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2.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3.xml" ContentType="application/vnd.openxmlformats-officedocument.presentationml.notesSlide+xml"/>
  <Override PartName="/ppt/tags/tag80.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4.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418" r:id="rId2"/>
    <p:sldId id="419" r:id="rId3"/>
    <p:sldId id="420" r:id="rId4"/>
    <p:sldId id="423" r:id="rId5"/>
    <p:sldId id="437" r:id="rId6"/>
    <p:sldId id="450" r:id="rId7"/>
    <p:sldId id="438" r:id="rId8"/>
    <p:sldId id="441" r:id="rId9"/>
    <p:sldId id="439" r:id="rId10"/>
    <p:sldId id="440" r:id="rId11"/>
    <p:sldId id="442" r:id="rId12"/>
    <p:sldId id="448" r:id="rId13"/>
    <p:sldId id="443" r:id="rId14"/>
    <p:sldId id="444" r:id="rId15"/>
    <p:sldId id="445" r:id="rId16"/>
    <p:sldId id="449" r:id="rId17"/>
    <p:sldId id="451" r:id="rId18"/>
    <p:sldId id="452" r:id="rId19"/>
    <p:sldId id="446" r:id="rId20"/>
    <p:sldId id="41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418D"/>
    <a:srgbClr val="381D3F"/>
    <a:srgbClr val="A66BB9"/>
    <a:srgbClr val="B88F4D"/>
    <a:srgbClr val="3E2146"/>
    <a:srgbClr val="8C4BA0"/>
    <a:srgbClr val="552E62"/>
    <a:srgbClr val="552D64"/>
    <a:srgbClr val="FFFFFF"/>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84" autoAdjust="0"/>
    <p:restoredTop sz="94660"/>
  </p:normalViewPr>
  <p:slideViewPr>
    <p:cSldViewPr snapToGrid="0">
      <p:cViewPr>
        <p:scale>
          <a:sx n="50" d="100"/>
          <a:sy n="50" d="100"/>
        </p:scale>
        <p:origin x="152" y="1088"/>
      </p:cViewPr>
      <p:guideLst/>
    </p:cSldViewPr>
  </p:slid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66" d="100"/>
          <a:sy n="66" d="100"/>
        </p:scale>
        <p:origin x="206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eztt\Desktop\&#24037;&#20316;&#31807;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a:t>部分数据的缺陷类型（次数）</a:t>
            </a:r>
            <a:r>
              <a:rPr lang="en-US" altLang="zh-CN" dirty="0"/>
              <a:t>-</a:t>
            </a:r>
            <a:r>
              <a:rPr lang="zh-CN" altLang="en-US" dirty="0"/>
              <a:t>严重程度</a:t>
            </a:r>
            <a:r>
              <a:rPr lang="en-US" altLang="zh-CN" dirty="0"/>
              <a:t>/</a:t>
            </a:r>
            <a:r>
              <a:rPr lang="zh-CN" altLang="en-US" dirty="0"/>
              <a:t>频率图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v>严重程度</c:v>
          </c:tx>
          <c:spPr>
            <a:solidFill>
              <a:schemeClr val="accent1"/>
            </a:solidFill>
            <a:ln>
              <a:noFill/>
            </a:ln>
            <a:effectLst/>
          </c:spPr>
          <c:invertIfNegative val="0"/>
          <c:cat>
            <c:strRef>
              <c:f>Sheet1!$D$1:$D$7</c:f>
              <c:strCache>
                <c:ptCount val="7"/>
                <c:pt idx="0">
                  <c:v>安全（13）</c:v>
                </c:pt>
                <c:pt idx="1">
                  <c:v>不正常退出（4）</c:v>
                </c:pt>
                <c:pt idx="2">
                  <c:v>功能不完整（67）</c:v>
                </c:pt>
                <c:pt idx="3">
                  <c:v>其他（3）</c:v>
                </c:pt>
                <c:pt idx="4">
                  <c:v>性能（2）</c:v>
                </c:pt>
                <c:pt idx="5">
                  <c:v>页面布局缺陷（11）</c:v>
                </c:pt>
                <c:pt idx="6">
                  <c:v>用户体验（35）</c:v>
                </c:pt>
              </c:strCache>
            </c:strRef>
          </c:cat>
          <c:val>
            <c:numRef>
              <c:f>Sheet1!$E$1:$E$7</c:f>
              <c:numCache>
                <c:formatCode>General</c:formatCode>
                <c:ptCount val="7"/>
                <c:pt idx="0">
                  <c:v>3.9230769230769229</c:v>
                </c:pt>
                <c:pt idx="1">
                  <c:v>3.5</c:v>
                </c:pt>
                <c:pt idx="2">
                  <c:v>3.3731343283582089</c:v>
                </c:pt>
                <c:pt idx="3">
                  <c:v>3.33</c:v>
                </c:pt>
                <c:pt idx="4">
                  <c:v>2</c:v>
                </c:pt>
                <c:pt idx="5">
                  <c:v>2.9090909090909092</c:v>
                </c:pt>
                <c:pt idx="6">
                  <c:v>3.2285714285714286</c:v>
                </c:pt>
              </c:numCache>
            </c:numRef>
          </c:val>
          <c:extLst>
            <c:ext xmlns:c16="http://schemas.microsoft.com/office/drawing/2014/chart" uri="{C3380CC4-5D6E-409C-BE32-E72D297353CC}">
              <c16:uniqueId val="{00000000-26C1-457C-B9CB-00B2DAD3CC5F}"/>
            </c:ext>
          </c:extLst>
        </c:ser>
        <c:ser>
          <c:idx val="1"/>
          <c:order val="1"/>
          <c:tx>
            <c:v>出现频率</c:v>
          </c:tx>
          <c:spPr>
            <a:solidFill>
              <a:schemeClr val="accent2"/>
            </a:solidFill>
            <a:ln>
              <a:noFill/>
            </a:ln>
            <a:effectLst/>
          </c:spPr>
          <c:invertIfNegative val="0"/>
          <c:cat>
            <c:strRef>
              <c:f>Sheet1!$D$1:$D$7</c:f>
              <c:strCache>
                <c:ptCount val="7"/>
                <c:pt idx="0">
                  <c:v>安全（13）</c:v>
                </c:pt>
                <c:pt idx="1">
                  <c:v>不正常退出（4）</c:v>
                </c:pt>
                <c:pt idx="2">
                  <c:v>功能不完整（67）</c:v>
                </c:pt>
                <c:pt idx="3">
                  <c:v>其他（3）</c:v>
                </c:pt>
                <c:pt idx="4">
                  <c:v>性能（2）</c:v>
                </c:pt>
                <c:pt idx="5">
                  <c:v>页面布局缺陷（11）</c:v>
                </c:pt>
                <c:pt idx="6">
                  <c:v>用户体验（35）</c:v>
                </c:pt>
              </c:strCache>
            </c:strRef>
          </c:cat>
          <c:val>
            <c:numRef>
              <c:f>Sheet1!$F$1:$F$7</c:f>
              <c:numCache>
                <c:formatCode>General</c:formatCode>
                <c:ptCount val="7"/>
                <c:pt idx="0">
                  <c:v>4.4615384615384617</c:v>
                </c:pt>
                <c:pt idx="1">
                  <c:v>2.25</c:v>
                </c:pt>
                <c:pt idx="2">
                  <c:v>4.5522388059701493</c:v>
                </c:pt>
                <c:pt idx="3">
                  <c:v>3.33</c:v>
                </c:pt>
                <c:pt idx="4">
                  <c:v>2.5</c:v>
                </c:pt>
                <c:pt idx="5">
                  <c:v>4.4545454545454541</c:v>
                </c:pt>
                <c:pt idx="6">
                  <c:v>4.8285714285714283</c:v>
                </c:pt>
              </c:numCache>
            </c:numRef>
          </c:val>
          <c:extLst>
            <c:ext xmlns:c16="http://schemas.microsoft.com/office/drawing/2014/chart" uri="{C3380CC4-5D6E-409C-BE32-E72D297353CC}">
              <c16:uniqueId val="{00000001-26C1-457C-B9CB-00B2DAD3CC5F}"/>
            </c:ext>
          </c:extLst>
        </c:ser>
        <c:dLbls>
          <c:showLegendKey val="0"/>
          <c:showVal val="0"/>
          <c:showCatName val="0"/>
          <c:showSerName val="0"/>
          <c:showPercent val="0"/>
          <c:showBubbleSize val="0"/>
        </c:dLbls>
        <c:gapWidth val="219"/>
        <c:overlap val="-27"/>
        <c:axId val="1993476544"/>
        <c:axId val="1993461856"/>
      </c:barChart>
      <c:catAx>
        <c:axId val="1993476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93461856"/>
        <c:crosses val="autoZero"/>
        <c:auto val="1"/>
        <c:lblAlgn val="ctr"/>
        <c:lblOffset val="100"/>
        <c:noMultiLvlLbl val="0"/>
      </c:catAx>
      <c:valAx>
        <c:axId val="1993461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93476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390461-69AB-47F9-AF6C-8CBEF0A809FB}" type="datetimeFigureOut">
              <a:rPr lang="zh-CN" altLang="en-US" smtClean="0"/>
              <a:t>2024/7/7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189E1E-4237-460D-897D-3B7FE5B34E45}" type="slidenum">
              <a:rPr lang="zh-CN" altLang="en-US" smtClean="0"/>
              <a:t>‹#›</a:t>
            </a:fld>
            <a:endParaRPr lang="zh-CN" altLang="en-US"/>
          </a:p>
        </p:txBody>
      </p:sp>
    </p:spTree>
    <p:extLst>
      <p:ext uri="{BB962C8B-B14F-4D97-AF65-F5344CB8AC3E}">
        <p14:creationId xmlns:p14="http://schemas.microsoft.com/office/powerpoint/2010/main" val="3073985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2024/7/7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9944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15114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836088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186944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3052940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jpe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slideMaster" Target="../slideMasters/slideMaster1.xml"/><Relationship Id="rId5" Type="http://schemas.openxmlformats.org/officeDocument/2006/relationships/tags" Target="../tags/tag46.xml"/><Relationship Id="rId4" Type="http://schemas.openxmlformats.org/officeDocument/2006/relationships/tags" Target="../tags/tag45.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slideMaster" Target="../slideMasters/slideMaster1.xml"/><Relationship Id="rId4" Type="http://schemas.openxmlformats.org/officeDocument/2006/relationships/tags" Target="../tags/tag50.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slideMaster" Target="../slideMasters/slideMaster1.xml"/><Relationship Id="rId5" Type="http://schemas.openxmlformats.org/officeDocument/2006/relationships/tags" Target="../tags/tag55.xml"/><Relationship Id="rId4" Type="http://schemas.openxmlformats.org/officeDocument/2006/relationships/tags" Target="../tags/tag54.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jpeg"/><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tags" Target="../tags/tag26.xml"/><Relationship Id="rId7" Type="http://schemas.openxmlformats.org/officeDocument/2006/relationships/tags" Target="../tags/tag30.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slideMaster" Target="../slideMasters/slideMaster1.xml"/><Relationship Id="rId4" Type="http://schemas.openxmlformats.org/officeDocument/2006/relationships/tags" Target="../tags/tag35.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1"/>
            </p:custDataLst>
          </p:nvPr>
        </p:nvSpPr>
        <p:spPr/>
        <p:txBody>
          <a:bodyPr/>
          <a:lstStyle/>
          <a:p>
            <a:fld id="{760FBDFE-C587-4B4C-A407-44438C67B59E}" type="datetimeFigureOut">
              <a:rPr lang="zh-CN" altLang="en-US" smtClean="0"/>
              <a:t>2024/7/7</a:t>
            </a:fld>
            <a:endParaRPr lang="zh-CN" altLang="en-US"/>
          </a:p>
        </p:txBody>
      </p:sp>
      <p:sp>
        <p:nvSpPr>
          <p:cNvPr id="17" name="页脚占位符 16"/>
          <p:cNvSpPr>
            <a:spLocks noGrp="1"/>
          </p:cNvSpPr>
          <p:nvPr>
            <p:ph type="ftr" sz="quarter" idx="11"/>
            <p:custDataLst>
              <p:tags r:id="rId2"/>
            </p:custDataLst>
          </p:nvPr>
        </p:nvSpPr>
        <p:spPr/>
        <p:txBody>
          <a:bodyPr/>
          <a:lstStyle/>
          <a:p>
            <a:endParaRPr lang="zh-CN" altLang="en-US" dirty="0"/>
          </a:p>
        </p:txBody>
      </p:sp>
      <p:sp>
        <p:nvSpPr>
          <p:cNvPr id="18" name="灯片编号占位符 17"/>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dirty="0"/>
          </a:p>
        </p:txBody>
      </p:sp>
      <p:pic>
        <p:nvPicPr>
          <p:cNvPr id="5" name="图片 4" descr="ppt_画板 1 副本 2"/>
          <p:cNvPicPr>
            <a:picLocks noChangeAspect="1"/>
          </p:cNvPicPr>
          <p:nvPr userDrawn="1"/>
        </p:nvPicPr>
        <p:blipFill>
          <a:blip r:embed="rId5"/>
          <a:stretch>
            <a:fillRect/>
          </a:stretch>
        </p:blipFill>
        <p:spPr>
          <a:xfrm>
            <a:off x="-635" y="-1905"/>
            <a:ext cx="12192635" cy="685990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2024/7/7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2024/7/7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2024/7/7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2024/7/7</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pic>
        <p:nvPicPr>
          <p:cNvPr id="5" name="图片 4" descr="ppt_画板 1 副本"/>
          <p:cNvPicPr>
            <a:picLocks noChangeAspect="1"/>
          </p:cNvPicPr>
          <p:nvPr userDrawn="1"/>
        </p:nvPicPr>
        <p:blipFill>
          <a:blip r:embed="rId5"/>
          <a:stretch>
            <a:fillRect/>
          </a:stretch>
        </p:blipFill>
        <p:spPr>
          <a:xfrm>
            <a:off x="0" y="0"/>
            <a:ext cx="12202160" cy="685863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pic>
        <p:nvPicPr>
          <p:cNvPr id="16" name="图片 15" descr="logo-04">
            <a:extLst>
              <a:ext uri="{FF2B5EF4-FFF2-40B4-BE49-F238E27FC236}">
                <a16:creationId xmlns:a16="http://schemas.microsoft.com/office/drawing/2014/main" id="{E0791704-3EC5-425C-B8DB-50336076DF51}"/>
              </a:ext>
            </a:extLst>
          </p:cNvPr>
          <p:cNvPicPr>
            <a:picLocks noChangeAspect="1"/>
          </p:cNvPicPr>
          <p:nvPr userDrawn="1"/>
        </p:nvPicPr>
        <p:blipFill rotWithShape="1">
          <a:blip r:embed="rId2"/>
          <a:srcRect r="39086"/>
          <a:stretch/>
        </p:blipFill>
        <p:spPr>
          <a:xfrm>
            <a:off x="-268605" y="-464820"/>
            <a:ext cx="2005965" cy="2175510"/>
          </a:xfrm>
          <a:prstGeom prst="rect">
            <a:avLst/>
          </a:prstGeom>
        </p:spPr>
      </p:pic>
    </p:spTree>
    <p:extLst>
      <p:ext uri="{BB962C8B-B14F-4D97-AF65-F5344CB8AC3E}">
        <p14:creationId xmlns:p14="http://schemas.microsoft.com/office/powerpoint/2010/main" val="295853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pic>
        <p:nvPicPr>
          <p:cNvPr id="20" name="图片 19" descr="logo-04">
            <a:extLst>
              <a:ext uri="{FF2B5EF4-FFF2-40B4-BE49-F238E27FC236}">
                <a16:creationId xmlns:a16="http://schemas.microsoft.com/office/drawing/2014/main" id="{C6CA0087-7E1E-489F-A029-68AA8B4F4754}"/>
              </a:ext>
            </a:extLst>
          </p:cNvPr>
          <p:cNvPicPr>
            <a:picLocks noChangeAspect="1"/>
          </p:cNvPicPr>
          <p:nvPr userDrawn="1"/>
        </p:nvPicPr>
        <p:blipFill rotWithShape="1">
          <a:blip r:embed="rId2"/>
          <a:srcRect r="39086"/>
          <a:stretch/>
        </p:blipFill>
        <p:spPr>
          <a:xfrm>
            <a:off x="-268605" y="-464820"/>
            <a:ext cx="2005965" cy="2175510"/>
          </a:xfrm>
          <a:prstGeom prst="rect">
            <a:avLst/>
          </a:prstGeom>
        </p:spPr>
      </p:pic>
      <p:grpSp>
        <p:nvGrpSpPr>
          <p:cNvPr id="327" name="组合 326">
            <a:extLst>
              <a:ext uri="{FF2B5EF4-FFF2-40B4-BE49-F238E27FC236}">
                <a16:creationId xmlns:a16="http://schemas.microsoft.com/office/drawing/2014/main" id="{44610746-9D2D-4755-9C82-014750EFD96E}"/>
              </a:ext>
            </a:extLst>
          </p:cNvPr>
          <p:cNvGrpSpPr/>
          <p:nvPr userDrawn="1"/>
        </p:nvGrpSpPr>
        <p:grpSpPr>
          <a:xfrm>
            <a:off x="-6350" y="5576887"/>
            <a:ext cx="12192000" cy="1281113"/>
            <a:chOff x="-6350" y="3575050"/>
            <a:chExt cx="12192000" cy="1281113"/>
          </a:xfrm>
          <a:gradFill>
            <a:gsLst>
              <a:gs pos="0">
                <a:srgbClr val="A66BB9">
                  <a:alpha val="0"/>
                </a:srgbClr>
              </a:gs>
              <a:gs pos="100000">
                <a:srgbClr val="A66BB9">
                  <a:alpha val="50000"/>
                </a:srgbClr>
              </a:gs>
            </a:gsLst>
            <a:lin ang="5400000" scaled="0"/>
          </a:gradFill>
        </p:grpSpPr>
        <p:grpSp>
          <p:nvGrpSpPr>
            <p:cNvPr id="6" name="Group 205">
              <a:extLst>
                <a:ext uri="{FF2B5EF4-FFF2-40B4-BE49-F238E27FC236}">
                  <a16:creationId xmlns:a16="http://schemas.microsoft.com/office/drawing/2014/main" id="{F924C0DD-71B1-4787-B606-5847E957E5D4}"/>
                </a:ext>
              </a:extLst>
            </p:cNvPr>
            <p:cNvGrpSpPr>
              <a:grpSpLocks/>
            </p:cNvGrpSpPr>
            <p:nvPr userDrawn="1"/>
          </p:nvGrpSpPr>
          <p:grpSpPr bwMode="auto">
            <a:xfrm>
              <a:off x="4810125" y="4400550"/>
              <a:ext cx="4105275" cy="433388"/>
              <a:chOff x="3030" y="2772"/>
              <a:chExt cx="2586" cy="273"/>
            </a:xfrm>
            <a:grpFill/>
          </p:grpSpPr>
          <p:sp>
            <p:nvSpPr>
              <p:cNvPr id="127" name="Line 5">
                <a:extLst>
                  <a:ext uri="{FF2B5EF4-FFF2-40B4-BE49-F238E27FC236}">
                    <a16:creationId xmlns:a16="http://schemas.microsoft.com/office/drawing/2014/main" id="{4BC779D7-2AC3-42FC-A405-FCBCEF8FA119}"/>
                  </a:ext>
                </a:extLst>
              </p:cNvPr>
              <p:cNvSpPr>
                <a:spLocks noChangeShapeType="1"/>
              </p:cNvSpPr>
              <p:nvPr userDrawn="1"/>
            </p:nvSpPr>
            <p:spPr bwMode="auto">
              <a:xfrm>
                <a:off x="5616" y="2860"/>
                <a:ext cx="0" cy="0"/>
              </a:xfrm>
              <a:prstGeom prst="line">
                <a:avLst/>
              </a:prstGeom>
              <a:grpFill/>
              <a:ln w="12700" cap="rnd">
                <a:solidFill>
                  <a:srgbClr val="BF9C5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 name="Freeform 6">
                <a:extLst>
                  <a:ext uri="{FF2B5EF4-FFF2-40B4-BE49-F238E27FC236}">
                    <a16:creationId xmlns:a16="http://schemas.microsoft.com/office/drawing/2014/main" id="{C0228B9D-1F70-4FA4-AF97-0AB4ECCD0DCD}"/>
                  </a:ext>
                </a:extLst>
              </p:cNvPr>
              <p:cNvSpPr>
                <a:spLocks/>
              </p:cNvSpPr>
              <p:nvPr userDrawn="1"/>
            </p:nvSpPr>
            <p:spPr bwMode="auto">
              <a:xfrm>
                <a:off x="3657" y="2794"/>
                <a:ext cx="39" cy="9"/>
              </a:xfrm>
              <a:custGeom>
                <a:avLst/>
                <a:gdLst>
                  <a:gd name="T0" fmla="*/ 8 w 9"/>
                  <a:gd name="T1" fmla="*/ 2 h 2"/>
                  <a:gd name="T2" fmla="*/ 1 w 9"/>
                  <a:gd name="T3" fmla="*/ 2 h 2"/>
                  <a:gd name="T4" fmla="*/ 0 w 9"/>
                  <a:gd name="T5" fmla="*/ 1 h 2"/>
                  <a:gd name="T6" fmla="*/ 1 w 9"/>
                  <a:gd name="T7" fmla="*/ 0 h 2"/>
                  <a:gd name="T8" fmla="*/ 8 w 9"/>
                  <a:gd name="T9" fmla="*/ 0 h 2"/>
                  <a:gd name="T10" fmla="*/ 9 w 9"/>
                  <a:gd name="T11" fmla="*/ 1 h 2"/>
                  <a:gd name="T12" fmla="*/ 8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8" y="2"/>
                    </a:moveTo>
                    <a:cubicBezTo>
                      <a:pt x="1" y="2"/>
                      <a:pt x="1" y="2"/>
                      <a:pt x="1" y="2"/>
                    </a:cubicBezTo>
                    <a:cubicBezTo>
                      <a:pt x="0" y="2"/>
                      <a:pt x="0" y="1"/>
                      <a:pt x="0" y="1"/>
                    </a:cubicBezTo>
                    <a:cubicBezTo>
                      <a:pt x="0" y="0"/>
                      <a:pt x="0" y="0"/>
                      <a:pt x="1" y="0"/>
                    </a:cubicBezTo>
                    <a:cubicBezTo>
                      <a:pt x="8" y="0"/>
                      <a:pt x="8" y="0"/>
                      <a:pt x="8" y="0"/>
                    </a:cubicBezTo>
                    <a:cubicBezTo>
                      <a:pt x="8" y="0"/>
                      <a:pt x="9" y="0"/>
                      <a:pt x="9" y="1"/>
                    </a:cubicBezTo>
                    <a:cubicBezTo>
                      <a:pt x="9" y="1"/>
                      <a:pt x="8" y="2"/>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7">
                <a:extLst>
                  <a:ext uri="{FF2B5EF4-FFF2-40B4-BE49-F238E27FC236}">
                    <a16:creationId xmlns:a16="http://schemas.microsoft.com/office/drawing/2014/main" id="{8C13FA0C-344D-4473-8B9D-08AE688DFDD6}"/>
                  </a:ext>
                </a:extLst>
              </p:cNvPr>
              <p:cNvSpPr>
                <a:spLocks/>
              </p:cNvSpPr>
              <p:nvPr userDrawn="1"/>
            </p:nvSpPr>
            <p:spPr bwMode="auto">
              <a:xfrm>
                <a:off x="303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8">
                <a:extLst>
                  <a:ext uri="{FF2B5EF4-FFF2-40B4-BE49-F238E27FC236}">
                    <a16:creationId xmlns:a16="http://schemas.microsoft.com/office/drawing/2014/main" id="{8428BF00-BCAB-470C-AE38-88DF1C74B65D}"/>
                  </a:ext>
                </a:extLst>
              </p:cNvPr>
              <p:cNvSpPr>
                <a:spLocks/>
              </p:cNvSpPr>
              <p:nvPr userDrawn="1"/>
            </p:nvSpPr>
            <p:spPr bwMode="auto">
              <a:xfrm>
                <a:off x="30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9">
                <a:extLst>
                  <a:ext uri="{FF2B5EF4-FFF2-40B4-BE49-F238E27FC236}">
                    <a16:creationId xmlns:a16="http://schemas.microsoft.com/office/drawing/2014/main" id="{553CB0EC-C9C6-4BAF-9086-DBB6FC09BDB4}"/>
                  </a:ext>
                </a:extLst>
              </p:cNvPr>
              <p:cNvSpPr>
                <a:spLocks/>
              </p:cNvSpPr>
              <p:nvPr userDrawn="1"/>
            </p:nvSpPr>
            <p:spPr bwMode="auto">
              <a:xfrm>
                <a:off x="30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0">
                <a:extLst>
                  <a:ext uri="{FF2B5EF4-FFF2-40B4-BE49-F238E27FC236}">
                    <a16:creationId xmlns:a16="http://schemas.microsoft.com/office/drawing/2014/main" id="{5CB17DE2-F25B-4001-B02B-7B9DC12E5E34}"/>
                  </a:ext>
                </a:extLst>
              </p:cNvPr>
              <p:cNvSpPr>
                <a:spLocks/>
              </p:cNvSpPr>
              <p:nvPr userDrawn="1"/>
            </p:nvSpPr>
            <p:spPr bwMode="auto">
              <a:xfrm>
                <a:off x="307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11">
                <a:extLst>
                  <a:ext uri="{FF2B5EF4-FFF2-40B4-BE49-F238E27FC236}">
                    <a16:creationId xmlns:a16="http://schemas.microsoft.com/office/drawing/2014/main" id="{8BEAD781-4CFD-4C12-9CF3-29BF34675A6C}"/>
                  </a:ext>
                </a:extLst>
              </p:cNvPr>
              <p:cNvSpPr>
                <a:spLocks/>
              </p:cNvSpPr>
              <p:nvPr userDrawn="1"/>
            </p:nvSpPr>
            <p:spPr bwMode="auto">
              <a:xfrm>
                <a:off x="308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2">
                <a:extLst>
                  <a:ext uri="{FF2B5EF4-FFF2-40B4-BE49-F238E27FC236}">
                    <a16:creationId xmlns:a16="http://schemas.microsoft.com/office/drawing/2014/main" id="{E6D16A2E-158E-4D47-A01D-34C22A82E3B5}"/>
                  </a:ext>
                </a:extLst>
              </p:cNvPr>
              <p:cNvSpPr>
                <a:spLocks/>
              </p:cNvSpPr>
              <p:nvPr userDrawn="1"/>
            </p:nvSpPr>
            <p:spPr bwMode="auto">
              <a:xfrm>
                <a:off x="310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13">
                <a:extLst>
                  <a:ext uri="{FF2B5EF4-FFF2-40B4-BE49-F238E27FC236}">
                    <a16:creationId xmlns:a16="http://schemas.microsoft.com/office/drawing/2014/main" id="{AED97828-E548-4578-8359-80296410D2AE}"/>
                  </a:ext>
                </a:extLst>
              </p:cNvPr>
              <p:cNvSpPr>
                <a:spLocks/>
              </p:cNvSpPr>
              <p:nvPr userDrawn="1"/>
            </p:nvSpPr>
            <p:spPr bwMode="auto">
              <a:xfrm>
                <a:off x="311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14">
                <a:extLst>
                  <a:ext uri="{FF2B5EF4-FFF2-40B4-BE49-F238E27FC236}">
                    <a16:creationId xmlns:a16="http://schemas.microsoft.com/office/drawing/2014/main" id="{F7267075-8E07-4917-8244-35656CC7ADE1}"/>
                  </a:ext>
                </a:extLst>
              </p:cNvPr>
              <p:cNvSpPr>
                <a:spLocks/>
              </p:cNvSpPr>
              <p:nvPr userDrawn="1"/>
            </p:nvSpPr>
            <p:spPr bwMode="auto">
              <a:xfrm>
                <a:off x="312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5">
                <a:extLst>
                  <a:ext uri="{FF2B5EF4-FFF2-40B4-BE49-F238E27FC236}">
                    <a16:creationId xmlns:a16="http://schemas.microsoft.com/office/drawing/2014/main" id="{A4F77621-2D06-49F4-8A34-53EC14EED45E}"/>
                  </a:ext>
                </a:extLst>
              </p:cNvPr>
              <p:cNvSpPr>
                <a:spLocks/>
              </p:cNvSpPr>
              <p:nvPr userDrawn="1"/>
            </p:nvSpPr>
            <p:spPr bwMode="auto">
              <a:xfrm>
                <a:off x="314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16">
                <a:extLst>
                  <a:ext uri="{FF2B5EF4-FFF2-40B4-BE49-F238E27FC236}">
                    <a16:creationId xmlns:a16="http://schemas.microsoft.com/office/drawing/2014/main" id="{928E2D21-CEF7-48EF-8754-9F44CE9A484F}"/>
                  </a:ext>
                </a:extLst>
              </p:cNvPr>
              <p:cNvSpPr>
                <a:spLocks/>
              </p:cNvSpPr>
              <p:nvPr userDrawn="1"/>
            </p:nvSpPr>
            <p:spPr bwMode="auto">
              <a:xfrm>
                <a:off x="315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17">
                <a:extLst>
                  <a:ext uri="{FF2B5EF4-FFF2-40B4-BE49-F238E27FC236}">
                    <a16:creationId xmlns:a16="http://schemas.microsoft.com/office/drawing/2014/main" id="{0DB2852F-F8D1-4CD9-9DAB-C5A9E1C43E75}"/>
                  </a:ext>
                </a:extLst>
              </p:cNvPr>
              <p:cNvSpPr>
                <a:spLocks/>
              </p:cNvSpPr>
              <p:nvPr userDrawn="1"/>
            </p:nvSpPr>
            <p:spPr bwMode="auto">
              <a:xfrm>
                <a:off x="317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8">
                <a:extLst>
                  <a:ext uri="{FF2B5EF4-FFF2-40B4-BE49-F238E27FC236}">
                    <a16:creationId xmlns:a16="http://schemas.microsoft.com/office/drawing/2014/main" id="{812D30EC-663E-4B69-B861-28C0D98B8A4C}"/>
                  </a:ext>
                </a:extLst>
              </p:cNvPr>
              <p:cNvSpPr>
                <a:spLocks/>
              </p:cNvSpPr>
              <p:nvPr userDrawn="1"/>
            </p:nvSpPr>
            <p:spPr bwMode="auto">
              <a:xfrm>
                <a:off x="318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9">
                <a:extLst>
                  <a:ext uri="{FF2B5EF4-FFF2-40B4-BE49-F238E27FC236}">
                    <a16:creationId xmlns:a16="http://schemas.microsoft.com/office/drawing/2014/main" id="{6AC47467-0365-43F7-8D07-EB5A2C615EC6}"/>
                  </a:ext>
                </a:extLst>
              </p:cNvPr>
              <p:cNvSpPr>
                <a:spLocks/>
              </p:cNvSpPr>
              <p:nvPr userDrawn="1"/>
            </p:nvSpPr>
            <p:spPr bwMode="auto">
              <a:xfrm>
                <a:off x="319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20">
                <a:extLst>
                  <a:ext uri="{FF2B5EF4-FFF2-40B4-BE49-F238E27FC236}">
                    <a16:creationId xmlns:a16="http://schemas.microsoft.com/office/drawing/2014/main" id="{7CA17727-4CD7-4082-AFCC-B41420110B97}"/>
                  </a:ext>
                </a:extLst>
              </p:cNvPr>
              <p:cNvSpPr>
                <a:spLocks/>
              </p:cNvSpPr>
              <p:nvPr userDrawn="1"/>
            </p:nvSpPr>
            <p:spPr bwMode="auto">
              <a:xfrm>
                <a:off x="320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21">
                <a:extLst>
                  <a:ext uri="{FF2B5EF4-FFF2-40B4-BE49-F238E27FC236}">
                    <a16:creationId xmlns:a16="http://schemas.microsoft.com/office/drawing/2014/main" id="{55A488FF-9FDB-463A-8107-AAAA2B17F3A2}"/>
                  </a:ext>
                </a:extLst>
              </p:cNvPr>
              <p:cNvSpPr>
                <a:spLocks/>
              </p:cNvSpPr>
              <p:nvPr userDrawn="1"/>
            </p:nvSpPr>
            <p:spPr bwMode="auto">
              <a:xfrm>
                <a:off x="322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22">
                <a:extLst>
                  <a:ext uri="{FF2B5EF4-FFF2-40B4-BE49-F238E27FC236}">
                    <a16:creationId xmlns:a16="http://schemas.microsoft.com/office/drawing/2014/main" id="{45581389-EB6E-43AF-9151-8C83CADA705B}"/>
                  </a:ext>
                </a:extLst>
              </p:cNvPr>
              <p:cNvSpPr>
                <a:spLocks/>
              </p:cNvSpPr>
              <p:nvPr userDrawn="1"/>
            </p:nvSpPr>
            <p:spPr bwMode="auto">
              <a:xfrm>
                <a:off x="323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23">
                <a:extLst>
                  <a:ext uri="{FF2B5EF4-FFF2-40B4-BE49-F238E27FC236}">
                    <a16:creationId xmlns:a16="http://schemas.microsoft.com/office/drawing/2014/main" id="{CBF4B9FB-96D8-4B85-9E35-BB94C34643F8}"/>
                  </a:ext>
                </a:extLst>
              </p:cNvPr>
              <p:cNvSpPr>
                <a:spLocks/>
              </p:cNvSpPr>
              <p:nvPr userDrawn="1"/>
            </p:nvSpPr>
            <p:spPr bwMode="auto">
              <a:xfrm>
                <a:off x="325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24">
                <a:extLst>
                  <a:ext uri="{FF2B5EF4-FFF2-40B4-BE49-F238E27FC236}">
                    <a16:creationId xmlns:a16="http://schemas.microsoft.com/office/drawing/2014/main" id="{CF86A6B3-BB63-4A8A-818A-6DA552E3C5A2}"/>
                  </a:ext>
                </a:extLst>
              </p:cNvPr>
              <p:cNvSpPr>
                <a:spLocks/>
              </p:cNvSpPr>
              <p:nvPr userDrawn="1"/>
            </p:nvSpPr>
            <p:spPr bwMode="auto">
              <a:xfrm>
                <a:off x="326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25">
                <a:extLst>
                  <a:ext uri="{FF2B5EF4-FFF2-40B4-BE49-F238E27FC236}">
                    <a16:creationId xmlns:a16="http://schemas.microsoft.com/office/drawing/2014/main" id="{9B4EC775-309C-4E39-9F61-51B4EBB00B44}"/>
                  </a:ext>
                </a:extLst>
              </p:cNvPr>
              <p:cNvSpPr>
                <a:spLocks/>
              </p:cNvSpPr>
              <p:nvPr userDrawn="1"/>
            </p:nvSpPr>
            <p:spPr bwMode="auto">
              <a:xfrm>
                <a:off x="327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26">
                <a:extLst>
                  <a:ext uri="{FF2B5EF4-FFF2-40B4-BE49-F238E27FC236}">
                    <a16:creationId xmlns:a16="http://schemas.microsoft.com/office/drawing/2014/main" id="{67B25F91-E476-428F-9842-78B4FFFA9F90}"/>
                  </a:ext>
                </a:extLst>
              </p:cNvPr>
              <p:cNvSpPr>
                <a:spLocks/>
              </p:cNvSpPr>
              <p:nvPr userDrawn="1"/>
            </p:nvSpPr>
            <p:spPr bwMode="auto">
              <a:xfrm>
                <a:off x="329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27">
                <a:extLst>
                  <a:ext uri="{FF2B5EF4-FFF2-40B4-BE49-F238E27FC236}">
                    <a16:creationId xmlns:a16="http://schemas.microsoft.com/office/drawing/2014/main" id="{5374A61D-DC5C-46B1-8180-71D7B878CFCB}"/>
                  </a:ext>
                </a:extLst>
              </p:cNvPr>
              <p:cNvSpPr>
                <a:spLocks/>
              </p:cNvSpPr>
              <p:nvPr userDrawn="1"/>
            </p:nvSpPr>
            <p:spPr bwMode="auto">
              <a:xfrm>
                <a:off x="330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28">
                <a:extLst>
                  <a:ext uri="{FF2B5EF4-FFF2-40B4-BE49-F238E27FC236}">
                    <a16:creationId xmlns:a16="http://schemas.microsoft.com/office/drawing/2014/main" id="{373F6D33-B24A-407D-B3BD-736B6D1CF129}"/>
                  </a:ext>
                </a:extLst>
              </p:cNvPr>
              <p:cNvSpPr>
                <a:spLocks/>
              </p:cNvSpPr>
              <p:nvPr userDrawn="1"/>
            </p:nvSpPr>
            <p:spPr bwMode="auto">
              <a:xfrm>
                <a:off x="331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29">
                <a:extLst>
                  <a:ext uri="{FF2B5EF4-FFF2-40B4-BE49-F238E27FC236}">
                    <a16:creationId xmlns:a16="http://schemas.microsoft.com/office/drawing/2014/main" id="{91122172-B0E2-4DB6-9C1B-8E59265535D8}"/>
                  </a:ext>
                </a:extLst>
              </p:cNvPr>
              <p:cNvSpPr>
                <a:spLocks/>
              </p:cNvSpPr>
              <p:nvPr userDrawn="1"/>
            </p:nvSpPr>
            <p:spPr bwMode="auto">
              <a:xfrm>
                <a:off x="33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30">
                <a:extLst>
                  <a:ext uri="{FF2B5EF4-FFF2-40B4-BE49-F238E27FC236}">
                    <a16:creationId xmlns:a16="http://schemas.microsoft.com/office/drawing/2014/main" id="{681BFB3A-773B-4EE9-8634-5BBA453275EC}"/>
                  </a:ext>
                </a:extLst>
              </p:cNvPr>
              <p:cNvSpPr>
                <a:spLocks/>
              </p:cNvSpPr>
              <p:nvPr userDrawn="1"/>
            </p:nvSpPr>
            <p:spPr bwMode="auto">
              <a:xfrm>
                <a:off x="33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31">
                <a:extLst>
                  <a:ext uri="{FF2B5EF4-FFF2-40B4-BE49-F238E27FC236}">
                    <a16:creationId xmlns:a16="http://schemas.microsoft.com/office/drawing/2014/main" id="{E8635334-5D43-4833-811F-7B9376BE6C26}"/>
                  </a:ext>
                </a:extLst>
              </p:cNvPr>
              <p:cNvSpPr>
                <a:spLocks/>
              </p:cNvSpPr>
              <p:nvPr userDrawn="1"/>
            </p:nvSpPr>
            <p:spPr bwMode="auto">
              <a:xfrm>
                <a:off x="33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32">
                <a:extLst>
                  <a:ext uri="{FF2B5EF4-FFF2-40B4-BE49-F238E27FC236}">
                    <a16:creationId xmlns:a16="http://schemas.microsoft.com/office/drawing/2014/main" id="{223BAB2C-4A0C-4CCF-BF8B-8E81E239EF82}"/>
                  </a:ext>
                </a:extLst>
              </p:cNvPr>
              <p:cNvSpPr>
                <a:spLocks/>
              </p:cNvSpPr>
              <p:nvPr userDrawn="1"/>
            </p:nvSpPr>
            <p:spPr bwMode="auto">
              <a:xfrm>
                <a:off x="337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33">
                <a:extLst>
                  <a:ext uri="{FF2B5EF4-FFF2-40B4-BE49-F238E27FC236}">
                    <a16:creationId xmlns:a16="http://schemas.microsoft.com/office/drawing/2014/main" id="{3B72F920-0971-4423-9362-38DDB7F8F6B4}"/>
                  </a:ext>
                </a:extLst>
              </p:cNvPr>
              <p:cNvSpPr>
                <a:spLocks/>
              </p:cNvSpPr>
              <p:nvPr userDrawn="1"/>
            </p:nvSpPr>
            <p:spPr bwMode="auto">
              <a:xfrm>
                <a:off x="338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34">
                <a:extLst>
                  <a:ext uri="{FF2B5EF4-FFF2-40B4-BE49-F238E27FC236}">
                    <a16:creationId xmlns:a16="http://schemas.microsoft.com/office/drawing/2014/main" id="{CC174039-B072-41C9-A41C-04904F6E1BE2}"/>
                  </a:ext>
                </a:extLst>
              </p:cNvPr>
              <p:cNvSpPr>
                <a:spLocks/>
              </p:cNvSpPr>
              <p:nvPr userDrawn="1"/>
            </p:nvSpPr>
            <p:spPr bwMode="auto">
              <a:xfrm>
                <a:off x="340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35">
                <a:extLst>
                  <a:ext uri="{FF2B5EF4-FFF2-40B4-BE49-F238E27FC236}">
                    <a16:creationId xmlns:a16="http://schemas.microsoft.com/office/drawing/2014/main" id="{9A0F1316-2895-4581-A4AB-9C1BF88179FB}"/>
                  </a:ext>
                </a:extLst>
              </p:cNvPr>
              <p:cNvSpPr>
                <a:spLocks/>
              </p:cNvSpPr>
              <p:nvPr userDrawn="1"/>
            </p:nvSpPr>
            <p:spPr bwMode="auto">
              <a:xfrm>
                <a:off x="341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36">
                <a:extLst>
                  <a:ext uri="{FF2B5EF4-FFF2-40B4-BE49-F238E27FC236}">
                    <a16:creationId xmlns:a16="http://schemas.microsoft.com/office/drawing/2014/main" id="{05839E88-8C78-4949-9A53-7A067C2407EF}"/>
                  </a:ext>
                </a:extLst>
              </p:cNvPr>
              <p:cNvSpPr>
                <a:spLocks/>
              </p:cNvSpPr>
              <p:nvPr userDrawn="1"/>
            </p:nvSpPr>
            <p:spPr bwMode="auto">
              <a:xfrm>
                <a:off x="342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37">
                <a:extLst>
                  <a:ext uri="{FF2B5EF4-FFF2-40B4-BE49-F238E27FC236}">
                    <a16:creationId xmlns:a16="http://schemas.microsoft.com/office/drawing/2014/main" id="{B7F19E63-1375-458F-A5DB-68519E3D2437}"/>
                  </a:ext>
                </a:extLst>
              </p:cNvPr>
              <p:cNvSpPr>
                <a:spLocks/>
              </p:cNvSpPr>
              <p:nvPr userDrawn="1"/>
            </p:nvSpPr>
            <p:spPr bwMode="auto">
              <a:xfrm>
                <a:off x="344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38">
                <a:extLst>
                  <a:ext uri="{FF2B5EF4-FFF2-40B4-BE49-F238E27FC236}">
                    <a16:creationId xmlns:a16="http://schemas.microsoft.com/office/drawing/2014/main" id="{AD42674E-2B0F-44B8-AE44-EF0C1153A02F}"/>
                  </a:ext>
                </a:extLst>
              </p:cNvPr>
              <p:cNvSpPr>
                <a:spLocks/>
              </p:cNvSpPr>
              <p:nvPr userDrawn="1"/>
            </p:nvSpPr>
            <p:spPr bwMode="auto">
              <a:xfrm>
                <a:off x="345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39">
                <a:extLst>
                  <a:ext uri="{FF2B5EF4-FFF2-40B4-BE49-F238E27FC236}">
                    <a16:creationId xmlns:a16="http://schemas.microsoft.com/office/drawing/2014/main" id="{7C4133A1-FD75-4D29-AE0F-1008FB82B2FA}"/>
                  </a:ext>
                </a:extLst>
              </p:cNvPr>
              <p:cNvSpPr>
                <a:spLocks/>
              </p:cNvSpPr>
              <p:nvPr userDrawn="1"/>
            </p:nvSpPr>
            <p:spPr bwMode="auto">
              <a:xfrm>
                <a:off x="347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40">
                <a:extLst>
                  <a:ext uri="{FF2B5EF4-FFF2-40B4-BE49-F238E27FC236}">
                    <a16:creationId xmlns:a16="http://schemas.microsoft.com/office/drawing/2014/main" id="{113AD8B1-BDD3-4334-A1B2-D877EFA365F2}"/>
                  </a:ext>
                </a:extLst>
              </p:cNvPr>
              <p:cNvSpPr>
                <a:spLocks/>
              </p:cNvSpPr>
              <p:nvPr userDrawn="1"/>
            </p:nvSpPr>
            <p:spPr bwMode="auto">
              <a:xfrm>
                <a:off x="348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41">
                <a:extLst>
                  <a:ext uri="{FF2B5EF4-FFF2-40B4-BE49-F238E27FC236}">
                    <a16:creationId xmlns:a16="http://schemas.microsoft.com/office/drawing/2014/main" id="{6E1D3A9F-2647-413F-82B4-536EB9F682F2}"/>
                  </a:ext>
                </a:extLst>
              </p:cNvPr>
              <p:cNvSpPr>
                <a:spLocks/>
              </p:cNvSpPr>
              <p:nvPr userDrawn="1"/>
            </p:nvSpPr>
            <p:spPr bwMode="auto">
              <a:xfrm>
                <a:off x="349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42">
                <a:extLst>
                  <a:ext uri="{FF2B5EF4-FFF2-40B4-BE49-F238E27FC236}">
                    <a16:creationId xmlns:a16="http://schemas.microsoft.com/office/drawing/2014/main" id="{EFAC78A9-F85A-4603-B81C-AEFA3F0AA4B9}"/>
                  </a:ext>
                </a:extLst>
              </p:cNvPr>
              <p:cNvSpPr>
                <a:spLocks/>
              </p:cNvSpPr>
              <p:nvPr userDrawn="1"/>
            </p:nvSpPr>
            <p:spPr bwMode="auto">
              <a:xfrm>
                <a:off x="350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43">
                <a:extLst>
                  <a:ext uri="{FF2B5EF4-FFF2-40B4-BE49-F238E27FC236}">
                    <a16:creationId xmlns:a16="http://schemas.microsoft.com/office/drawing/2014/main" id="{EFA6E5FA-C716-4BFF-8BA9-EF897C840786}"/>
                  </a:ext>
                </a:extLst>
              </p:cNvPr>
              <p:cNvSpPr>
                <a:spLocks/>
              </p:cNvSpPr>
              <p:nvPr userDrawn="1"/>
            </p:nvSpPr>
            <p:spPr bwMode="auto">
              <a:xfrm>
                <a:off x="352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44">
                <a:extLst>
                  <a:ext uri="{FF2B5EF4-FFF2-40B4-BE49-F238E27FC236}">
                    <a16:creationId xmlns:a16="http://schemas.microsoft.com/office/drawing/2014/main" id="{DC87CF29-5FFD-4670-B958-40C1280A3F2C}"/>
                  </a:ext>
                </a:extLst>
              </p:cNvPr>
              <p:cNvSpPr>
                <a:spLocks/>
              </p:cNvSpPr>
              <p:nvPr userDrawn="1"/>
            </p:nvSpPr>
            <p:spPr bwMode="auto">
              <a:xfrm>
                <a:off x="353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45">
                <a:extLst>
                  <a:ext uri="{FF2B5EF4-FFF2-40B4-BE49-F238E27FC236}">
                    <a16:creationId xmlns:a16="http://schemas.microsoft.com/office/drawing/2014/main" id="{8AAB8C7C-42B5-4536-9D32-0C95BE159D7B}"/>
                  </a:ext>
                </a:extLst>
              </p:cNvPr>
              <p:cNvSpPr>
                <a:spLocks/>
              </p:cNvSpPr>
              <p:nvPr userDrawn="1"/>
            </p:nvSpPr>
            <p:spPr bwMode="auto">
              <a:xfrm>
                <a:off x="355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46">
                <a:extLst>
                  <a:ext uri="{FF2B5EF4-FFF2-40B4-BE49-F238E27FC236}">
                    <a16:creationId xmlns:a16="http://schemas.microsoft.com/office/drawing/2014/main" id="{4B0A876D-B0CF-4737-BBF2-C2DBF7A1000A}"/>
                  </a:ext>
                </a:extLst>
              </p:cNvPr>
              <p:cNvSpPr>
                <a:spLocks/>
              </p:cNvSpPr>
              <p:nvPr userDrawn="1"/>
            </p:nvSpPr>
            <p:spPr bwMode="auto">
              <a:xfrm>
                <a:off x="356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47">
                <a:extLst>
                  <a:ext uri="{FF2B5EF4-FFF2-40B4-BE49-F238E27FC236}">
                    <a16:creationId xmlns:a16="http://schemas.microsoft.com/office/drawing/2014/main" id="{BDD80CE5-4628-4F98-B099-C6F19DF2EB12}"/>
                  </a:ext>
                </a:extLst>
              </p:cNvPr>
              <p:cNvSpPr>
                <a:spLocks/>
              </p:cNvSpPr>
              <p:nvPr userDrawn="1"/>
            </p:nvSpPr>
            <p:spPr bwMode="auto">
              <a:xfrm>
                <a:off x="357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48">
                <a:extLst>
                  <a:ext uri="{FF2B5EF4-FFF2-40B4-BE49-F238E27FC236}">
                    <a16:creationId xmlns:a16="http://schemas.microsoft.com/office/drawing/2014/main" id="{7DEC107A-E26F-4657-969A-A069CE2E70A6}"/>
                  </a:ext>
                </a:extLst>
              </p:cNvPr>
              <p:cNvSpPr>
                <a:spLocks/>
              </p:cNvSpPr>
              <p:nvPr userDrawn="1"/>
            </p:nvSpPr>
            <p:spPr bwMode="auto">
              <a:xfrm>
                <a:off x="359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49">
                <a:extLst>
                  <a:ext uri="{FF2B5EF4-FFF2-40B4-BE49-F238E27FC236}">
                    <a16:creationId xmlns:a16="http://schemas.microsoft.com/office/drawing/2014/main" id="{85B16646-57A4-4FC4-8063-A616E01B641D}"/>
                  </a:ext>
                </a:extLst>
              </p:cNvPr>
              <p:cNvSpPr>
                <a:spLocks/>
              </p:cNvSpPr>
              <p:nvPr userDrawn="1"/>
            </p:nvSpPr>
            <p:spPr bwMode="auto">
              <a:xfrm>
                <a:off x="360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50">
                <a:extLst>
                  <a:ext uri="{FF2B5EF4-FFF2-40B4-BE49-F238E27FC236}">
                    <a16:creationId xmlns:a16="http://schemas.microsoft.com/office/drawing/2014/main" id="{A18DE30B-1954-4E91-8234-237FAF1EBB19}"/>
                  </a:ext>
                </a:extLst>
              </p:cNvPr>
              <p:cNvSpPr>
                <a:spLocks/>
              </p:cNvSpPr>
              <p:nvPr userDrawn="1"/>
            </p:nvSpPr>
            <p:spPr bwMode="auto">
              <a:xfrm>
                <a:off x="361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51">
                <a:extLst>
                  <a:ext uri="{FF2B5EF4-FFF2-40B4-BE49-F238E27FC236}">
                    <a16:creationId xmlns:a16="http://schemas.microsoft.com/office/drawing/2014/main" id="{8DB50871-A797-4E63-B2DF-F476E05E252A}"/>
                  </a:ext>
                </a:extLst>
              </p:cNvPr>
              <p:cNvSpPr>
                <a:spLocks/>
              </p:cNvSpPr>
              <p:nvPr userDrawn="1"/>
            </p:nvSpPr>
            <p:spPr bwMode="auto">
              <a:xfrm>
                <a:off x="36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52">
                <a:extLst>
                  <a:ext uri="{FF2B5EF4-FFF2-40B4-BE49-F238E27FC236}">
                    <a16:creationId xmlns:a16="http://schemas.microsoft.com/office/drawing/2014/main" id="{26047189-D0F2-443A-B570-E19C4B7C144B}"/>
                  </a:ext>
                </a:extLst>
              </p:cNvPr>
              <p:cNvSpPr>
                <a:spLocks/>
              </p:cNvSpPr>
              <p:nvPr userDrawn="1"/>
            </p:nvSpPr>
            <p:spPr bwMode="auto">
              <a:xfrm>
                <a:off x="36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53">
                <a:extLst>
                  <a:ext uri="{FF2B5EF4-FFF2-40B4-BE49-F238E27FC236}">
                    <a16:creationId xmlns:a16="http://schemas.microsoft.com/office/drawing/2014/main" id="{17296E06-BF2C-4BE2-8FA8-BBCEC820F7FE}"/>
                  </a:ext>
                </a:extLst>
              </p:cNvPr>
              <p:cNvSpPr>
                <a:spLocks/>
              </p:cNvSpPr>
              <p:nvPr userDrawn="1"/>
            </p:nvSpPr>
            <p:spPr bwMode="auto">
              <a:xfrm>
                <a:off x="36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54">
                <a:extLst>
                  <a:ext uri="{FF2B5EF4-FFF2-40B4-BE49-F238E27FC236}">
                    <a16:creationId xmlns:a16="http://schemas.microsoft.com/office/drawing/2014/main" id="{D58E8BBF-1A89-4C3C-9D99-F497EF5C103D}"/>
                  </a:ext>
                </a:extLst>
              </p:cNvPr>
              <p:cNvSpPr>
                <a:spLocks/>
              </p:cNvSpPr>
              <p:nvPr userDrawn="1"/>
            </p:nvSpPr>
            <p:spPr bwMode="auto">
              <a:xfrm>
                <a:off x="36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55">
                <a:extLst>
                  <a:ext uri="{FF2B5EF4-FFF2-40B4-BE49-F238E27FC236}">
                    <a16:creationId xmlns:a16="http://schemas.microsoft.com/office/drawing/2014/main" id="{1E52505F-5CEC-4ABD-812B-CD64D3045F9B}"/>
                  </a:ext>
                </a:extLst>
              </p:cNvPr>
              <p:cNvSpPr>
                <a:spLocks/>
              </p:cNvSpPr>
              <p:nvPr userDrawn="1"/>
            </p:nvSpPr>
            <p:spPr bwMode="auto">
              <a:xfrm>
                <a:off x="36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56">
                <a:extLst>
                  <a:ext uri="{FF2B5EF4-FFF2-40B4-BE49-F238E27FC236}">
                    <a16:creationId xmlns:a16="http://schemas.microsoft.com/office/drawing/2014/main" id="{A6063D5D-EDFC-4CCC-98B9-F9AEA8185688}"/>
                  </a:ext>
                </a:extLst>
              </p:cNvPr>
              <p:cNvSpPr>
                <a:spLocks/>
              </p:cNvSpPr>
              <p:nvPr userDrawn="1"/>
            </p:nvSpPr>
            <p:spPr bwMode="auto">
              <a:xfrm>
                <a:off x="37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57">
                <a:extLst>
                  <a:ext uri="{FF2B5EF4-FFF2-40B4-BE49-F238E27FC236}">
                    <a16:creationId xmlns:a16="http://schemas.microsoft.com/office/drawing/2014/main" id="{11B9AA7D-0861-4BBA-958E-31D9D5B92B52}"/>
                  </a:ext>
                </a:extLst>
              </p:cNvPr>
              <p:cNvSpPr>
                <a:spLocks/>
              </p:cNvSpPr>
              <p:nvPr userDrawn="1"/>
            </p:nvSpPr>
            <p:spPr bwMode="auto">
              <a:xfrm>
                <a:off x="37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58">
                <a:extLst>
                  <a:ext uri="{FF2B5EF4-FFF2-40B4-BE49-F238E27FC236}">
                    <a16:creationId xmlns:a16="http://schemas.microsoft.com/office/drawing/2014/main" id="{135D0EF0-C56C-4658-930F-A7D2194B8EC4}"/>
                  </a:ext>
                </a:extLst>
              </p:cNvPr>
              <p:cNvSpPr>
                <a:spLocks/>
              </p:cNvSpPr>
              <p:nvPr userDrawn="1"/>
            </p:nvSpPr>
            <p:spPr bwMode="auto">
              <a:xfrm>
                <a:off x="37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59">
                <a:extLst>
                  <a:ext uri="{FF2B5EF4-FFF2-40B4-BE49-F238E27FC236}">
                    <a16:creationId xmlns:a16="http://schemas.microsoft.com/office/drawing/2014/main" id="{5A81E0F2-30C7-4F74-9D8B-CA46AA532969}"/>
                  </a:ext>
                </a:extLst>
              </p:cNvPr>
              <p:cNvSpPr>
                <a:spLocks/>
              </p:cNvSpPr>
              <p:nvPr userDrawn="1"/>
            </p:nvSpPr>
            <p:spPr bwMode="auto">
              <a:xfrm>
                <a:off x="37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60">
                <a:extLst>
                  <a:ext uri="{FF2B5EF4-FFF2-40B4-BE49-F238E27FC236}">
                    <a16:creationId xmlns:a16="http://schemas.microsoft.com/office/drawing/2014/main" id="{8F6A0C2D-FD0C-40CF-A9FE-13D3DCA4E7F2}"/>
                  </a:ext>
                </a:extLst>
              </p:cNvPr>
              <p:cNvSpPr>
                <a:spLocks/>
              </p:cNvSpPr>
              <p:nvPr userDrawn="1"/>
            </p:nvSpPr>
            <p:spPr bwMode="auto">
              <a:xfrm>
                <a:off x="39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61">
                <a:extLst>
                  <a:ext uri="{FF2B5EF4-FFF2-40B4-BE49-F238E27FC236}">
                    <a16:creationId xmlns:a16="http://schemas.microsoft.com/office/drawing/2014/main" id="{9EB4F2F8-4EA4-40C2-9706-4D8B9B56E6D1}"/>
                  </a:ext>
                </a:extLst>
              </p:cNvPr>
              <p:cNvSpPr>
                <a:spLocks/>
              </p:cNvSpPr>
              <p:nvPr userDrawn="1"/>
            </p:nvSpPr>
            <p:spPr bwMode="auto">
              <a:xfrm>
                <a:off x="394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62">
                <a:extLst>
                  <a:ext uri="{FF2B5EF4-FFF2-40B4-BE49-F238E27FC236}">
                    <a16:creationId xmlns:a16="http://schemas.microsoft.com/office/drawing/2014/main" id="{723FA750-3E6B-40CE-84EE-ED21B2CD77E2}"/>
                  </a:ext>
                </a:extLst>
              </p:cNvPr>
              <p:cNvSpPr>
                <a:spLocks/>
              </p:cNvSpPr>
              <p:nvPr userDrawn="1"/>
            </p:nvSpPr>
            <p:spPr bwMode="auto">
              <a:xfrm>
                <a:off x="39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63">
                <a:extLst>
                  <a:ext uri="{FF2B5EF4-FFF2-40B4-BE49-F238E27FC236}">
                    <a16:creationId xmlns:a16="http://schemas.microsoft.com/office/drawing/2014/main" id="{DFC8F849-A327-40B1-8D06-A09199814433}"/>
                  </a:ext>
                </a:extLst>
              </p:cNvPr>
              <p:cNvSpPr>
                <a:spLocks/>
              </p:cNvSpPr>
              <p:nvPr userDrawn="1"/>
            </p:nvSpPr>
            <p:spPr bwMode="auto">
              <a:xfrm>
                <a:off x="39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64">
                <a:extLst>
                  <a:ext uri="{FF2B5EF4-FFF2-40B4-BE49-F238E27FC236}">
                    <a16:creationId xmlns:a16="http://schemas.microsoft.com/office/drawing/2014/main" id="{6596ECE5-C03C-4F22-A276-0A5470A32273}"/>
                  </a:ext>
                </a:extLst>
              </p:cNvPr>
              <p:cNvSpPr>
                <a:spLocks/>
              </p:cNvSpPr>
              <p:nvPr userDrawn="1"/>
            </p:nvSpPr>
            <p:spPr bwMode="auto">
              <a:xfrm>
                <a:off x="39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65">
                <a:extLst>
                  <a:ext uri="{FF2B5EF4-FFF2-40B4-BE49-F238E27FC236}">
                    <a16:creationId xmlns:a16="http://schemas.microsoft.com/office/drawing/2014/main" id="{001D27FD-3C07-4C84-AB8C-BC033DF3B58D}"/>
                  </a:ext>
                </a:extLst>
              </p:cNvPr>
              <p:cNvSpPr>
                <a:spLocks/>
              </p:cNvSpPr>
              <p:nvPr userDrawn="1"/>
            </p:nvSpPr>
            <p:spPr bwMode="auto">
              <a:xfrm>
                <a:off x="40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66">
                <a:extLst>
                  <a:ext uri="{FF2B5EF4-FFF2-40B4-BE49-F238E27FC236}">
                    <a16:creationId xmlns:a16="http://schemas.microsoft.com/office/drawing/2014/main" id="{EEBD84FA-2475-43EC-9D5E-EB7F960D3388}"/>
                  </a:ext>
                </a:extLst>
              </p:cNvPr>
              <p:cNvSpPr>
                <a:spLocks/>
              </p:cNvSpPr>
              <p:nvPr userDrawn="1"/>
            </p:nvSpPr>
            <p:spPr bwMode="auto">
              <a:xfrm>
                <a:off x="40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67">
                <a:extLst>
                  <a:ext uri="{FF2B5EF4-FFF2-40B4-BE49-F238E27FC236}">
                    <a16:creationId xmlns:a16="http://schemas.microsoft.com/office/drawing/2014/main" id="{CE5B8EC3-6BEA-4890-9F33-1527102F0EBA}"/>
                  </a:ext>
                </a:extLst>
              </p:cNvPr>
              <p:cNvSpPr>
                <a:spLocks/>
              </p:cNvSpPr>
              <p:nvPr userDrawn="1"/>
            </p:nvSpPr>
            <p:spPr bwMode="auto">
              <a:xfrm>
                <a:off x="40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68">
                <a:extLst>
                  <a:ext uri="{FF2B5EF4-FFF2-40B4-BE49-F238E27FC236}">
                    <a16:creationId xmlns:a16="http://schemas.microsoft.com/office/drawing/2014/main" id="{F9B89A70-49C4-4875-A852-28CB4C8C878F}"/>
                  </a:ext>
                </a:extLst>
              </p:cNvPr>
              <p:cNvSpPr>
                <a:spLocks/>
              </p:cNvSpPr>
              <p:nvPr userDrawn="1"/>
            </p:nvSpPr>
            <p:spPr bwMode="auto">
              <a:xfrm>
                <a:off x="404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69">
                <a:extLst>
                  <a:ext uri="{FF2B5EF4-FFF2-40B4-BE49-F238E27FC236}">
                    <a16:creationId xmlns:a16="http://schemas.microsoft.com/office/drawing/2014/main" id="{9D03BC89-E3D2-485D-A873-35104E8C6F7E}"/>
                  </a:ext>
                </a:extLst>
              </p:cNvPr>
              <p:cNvSpPr>
                <a:spLocks/>
              </p:cNvSpPr>
              <p:nvPr userDrawn="1"/>
            </p:nvSpPr>
            <p:spPr bwMode="auto">
              <a:xfrm>
                <a:off x="405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70">
                <a:extLst>
                  <a:ext uri="{FF2B5EF4-FFF2-40B4-BE49-F238E27FC236}">
                    <a16:creationId xmlns:a16="http://schemas.microsoft.com/office/drawing/2014/main" id="{50D9D530-AA3D-4761-BB43-01ECC7C35B38}"/>
                  </a:ext>
                </a:extLst>
              </p:cNvPr>
              <p:cNvSpPr>
                <a:spLocks/>
              </p:cNvSpPr>
              <p:nvPr userDrawn="1"/>
            </p:nvSpPr>
            <p:spPr bwMode="auto">
              <a:xfrm>
                <a:off x="406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71">
                <a:extLst>
                  <a:ext uri="{FF2B5EF4-FFF2-40B4-BE49-F238E27FC236}">
                    <a16:creationId xmlns:a16="http://schemas.microsoft.com/office/drawing/2014/main" id="{3572CFF9-6006-48F6-BCFC-6AD488041F7D}"/>
                  </a:ext>
                </a:extLst>
              </p:cNvPr>
              <p:cNvSpPr>
                <a:spLocks/>
              </p:cNvSpPr>
              <p:nvPr userDrawn="1"/>
            </p:nvSpPr>
            <p:spPr bwMode="auto">
              <a:xfrm>
                <a:off x="407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72">
                <a:extLst>
                  <a:ext uri="{FF2B5EF4-FFF2-40B4-BE49-F238E27FC236}">
                    <a16:creationId xmlns:a16="http://schemas.microsoft.com/office/drawing/2014/main" id="{3D35BA40-66F8-460A-B8F1-CB4EE337C038}"/>
                  </a:ext>
                </a:extLst>
              </p:cNvPr>
              <p:cNvSpPr>
                <a:spLocks/>
              </p:cNvSpPr>
              <p:nvPr userDrawn="1"/>
            </p:nvSpPr>
            <p:spPr bwMode="auto">
              <a:xfrm>
                <a:off x="40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73">
                <a:extLst>
                  <a:ext uri="{FF2B5EF4-FFF2-40B4-BE49-F238E27FC236}">
                    <a16:creationId xmlns:a16="http://schemas.microsoft.com/office/drawing/2014/main" id="{D17D8CE1-58F6-4A8B-A62A-5752B826A669}"/>
                  </a:ext>
                </a:extLst>
              </p:cNvPr>
              <p:cNvSpPr>
                <a:spLocks/>
              </p:cNvSpPr>
              <p:nvPr userDrawn="1"/>
            </p:nvSpPr>
            <p:spPr bwMode="auto">
              <a:xfrm>
                <a:off x="411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74">
                <a:extLst>
                  <a:ext uri="{FF2B5EF4-FFF2-40B4-BE49-F238E27FC236}">
                    <a16:creationId xmlns:a16="http://schemas.microsoft.com/office/drawing/2014/main" id="{7C61F584-78B5-431B-B07E-3F2E70134E8D}"/>
                  </a:ext>
                </a:extLst>
              </p:cNvPr>
              <p:cNvSpPr>
                <a:spLocks/>
              </p:cNvSpPr>
              <p:nvPr userDrawn="1"/>
            </p:nvSpPr>
            <p:spPr bwMode="auto">
              <a:xfrm>
                <a:off x="412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75">
                <a:extLst>
                  <a:ext uri="{FF2B5EF4-FFF2-40B4-BE49-F238E27FC236}">
                    <a16:creationId xmlns:a16="http://schemas.microsoft.com/office/drawing/2014/main" id="{4E0E57D6-6426-47AF-9CE5-338225DF65B8}"/>
                  </a:ext>
                </a:extLst>
              </p:cNvPr>
              <p:cNvSpPr>
                <a:spLocks/>
              </p:cNvSpPr>
              <p:nvPr userDrawn="1"/>
            </p:nvSpPr>
            <p:spPr bwMode="auto">
              <a:xfrm>
                <a:off x="413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76">
                <a:extLst>
                  <a:ext uri="{FF2B5EF4-FFF2-40B4-BE49-F238E27FC236}">
                    <a16:creationId xmlns:a16="http://schemas.microsoft.com/office/drawing/2014/main" id="{5DE3A573-BBB3-43C7-B0A9-376D2E46409D}"/>
                  </a:ext>
                </a:extLst>
              </p:cNvPr>
              <p:cNvSpPr>
                <a:spLocks/>
              </p:cNvSpPr>
              <p:nvPr userDrawn="1"/>
            </p:nvSpPr>
            <p:spPr bwMode="auto">
              <a:xfrm>
                <a:off x="414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77">
                <a:extLst>
                  <a:ext uri="{FF2B5EF4-FFF2-40B4-BE49-F238E27FC236}">
                    <a16:creationId xmlns:a16="http://schemas.microsoft.com/office/drawing/2014/main" id="{8A699AE5-362C-4F16-A5DB-0A3C536F3793}"/>
                  </a:ext>
                </a:extLst>
              </p:cNvPr>
              <p:cNvSpPr>
                <a:spLocks/>
              </p:cNvSpPr>
              <p:nvPr userDrawn="1"/>
            </p:nvSpPr>
            <p:spPr bwMode="auto">
              <a:xfrm>
                <a:off x="416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78">
                <a:extLst>
                  <a:ext uri="{FF2B5EF4-FFF2-40B4-BE49-F238E27FC236}">
                    <a16:creationId xmlns:a16="http://schemas.microsoft.com/office/drawing/2014/main" id="{0837B00B-1828-4A7E-A167-B94C9B3E014A}"/>
                  </a:ext>
                </a:extLst>
              </p:cNvPr>
              <p:cNvSpPr>
                <a:spLocks/>
              </p:cNvSpPr>
              <p:nvPr userDrawn="1"/>
            </p:nvSpPr>
            <p:spPr bwMode="auto">
              <a:xfrm>
                <a:off x="41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79">
                <a:extLst>
                  <a:ext uri="{FF2B5EF4-FFF2-40B4-BE49-F238E27FC236}">
                    <a16:creationId xmlns:a16="http://schemas.microsoft.com/office/drawing/2014/main" id="{20FE1AE8-3CE1-464E-B794-FD5960B11787}"/>
                  </a:ext>
                </a:extLst>
              </p:cNvPr>
              <p:cNvSpPr>
                <a:spLocks/>
              </p:cNvSpPr>
              <p:nvPr userDrawn="1"/>
            </p:nvSpPr>
            <p:spPr bwMode="auto">
              <a:xfrm>
                <a:off x="41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80">
                <a:extLst>
                  <a:ext uri="{FF2B5EF4-FFF2-40B4-BE49-F238E27FC236}">
                    <a16:creationId xmlns:a16="http://schemas.microsoft.com/office/drawing/2014/main" id="{C7099E72-0900-4983-BD15-CC9200264DCC}"/>
                  </a:ext>
                </a:extLst>
              </p:cNvPr>
              <p:cNvSpPr>
                <a:spLocks/>
              </p:cNvSpPr>
              <p:nvPr userDrawn="1"/>
            </p:nvSpPr>
            <p:spPr bwMode="auto">
              <a:xfrm>
                <a:off x="42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81">
                <a:extLst>
                  <a:ext uri="{FF2B5EF4-FFF2-40B4-BE49-F238E27FC236}">
                    <a16:creationId xmlns:a16="http://schemas.microsoft.com/office/drawing/2014/main" id="{05DF4F05-2613-457E-811D-63197C62EAD7}"/>
                  </a:ext>
                </a:extLst>
              </p:cNvPr>
              <p:cNvSpPr>
                <a:spLocks/>
              </p:cNvSpPr>
              <p:nvPr userDrawn="1"/>
            </p:nvSpPr>
            <p:spPr bwMode="auto">
              <a:xfrm>
                <a:off x="42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82">
                <a:extLst>
                  <a:ext uri="{FF2B5EF4-FFF2-40B4-BE49-F238E27FC236}">
                    <a16:creationId xmlns:a16="http://schemas.microsoft.com/office/drawing/2014/main" id="{1851AFAC-CE30-44F6-8453-957061299CA0}"/>
                  </a:ext>
                </a:extLst>
              </p:cNvPr>
              <p:cNvSpPr>
                <a:spLocks/>
              </p:cNvSpPr>
              <p:nvPr userDrawn="1"/>
            </p:nvSpPr>
            <p:spPr bwMode="auto">
              <a:xfrm>
                <a:off x="423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83">
                <a:extLst>
                  <a:ext uri="{FF2B5EF4-FFF2-40B4-BE49-F238E27FC236}">
                    <a16:creationId xmlns:a16="http://schemas.microsoft.com/office/drawing/2014/main" id="{117EC9F1-FB0C-4DE0-BD96-ADF0C8FDA03A}"/>
                  </a:ext>
                </a:extLst>
              </p:cNvPr>
              <p:cNvSpPr>
                <a:spLocks/>
              </p:cNvSpPr>
              <p:nvPr userDrawn="1"/>
            </p:nvSpPr>
            <p:spPr bwMode="auto">
              <a:xfrm>
                <a:off x="424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84">
                <a:extLst>
                  <a:ext uri="{FF2B5EF4-FFF2-40B4-BE49-F238E27FC236}">
                    <a16:creationId xmlns:a16="http://schemas.microsoft.com/office/drawing/2014/main" id="{CD6974A4-97B8-4F4D-B7EE-5BF89C665299}"/>
                  </a:ext>
                </a:extLst>
              </p:cNvPr>
              <p:cNvSpPr>
                <a:spLocks/>
              </p:cNvSpPr>
              <p:nvPr userDrawn="1"/>
            </p:nvSpPr>
            <p:spPr bwMode="auto">
              <a:xfrm>
                <a:off x="42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85">
                <a:extLst>
                  <a:ext uri="{FF2B5EF4-FFF2-40B4-BE49-F238E27FC236}">
                    <a16:creationId xmlns:a16="http://schemas.microsoft.com/office/drawing/2014/main" id="{B80F7CE6-DCEF-47A1-A2CE-86BF24ABB339}"/>
                  </a:ext>
                </a:extLst>
              </p:cNvPr>
              <p:cNvSpPr>
                <a:spLocks/>
              </p:cNvSpPr>
              <p:nvPr userDrawn="1"/>
            </p:nvSpPr>
            <p:spPr bwMode="auto">
              <a:xfrm>
                <a:off x="427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86">
                <a:extLst>
                  <a:ext uri="{FF2B5EF4-FFF2-40B4-BE49-F238E27FC236}">
                    <a16:creationId xmlns:a16="http://schemas.microsoft.com/office/drawing/2014/main" id="{FB4C7296-A232-47DC-82CD-D59EE83A6B30}"/>
                  </a:ext>
                </a:extLst>
              </p:cNvPr>
              <p:cNvSpPr>
                <a:spLocks/>
              </p:cNvSpPr>
              <p:nvPr userDrawn="1"/>
            </p:nvSpPr>
            <p:spPr bwMode="auto">
              <a:xfrm>
                <a:off x="428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87">
                <a:extLst>
                  <a:ext uri="{FF2B5EF4-FFF2-40B4-BE49-F238E27FC236}">
                    <a16:creationId xmlns:a16="http://schemas.microsoft.com/office/drawing/2014/main" id="{037E0A56-6EC9-49D9-894F-83C40F92D017}"/>
                  </a:ext>
                </a:extLst>
              </p:cNvPr>
              <p:cNvSpPr>
                <a:spLocks/>
              </p:cNvSpPr>
              <p:nvPr userDrawn="1"/>
            </p:nvSpPr>
            <p:spPr bwMode="auto">
              <a:xfrm>
                <a:off x="429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88">
                <a:extLst>
                  <a:ext uri="{FF2B5EF4-FFF2-40B4-BE49-F238E27FC236}">
                    <a16:creationId xmlns:a16="http://schemas.microsoft.com/office/drawing/2014/main" id="{D1C9388D-57B1-4273-904B-FC790ED05849}"/>
                  </a:ext>
                </a:extLst>
              </p:cNvPr>
              <p:cNvSpPr>
                <a:spLocks/>
              </p:cNvSpPr>
              <p:nvPr userDrawn="1"/>
            </p:nvSpPr>
            <p:spPr bwMode="auto">
              <a:xfrm>
                <a:off x="431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89">
                <a:extLst>
                  <a:ext uri="{FF2B5EF4-FFF2-40B4-BE49-F238E27FC236}">
                    <a16:creationId xmlns:a16="http://schemas.microsoft.com/office/drawing/2014/main" id="{CAAE9DF0-7EF8-4C68-8812-226D44AB21F1}"/>
                  </a:ext>
                </a:extLst>
              </p:cNvPr>
              <p:cNvSpPr>
                <a:spLocks/>
              </p:cNvSpPr>
              <p:nvPr userDrawn="1"/>
            </p:nvSpPr>
            <p:spPr bwMode="auto">
              <a:xfrm>
                <a:off x="432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90">
                <a:extLst>
                  <a:ext uri="{FF2B5EF4-FFF2-40B4-BE49-F238E27FC236}">
                    <a16:creationId xmlns:a16="http://schemas.microsoft.com/office/drawing/2014/main" id="{E1184FF7-E206-4C98-B698-8DE2764A13E1}"/>
                  </a:ext>
                </a:extLst>
              </p:cNvPr>
              <p:cNvSpPr>
                <a:spLocks/>
              </p:cNvSpPr>
              <p:nvPr userDrawn="1"/>
            </p:nvSpPr>
            <p:spPr bwMode="auto">
              <a:xfrm>
                <a:off x="433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91">
                <a:extLst>
                  <a:ext uri="{FF2B5EF4-FFF2-40B4-BE49-F238E27FC236}">
                    <a16:creationId xmlns:a16="http://schemas.microsoft.com/office/drawing/2014/main" id="{EB50FCD8-50B9-4629-941A-F8BDFBE33CDA}"/>
                  </a:ext>
                </a:extLst>
              </p:cNvPr>
              <p:cNvSpPr>
                <a:spLocks/>
              </p:cNvSpPr>
              <p:nvPr userDrawn="1"/>
            </p:nvSpPr>
            <p:spPr bwMode="auto">
              <a:xfrm>
                <a:off x="434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92">
                <a:extLst>
                  <a:ext uri="{FF2B5EF4-FFF2-40B4-BE49-F238E27FC236}">
                    <a16:creationId xmlns:a16="http://schemas.microsoft.com/office/drawing/2014/main" id="{C90089E4-F5CC-493A-865D-0E3F4BC4B2A9}"/>
                  </a:ext>
                </a:extLst>
              </p:cNvPr>
              <p:cNvSpPr>
                <a:spLocks/>
              </p:cNvSpPr>
              <p:nvPr userDrawn="1"/>
            </p:nvSpPr>
            <p:spPr bwMode="auto">
              <a:xfrm>
                <a:off x="436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93">
                <a:extLst>
                  <a:ext uri="{FF2B5EF4-FFF2-40B4-BE49-F238E27FC236}">
                    <a16:creationId xmlns:a16="http://schemas.microsoft.com/office/drawing/2014/main" id="{FD2D37D5-3D03-4067-A0DF-091949B0F09E}"/>
                  </a:ext>
                </a:extLst>
              </p:cNvPr>
              <p:cNvSpPr>
                <a:spLocks/>
              </p:cNvSpPr>
              <p:nvPr userDrawn="1"/>
            </p:nvSpPr>
            <p:spPr bwMode="auto">
              <a:xfrm>
                <a:off x="438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94">
                <a:extLst>
                  <a:ext uri="{FF2B5EF4-FFF2-40B4-BE49-F238E27FC236}">
                    <a16:creationId xmlns:a16="http://schemas.microsoft.com/office/drawing/2014/main" id="{C13A8AE1-91F8-48AE-8158-E3C237DB7148}"/>
                  </a:ext>
                </a:extLst>
              </p:cNvPr>
              <p:cNvSpPr>
                <a:spLocks/>
              </p:cNvSpPr>
              <p:nvPr userDrawn="1"/>
            </p:nvSpPr>
            <p:spPr bwMode="auto">
              <a:xfrm>
                <a:off x="43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95">
                <a:extLst>
                  <a:ext uri="{FF2B5EF4-FFF2-40B4-BE49-F238E27FC236}">
                    <a16:creationId xmlns:a16="http://schemas.microsoft.com/office/drawing/2014/main" id="{3A1539DC-6F49-46AC-A69F-A8A4AA0F459E}"/>
                  </a:ext>
                </a:extLst>
              </p:cNvPr>
              <p:cNvSpPr>
                <a:spLocks/>
              </p:cNvSpPr>
              <p:nvPr userDrawn="1"/>
            </p:nvSpPr>
            <p:spPr bwMode="auto">
              <a:xfrm>
                <a:off x="440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96">
                <a:extLst>
                  <a:ext uri="{FF2B5EF4-FFF2-40B4-BE49-F238E27FC236}">
                    <a16:creationId xmlns:a16="http://schemas.microsoft.com/office/drawing/2014/main" id="{D8C98E7B-96A9-4AC7-82E3-3C39EDD22849}"/>
                  </a:ext>
                </a:extLst>
              </p:cNvPr>
              <p:cNvSpPr>
                <a:spLocks/>
              </p:cNvSpPr>
              <p:nvPr userDrawn="1"/>
            </p:nvSpPr>
            <p:spPr bwMode="auto">
              <a:xfrm>
                <a:off x="441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97">
                <a:extLst>
                  <a:ext uri="{FF2B5EF4-FFF2-40B4-BE49-F238E27FC236}">
                    <a16:creationId xmlns:a16="http://schemas.microsoft.com/office/drawing/2014/main" id="{C6050832-D68E-410E-BB6E-28C06D26E43A}"/>
                  </a:ext>
                </a:extLst>
              </p:cNvPr>
              <p:cNvSpPr>
                <a:spLocks/>
              </p:cNvSpPr>
              <p:nvPr userDrawn="1"/>
            </p:nvSpPr>
            <p:spPr bwMode="auto">
              <a:xfrm>
                <a:off x="443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98">
                <a:extLst>
                  <a:ext uri="{FF2B5EF4-FFF2-40B4-BE49-F238E27FC236}">
                    <a16:creationId xmlns:a16="http://schemas.microsoft.com/office/drawing/2014/main" id="{8D3A2CF2-B55A-42BD-A7DA-288FBD0138EC}"/>
                  </a:ext>
                </a:extLst>
              </p:cNvPr>
              <p:cNvSpPr>
                <a:spLocks/>
              </p:cNvSpPr>
              <p:nvPr userDrawn="1"/>
            </p:nvSpPr>
            <p:spPr bwMode="auto">
              <a:xfrm>
                <a:off x="444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99">
                <a:extLst>
                  <a:ext uri="{FF2B5EF4-FFF2-40B4-BE49-F238E27FC236}">
                    <a16:creationId xmlns:a16="http://schemas.microsoft.com/office/drawing/2014/main" id="{F1B34960-19B2-4635-9A7C-44347A27AB3E}"/>
                  </a:ext>
                </a:extLst>
              </p:cNvPr>
              <p:cNvSpPr>
                <a:spLocks/>
              </p:cNvSpPr>
              <p:nvPr userDrawn="1"/>
            </p:nvSpPr>
            <p:spPr bwMode="auto">
              <a:xfrm>
                <a:off x="44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100">
                <a:extLst>
                  <a:ext uri="{FF2B5EF4-FFF2-40B4-BE49-F238E27FC236}">
                    <a16:creationId xmlns:a16="http://schemas.microsoft.com/office/drawing/2014/main" id="{D53E21F2-42AD-4A9F-AF87-AA498A5C06F8}"/>
                  </a:ext>
                </a:extLst>
              </p:cNvPr>
              <p:cNvSpPr>
                <a:spLocks/>
              </p:cNvSpPr>
              <p:nvPr userDrawn="1"/>
            </p:nvSpPr>
            <p:spPr bwMode="auto">
              <a:xfrm>
                <a:off x="447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101">
                <a:extLst>
                  <a:ext uri="{FF2B5EF4-FFF2-40B4-BE49-F238E27FC236}">
                    <a16:creationId xmlns:a16="http://schemas.microsoft.com/office/drawing/2014/main" id="{AD3EE723-B983-4CB0-AE34-BDA16C7E9566}"/>
                  </a:ext>
                </a:extLst>
              </p:cNvPr>
              <p:cNvSpPr>
                <a:spLocks/>
              </p:cNvSpPr>
              <p:nvPr userDrawn="1"/>
            </p:nvSpPr>
            <p:spPr bwMode="auto">
              <a:xfrm>
                <a:off x="448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102">
                <a:extLst>
                  <a:ext uri="{FF2B5EF4-FFF2-40B4-BE49-F238E27FC236}">
                    <a16:creationId xmlns:a16="http://schemas.microsoft.com/office/drawing/2014/main" id="{6CFA8B90-8D05-4928-9C1A-75ECD99C93E9}"/>
                  </a:ext>
                </a:extLst>
              </p:cNvPr>
              <p:cNvSpPr>
                <a:spLocks/>
              </p:cNvSpPr>
              <p:nvPr userDrawn="1"/>
            </p:nvSpPr>
            <p:spPr bwMode="auto">
              <a:xfrm>
                <a:off x="450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103">
                <a:extLst>
                  <a:ext uri="{FF2B5EF4-FFF2-40B4-BE49-F238E27FC236}">
                    <a16:creationId xmlns:a16="http://schemas.microsoft.com/office/drawing/2014/main" id="{4725FF39-FAD4-4AC1-9762-14695D09BA52}"/>
                  </a:ext>
                </a:extLst>
              </p:cNvPr>
              <p:cNvSpPr>
                <a:spLocks/>
              </p:cNvSpPr>
              <p:nvPr userDrawn="1"/>
            </p:nvSpPr>
            <p:spPr bwMode="auto">
              <a:xfrm>
                <a:off x="451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104">
                <a:extLst>
                  <a:ext uri="{FF2B5EF4-FFF2-40B4-BE49-F238E27FC236}">
                    <a16:creationId xmlns:a16="http://schemas.microsoft.com/office/drawing/2014/main" id="{1020D4F4-1DFC-4787-B236-6D9FD3A179E8}"/>
                  </a:ext>
                </a:extLst>
              </p:cNvPr>
              <p:cNvSpPr>
                <a:spLocks/>
              </p:cNvSpPr>
              <p:nvPr userDrawn="1"/>
            </p:nvSpPr>
            <p:spPr bwMode="auto">
              <a:xfrm>
                <a:off x="452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105">
                <a:extLst>
                  <a:ext uri="{FF2B5EF4-FFF2-40B4-BE49-F238E27FC236}">
                    <a16:creationId xmlns:a16="http://schemas.microsoft.com/office/drawing/2014/main" id="{EABB03BE-CF3E-459D-8C27-6A7FC8235532}"/>
                  </a:ext>
                </a:extLst>
              </p:cNvPr>
              <p:cNvSpPr>
                <a:spLocks/>
              </p:cNvSpPr>
              <p:nvPr userDrawn="1"/>
            </p:nvSpPr>
            <p:spPr bwMode="auto">
              <a:xfrm>
                <a:off x="454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106">
                <a:extLst>
                  <a:ext uri="{FF2B5EF4-FFF2-40B4-BE49-F238E27FC236}">
                    <a16:creationId xmlns:a16="http://schemas.microsoft.com/office/drawing/2014/main" id="{3BA84166-9C6C-4E56-B11F-0BEBDFE6BCED}"/>
                  </a:ext>
                </a:extLst>
              </p:cNvPr>
              <p:cNvSpPr>
                <a:spLocks/>
              </p:cNvSpPr>
              <p:nvPr userDrawn="1"/>
            </p:nvSpPr>
            <p:spPr bwMode="auto">
              <a:xfrm>
                <a:off x="455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107">
                <a:extLst>
                  <a:ext uri="{FF2B5EF4-FFF2-40B4-BE49-F238E27FC236}">
                    <a16:creationId xmlns:a16="http://schemas.microsoft.com/office/drawing/2014/main" id="{1C5DBB2D-8E43-4DAC-849B-F4F55AA3A1EE}"/>
                  </a:ext>
                </a:extLst>
              </p:cNvPr>
              <p:cNvSpPr>
                <a:spLocks/>
              </p:cNvSpPr>
              <p:nvPr userDrawn="1"/>
            </p:nvSpPr>
            <p:spPr bwMode="auto">
              <a:xfrm>
                <a:off x="456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108">
                <a:extLst>
                  <a:ext uri="{FF2B5EF4-FFF2-40B4-BE49-F238E27FC236}">
                    <a16:creationId xmlns:a16="http://schemas.microsoft.com/office/drawing/2014/main" id="{08183B0A-B6E4-456A-9FEE-B989CA576A19}"/>
                  </a:ext>
                </a:extLst>
              </p:cNvPr>
              <p:cNvSpPr>
                <a:spLocks/>
              </p:cNvSpPr>
              <p:nvPr userDrawn="1"/>
            </p:nvSpPr>
            <p:spPr bwMode="auto">
              <a:xfrm>
                <a:off x="458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109">
                <a:extLst>
                  <a:ext uri="{FF2B5EF4-FFF2-40B4-BE49-F238E27FC236}">
                    <a16:creationId xmlns:a16="http://schemas.microsoft.com/office/drawing/2014/main" id="{99D7DFE9-52C0-4B87-B5EA-730DB1BF2A94}"/>
                  </a:ext>
                </a:extLst>
              </p:cNvPr>
              <p:cNvSpPr>
                <a:spLocks/>
              </p:cNvSpPr>
              <p:nvPr userDrawn="1"/>
            </p:nvSpPr>
            <p:spPr bwMode="auto">
              <a:xfrm>
                <a:off x="45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110">
                <a:extLst>
                  <a:ext uri="{FF2B5EF4-FFF2-40B4-BE49-F238E27FC236}">
                    <a16:creationId xmlns:a16="http://schemas.microsoft.com/office/drawing/2014/main" id="{97345A5D-8E7F-4EEE-9D0E-C05BCFCCBE1E}"/>
                  </a:ext>
                </a:extLst>
              </p:cNvPr>
              <p:cNvSpPr>
                <a:spLocks/>
              </p:cNvSpPr>
              <p:nvPr userDrawn="1"/>
            </p:nvSpPr>
            <p:spPr bwMode="auto">
              <a:xfrm>
                <a:off x="461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111">
                <a:extLst>
                  <a:ext uri="{FF2B5EF4-FFF2-40B4-BE49-F238E27FC236}">
                    <a16:creationId xmlns:a16="http://schemas.microsoft.com/office/drawing/2014/main" id="{D4871DD8-9E06-4E18-B076-9A5114FD9467}"/>
                  </a:ext>
                </a:extLst>
              </p:cNvPr>
              <p:cNvSpPr>
                <a:spLocks/>
              </p:cNvSpPr>
              <p:nvPr userDrawn="1"/>
            </p:nvSpPr>
            <p:spPr bwMode="auto">
              <a:xfrm>
                <a:off x="462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112">
                <a:extLst>
                  <a:ext uri="{FF2B5EF4-FFF2-40B4-BE49-F238E27FC236}">
                    <a16:creationId xmlns:a16="http://schemas.microsoft.com/office/drawing/2014/main" id="{C278A6D9-35D3-48E3-851C-56081E95A3F5}"/>
                  </a:ext>
                </a:extLst>
              </p:cNvPr>
              <p:cNvSpPr>
                <a:spLocks/>
              </p:cNvSpPr>
              <p:nvPr userDrawn="1"/>
            </p:nvSpPr>
            <p:spPr bwMode="auto">
              <a:xfrm>
                <a:off x="462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113">
                <a:extLst>
                  <a:ext uri="{FF2B5EF4-FFF2-40B4-BE49-F238E27FC236}">
                    <a16:creationId xmlns:a16="http://schemas.microsoft.com/office/drawing/2014/main" id="{FCB151C0-9A58-45CB-A192-F75A6D0DDE4F}"/>
                  </a:ext>
                </a:extLst>
              </p:cNvPr>
              <p:cNvSpPr>
                <a:spLocks/>
              </p:cNvSpPr>
              <p:nvPr userDrawn="1"/>
            </p:nvSpPr>
            <p:spPr bwMode="auto">
              <a:xfrm>
                <a:off x="304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114">
                <a:extLst>
                  <a:ext uri="{FF2B5EF4-FFF2-40B4-BE49-F238E27FC236}">
                    <a16:creationId xmlns:a16="http://schemas.microsoft.com/office/drawing/2014/main" id="{FF5496A5-C0D4-46E7-A4F3-A80D1E7B31E7}"/>
                  </a:ext>
                </a:extLst>
              </p:cNvPr>
              <p:cNvSpPr>
                <a:spLocks/>
              </p:cNvSpPr>
              <p:nvPr userDrawn="1"/>
            </p:nvSpPr>
            <p:spPr bwMode="auto">
              <a:xfrm>
                <a:off x="305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115">
                <a:extLst>
                  <a:ext uri="{FF2B5EF4-FFF2-40B4-BE49-F238E27FC236}">
                    <a16:creationId xmlns:a16="http://schemas.microsoft.com/office/drawing/2014/main" id="{920B82E9-F210-4C9E-AABE-0E9DB9968EAC}"/>
                  </a:ext>
                </a:extLst>
              </p:cNvPr>
              <p:cNvSpPr>
                <a:spLocks/>
              </p:cNvSpPr>
              <p:nvPr userDrawn="1"/>
            </p:nvSpPr>
            <p:spPr bwMode="auto">
              <a:xfrm>
                <a:off x="306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116">
                <a:extLst>
                  <a:ext uri="{FF2B5EF4-FFF2-40B4-BE49-F238E27FC236}">
                    <a16:creationId xmlns:a16="http://schemas.microsoft.com/office/drawing/2014/main" id="{8D7EA406-3824-4400-88CE-E26FBE8D90F2}"/>
                  </a:ext>
                </a:extLst>
              </p:cNvPr>
              <p:cNvSpPr>
                <a:spLocks/>
              </p:cNvSpPr>
              <p:nvPr userDrawn="1"/>
            </p:nvSpPr>
            <p:spPr bwMode="auto">
              <a:xfrm>
                <a:off x="308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117">
                <a:extLst>
                  <a:ext uri="{FF2B5EF4-FFF2-40B4-BE49-F238E27FC236}">
                    <a16:creationId xmlns:a16="http://schemas.microsoft.com/office/drawing/2014/main" id="{B8104BE0-6834-4673-AE95-DC39970CD7F3}"/>
                  </a:ext>
                </a:extLst>
              </p:cNvPr>
              <p:cNvSpPr>
                <a:spLocks/>
              </p:cNvSpPr>
              <p:nvPr userDrawn="1"/>
            </p:nvSpPr>
            <p:spPr bwMode="auto">
              <a:xfrm>
                <a:off x="30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118">
                <a:extLst>
                  <a:ext uri="{FF2B5EF4-FFF2-40B4-BE49-F238E27FC236}">
                    <a16:creationId xmlns:a16="http://schemas.microsoft.com/office/drawing/2014/main" id="{58ABAE89-171E-496F-8B69-11809B7CB53C}"/>
                  </a:ext>
                </a:extLst>
              </p:cNvPr>
              <p:cNvSpPr>
                <a:spLocks/>
              </p:cNvSpPr>
              <p:nvPr userDrawn="1"/>
            </p:nvSpPr>
            <p:spPr bwMode="auto">
              <a:xfrm>
                <a:off x="31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119">
                <a:extLst>
                  <a:ext uri="{FF2B5EF4-FFF2-40B4-BE49-F238E27FC236}">
                    <a16:creationId xmlns:a16="http://schemas.microsoft.com/office/drawing/2014/main" id="{DC0D885A-2FDE-4965-8A7E-03BBE8376213}"/>
                  </a:ext>
                </a:extLst>
              </p:cNvPr>
              <p:cNvSpPr>
                <a:spLocks/>
              </p:cNvSpPr>
              <p:nvPr userDrawn="1"/>
            </p:nvSpPr>
            <p:spPr bwMode="auto">
              <a:xfrm>
                <a:off x="312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120">
                <a:extLst>
                  <a:ext uri="{FF2B5EF4-FFF2-40B4-BE49-F238E27FC236}">
                    <a16:creationId xmlns:a16="http://schemas.microsoft.com/office/drawing/2014/main" id="{BC84FA74-3AE9-4581-8CAB-AE6E55EB0F2A}"/>
                  </a:ext>
                </a:extLst>
              </p:cNvPr>
              <p:cNvSpPr>
                <a:spLocks/>
              </p:cNvSpPr>
              <p:nvPr userDrawn="1"/>
            </p:nvSpPr>
            <p:spPr bwMode="auto">
              <a:xfrm>
                <a:off x="313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121">
                <a:extLst>
                  <a:ext uri="{FF2B5EF4-FFF2-40B4-BE49-F238E27FC236}">
                    <a16:creationId xmlns:a16="http://schemas.microsoft.com/office/drawing/2014/main" id="{79AD1446-D590-4E14-837A-ACABEEFAFB32}"/>
                  </a:ext>
                </a:extLst>
              </p:cNvPr>
              <p:cNvSpPr>
                <a:spLocks/>
              </p:cNvSpPr>
              <p:nvPr userDrawn="1"/>
            </p:nvSpPr>
            <p:spPr bwMode="auto">
              <a:xfrm>
                <a:off x="315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122">
                <a:extLst>
                  <a:ext uri="{FF2B5EF4-FFF2-40B4-BE49-F238E27FC236}">
                    <a16:creationId xmlns:a16="http://schemas.microsoft.com/office/drawing/2014/main" id="{3B1B4E7E-A5C0-4295-908B-50B76432F7A8}"/>
                  </a:ext>
                </a:extLst>
              </p:cNvPr>
              <p:cNvSpPr>
                <a:spLocks/>
              </p:cNvSpPr>
              <p:nvPr userDrawn="1"/>
            </p:nvSpPr>
            <p:spPr bwMode="auto">
              <a:xfrm>
                <a:off x="316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123">
                <a:extLst>
                  <a:ext uri="{FF2B5EF4-FFF2-40B4-BE49-F238E27FC236}">
                    <a16:creationId xmlns:a16="http://schemas.microsoft.com/office/drawing/2014/main" id="{AB0E9E68-C53E-4CA9-A5E3-5C4A2E2948F4}"/>
                  </a:ext>
                </a:extLst>
              </p:cNvPr>
              <p:cNvSpPr>
                <a:spLocks/>
              </p:cNvSpPr>
              <p:nvPr userDrawn="1"/>
            </p:nvSpPr>
            <p:spPr bwMode="auto">
              <a:xfrm>
                <a:off x="317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124">
                <a:extLst>
                  <a:ext uri="{FF2B5EF4-FFF2-40B4-BE49-F238E27FC236}">
                    <a16:creationId xmlns:a16="http://schemas.microsoft.com/office/drawing/2014/main" id="{9B49DF29-D50E-45F4-BF61-6EFEE26593A5}"/>
                  </a:ext>
                </a:extLst>
              </p:cNvPr>
              <p:cNvSpPr>
                <a:spLocks/>
              </p:cNvSpPr>
              <p:nvPr userDrawn="1"/>
            </p:nvSpPr>
            <p:spPr bwMode="auto">
              <a:xfrm>
                <a:off x="319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125">
                <a:extLst>
                  <a:ext uri="{FF2B5EF4-FFF2-40B4-BE49-F238E27FC236}">
                    <a16:creationId xmlns:a16="http://schemas.microsoft.com/office/drawing/2014/main" id="{68BF2BC0-E21F-496E-9AFE-B0B19DAA25C1}"/>
                  </a:ext>
                </a:extLst>
              </p:cNvPr>
              <p:cNvSpPr>
                <a:spLocks/>
              </p:cNvSpPr>
              <p:nvPr userDrawn="1"/>
            </p:nvSpPr>
            <p:spPr bwMode="auto">
              <a:xfrm>
                <a:off x="320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126">
                <a:extLst>
                  <a:ext uri="{FF2B5EF4-FFF2-40B4-BE49-F238E27FC236}">
                    <a16:creationId xmlns:a16="http://schemas.microsoft.com/office/drawing/2014/main" id="{58396176-8591-41E7-8473-E34979791024}"/>
                  </a:ext>
                </a:extLst>
              </p:cNvPr>
              <p:cNvSpPr>
                <a:spLocks/>
              </p:cNvSpPr>
              <p:nvPr userDrawn="1"/>
            </p:nvSpPr>
            <p:spPr bwMode="auto">
              <a:xfrm>
                <a:off x="321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127">
                <a:extLst>
                  <a:ext uri="{FF2B5EF4-FFF2-40B4-BE49-F238E27FC236}">
                    <a16:creationId xmlns:a16="http://schemas.microsoft.com/office/drawing/2014/main" id="{239C88FF-74ED-4DD3-8063-D36AFBB2EF7C}"/>
                  </a:ext>
                </a:extLst>
              </p:cNvPr>
              <p:cNvSpPr>
                <a:spLocks/>
              </p:cNvSpPr>
              <p:nvPr userDrawn="1"/>
            </p:nvSpPr>
            <p:spPr bwMode="auto">
              <a:xfrm>
                <a:off x="323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128">
                <a:extLst>
                  <a:ext uri="{FF2B5EF4-FFF2-40B4-BE49-F238E27FC236}">
                    <a16:creationId xmlns:a16="http://schemas.microsoft.com/office/drawing/2014/main" id="{EA2656CE-B80C-4100-B96D-EC087FA40910}"/>
                  </a:ext>
                </a:extLst>
              </p:cNvPr>
              <p:cNvSpPr>
                <a:spLocks/>
              </p:cNvSpPr>
              <p:nvPr userDrawn="1"/>
            </p:nvSpPr>
            <p:spPr bwMode="auto">
              <a:xfrm>
                <a:off x="32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129">
                <a:extLst>
                  <a:ext uri="{FF2B5EF4-FFF2-40B4-BE49-F238E27FC236}">
                    <a16:creationId xmlns:a16="http://schemas.microsoft.com/office/drawing/2014/main" id="{B320D53A-DAD4-42EC-9206-7DF79E66445F}"/>
                  </a:ext>
                </a:extLst>
              </p:cNvPr>
              <p:cNvSpPr>
                <a:spLocks/>
              </p:cNvSpPr>
              <p:nvPr userDrawn="1"/>
            </p:nvSpPr>
            <p:spPr bwMode="auto">
              <a:xfrm>
                <a:off x="32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130">
                <a:extLst>
                  <a:ext uri="{FF2B5EF4-FFF2-40B4-BE49-F238E27FC236}">
                    <a16:creationId xmlns:a16="http://schemas.microsoft.com/office/drawing/2014/main" id="{6BDA6F4D-775B-4764-85F4-C8AA2992EE56}"/>
                  </a:ext>
                </a:extLst>
              </p:cNvPr>
              <p:cNvSpPr>
                <a:spLocks/>
              </p:cNvSpPr>
              <p:nvPr userDrawn="1"/>
            </p:nvSpPr>
            <p:spPr bwMode="auto">
              <a:xfrm>
                <a:off x="32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131">
                <a:extLst>
                  <a:ext uri="{FF2B5EF4-FFF2-40B4-BE49-F238E27FC236}">
                    <a16:creationId xmlns:a16="http://schemas.microsoft.com/office/drawing/2014/main" id="{4A5CF118-240B-4787-94AF-808AAA8E9683}"/>
                  </a:ext>
                </a:extLst>
              </p:cNvPr>
              <p:cNvSpPr>
                <a:spLocks/>
              </p:cNvSpPr>
              <p:nvPr userDrawn="1"/>
            </p:nvSpPr>
            <p:spPr bwMode="auto">
              <a:xfrm>
                <a:off x="32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132">
                <a:extLst>
                  <a:ext uri="{FF2B5EF4-FFF2-40B4-BE49-F238E27FC236}">
                    <a16:creationId xmlns:a16="http://schemas.microsoft.com/office/drawing/2014/main" id="{5BCE9189-9F04-421B-B4D7-C66EC9D4D1E9}"/>
                  </a:ext>
                </a:extLst>
              </p:cNvPr>
              <p:cNvSpPr>
                <a:spLocks/>
              </p:cNvSpPr>
              <p:nvPr userDrawn="1"/>
            </p:nvSpPr>
            <p:spPr bwMode="auto">
              <a:xfrm>
                <a:off x="32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133">
                <a:extLst>
                  <a:ext uri="{FF2B5EF4-FFF2-40B4-BE49-F238E27FC236}">
                    <a16:creationId xmlns:a16="http://schemas.microsoft.com/office/drawing/2014/main" id="{2DBB9C6C-F8FE-4733-AED5-2FB4766520F4}"/>
                  </a:ext>
                </a:extLst>
              </p:cNvPr>
              <p:cNvSpPr>
                <a:spLocks/>
              </p:cNvSpPr>
              <p:nvPr userDrawn="1"/>
            </p:nvSpPr>
            <p:spPr bwMode="auto">
              <a:xfrm>
                <a:off x="33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134">
                <a:extLst>
                  <a:ext uri="{FF2B5EF4-FFF2-40B4-BE49-F238E27FC236}">
                    <a16:creationId xmlns:a16="http://schemas.microsoft.com/office/drawing/2014/main" id="{EF89C426-429B-4760-80F5-2FE3D3532DF1}"/>
                  </a:ext>
                </a:extLst>
              </p:cNvPr>
              <p:cNvSpPr>
                <a:spLocks/>
              </p:cNvSpPr>
              <p:nvPr userDrawn="1"/>
            </p:nvSpPr>
            <p:spPr bwMode="auto">
              <a:xfrm>
                <a:off x="332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135">
                <a:extLst>
                  <a:ext uri="{FF2B5EF4-FFF2-40B4-BE49-F238E27FC236}">
                    <a16:creationId xmlns:a16="http://schemas.microsoft.com/office/drawing/2014/main" id="{D2CC20B9-994D-428A-8658-1F6F42A1C64C}"/>
                  </a:ext>
                </a:extLst>
              </p:cNvPr>
              <p:cNvSpPr>
                <a:spLocks/>
              </p:cNvSpPr>
              <p:nvPr userDrawn="1"/>
            </p:nvSpPr>
            <p:spPr bwMode="auto">
              <a:xfrm>
                <a:off x="333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136">
                <a:extLst>
                  <a:ext uri="{FF2B5EF4-FFF2-40B4-BE49-F238E27FC236}">
                    <a16:creationId xmlns:a16="http://schemas.microsoft.com/office/drawing/2014/main" id="{E1543A23-483B-4A3A-8B25-B4B891D02653}"/>
                  </a:ext>
                </a:extLst>
              </p:cNvPr>
              <p:cNvSpPr>
                <a:spLocks/>
              </p:cNvSpPr>
              <p:nvPr userDrawn="1"/>
            </p:nvSpPr>
            <p:spPr bwMode="auto">
              <a:xfrm>
                <a:off x="335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137">
                <a:extLst>
                  <a:ext uri="{FF2B5EF4-FFF2-40B4-BE49-F238E27FC236}">
                    <a16:creationId xmlns:a16="http://schemas.microsoft.com/office/drawing/2014/main" id="{CA584633-B9B5-4076-9E89-CC565215B252}"/>
                  </a:ext>
                </a:extLst>
              </p:cNvPr>
              <p:cNvSpPr>
                <a:spLocks/>
              </p:cNvSpPr>
              <p:nvPr userDrawn="1"/>
            </p:nvSpPr>
            <p:spPr bwMode="auto">
              <a:xfrm>
                <a:off x="336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138">
                <a:extLst>
                  <a:ext uri="{FF2B5EF4-FFF2-40B4-BE49-F238E27FC236}">
                    <a16:creationId xmlns:a16="http://schemas.microsoft.com/office/drawing/2014/main" id="{F59317A5-5FC0-490E-9578-1C33ADF2A5E3}"/>
                  </a:ext>
                </a:extLst>
              </p:cNvPr>
              <p:cNvSpPr>
                <a:spLocks/>
              </p:cNvSpPr>
              <p:nvPr userDrawn="1"/>
            </p:nvSpPr>
            <p:spPr bwMode="auto">
              <a:xfrm>
                <a:off x="337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139">
                <a:extLst>
                  <a:ext uri="{FF2B5EF4-FFF2-40B4-BE49-F238E27FC236}">
                    <a16:creationId xmlns:a16="http://schemas.microsoft.com/office/drawing/2014/main" id="{F8D98C05-8A00-4FC7-BB30-114AB4EEF3B5}"/>
                  </a:ext>
                </a:extLst>
              </p:cNvPr>
              <p:cNvSpPr>
                <a:spLocks/>
              </p:cNvSpPr>
              <p:nvPr userDrawn="1"/>
            </p:nvSpPr>
            <p:spPr bwMode="auto">
              <a:xfrm>
                <a:off x="339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140">
                <a:extLst>
                  <a:ext uri="{FF2B5EF4-FFF2-40B4-BE49-F238E27FC236}">
                    <a16:creationId xmlns:a16="http://schemas.microsoft.com/office/drawing/2014/main" id="{D967ABA4-D336-45F9-BA5A-A0ABA0FD4956}"/>
                  </a:ext>
                </a:extLst>
              </p:cNvPr>
              <p:cNvSpPr>
                <a:spLocks/>
              </p:cNvSpPr>
              <p:nvPr userDrawn="1"/>
            </p:nvSpPr>
            <p:spPr bwMode="auto">
              <a:xfrm>
                <a:off x="340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141">
                <a:extLst>
                  <a:ext uri="{FF2B5EF4-FFF2-40B4-BE49-F238E27FC236}">
                    <a16:creationId xmlns:a16="http://schemas.microsoft.com/office/drawing/2014/main" id="{EE348491-DEA7-4F27-AA29-5A4A3F42F09D}"/>
                  </a:ext>
                </a:extLst>
              </p:cNvPr>
              <p:cNvSpPr>
                <a:spLocks/>
              </p:cNvSpPr>
              <p:nvPr userDrawn="1"/>
            </p:nvSpPr>
            <p:spPr bwMode="auto">
              <a:xfrm>
                <a:off x="341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142">
                <a:extLst>
                  <a:ext uri="{FF2B5EF4-FFF2-40B4-BE49-F238E27FC236}">
                    <a16:creationId xmlns:a16="http://schemas.microsoft.com/office/drawing/2014/main" id="{AB3D6DE8-35CF-43E5-8BC2-1876CAB8E954}"/>
                  </a:ext>
                </a:extLst>
              </p:cNvPr>
              <p:cNvSpPr>
                <a:spLocks/>
              </p:cNvSpPr>
              <p:nvPr userDrawn="1"/>
            </p:nvSpPr>
            <p:spPr bwMode="auto">
              <a:xfrm>
                <a:off x="34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143">
                <a:extLst>
                  <a:ext uri="{FF2B5EF4-FFF2-40B4-BE49-F238E27FC236}">
                    <a16:creationId xmlns:a16="http://schemas.microsoft.com/office/drawing/2014/main" id="{EE019C3B-256D-4B88-84A1-FE2F00757404}"/>
                  </a:ext>
                </a:extLst>
              </p:cNvPr>
              <p:cNvSpPr>
                <a:spLocks/>
              </p:cNvSpPr>
              <p:nvPr userDrawn="1"/>
            </p:nvSpPr>
            <p:spPr bwMode="auto">
              <a:xfrm>
                <a:off x="34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144">
                <a:extLst>
                  <a:ext uri="{FF2B5EF4-FFF2-40B4-BE49-F238E27FC236}">
                    <a16:creationId xmlns:a16="http://schemas.microsoft.com/office/drawing/2014/main" id="{4D4A519A-CF94-429C-8366-BA4B375D7C9F}"/>
                  </a:ext>
                </a:extLst>
              </p:cNvPr>
              <p:cNvSpPr>
                <a:spLocks/>
              </p:cNvSpPr>
              <p:nvPr userDrawn="1"/>
            </p:nvSpPr>
            <p:spPr bwMode="auto">
              <a:xfrm>
                <a:off x="34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145">
                <a:extLst>
                  <a:ext uri="{FF2B5EF4-FFF2-40B4-BE49-F238E27FC236}">
                    <a16:creationId xmlns:a16="http://schemas.microsoft.com/office/drawing/2014/main" id="{D2000CBB-B775-4ACD-9354-7BE575ABF19E}"/>
                  </a:ext>
                </a:extLst>
              </p:cNvPr>
              <p:cNvSpPr>
                <a:spLocks/>
              </p:cNvSpPr>
              <p:nvPr userDrawn="1"/>
            </p:nvSpPr>
            <p:spPr bwMode="auto">
              <a:xfrm>
                <a:off x="34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146">
                <a:extLst>
                  <a:ext uri="{FF2B5EF4-FFF2-40B4-BE49-F238E27FC236}">
                    <a16:creationId xmlns:a16="http://schemas.microsoft.com/office/drawing/2014/main" id="{E8B0C987-AE73-45F5-9463-AE171525D91A}"/>
                  </a:ext>
                </a:extLst>
              </p:cNvPr>
              <p:cNvSpPr>
                <a:spLocks/>
              </p:cNvSpPr>
              <p:nvPr userDrawn="1"/>
            </p:nvSpPr>
            <p:spPr bwMode="auto">
              <a:xfrm>
                <a:off x="34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147">
                <a:extLst>
                  <a:ext uri="{FF2B5EF4-FFF2-40B4-BE49-F238E27FC236}">
                    <a16:creationId xmlns:a16="http://schemas.microsoft.com/office/drawing/2014/main" id="{4D7EBB9C-93F4-460C-84ED-763646493CB6}"/>
                  </a:ext>
                </a:extLst>
              </p:cNvPr>
              <p:cNvSpPr>
                <a:spLocks/>
              </p:cNvSpPr>
              <p:nvPr userDrawn="1"/>
            </p:nvSpPr>
            <p:spPr bwMode="auto">
              <a:xfrm>
                <a:off x="34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148">
                <a:extLst>
                  <a:ext uri="{FF2B5EF4-FFF2-40B4-BE49-F238E27FC236}">
                    <a16:creationId xmlns:a16="http://schemas.microsoft.com/office/drawing/2014/main" id="{1C337EF7-1E23-4395-A834-51BD06D384C7}"/>
                  </a:ext>
                </a:extLst>
              </p:cNvPr>
              <p:cNvSpPr>
                <a:spLocks/>
              </p:cNvSpPr>
              <p:nvPr userDrawn="1"/>
            </p:nvSpPr>
            <p:spPr bwMode="auto">
              <a:xfrm>
                <a:off x="35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149">
                <a:extLst>
                  <a:ext uri="{FF2B5EF4-FFF2-40B4-BE49-F238E27FC236}">
                    <a16:creationId xmlns:a16="http://schemas.microsoft.com/office/drawing/2014/main" id="{60880574-B3DD-42AC-982C-42CFACF3B695}"/>
                  </a:ext>
                </a:extLst>
              </p:cNvPr>
              <p:cNvSpPr>
                <a:spLocks/>
              </p:cNvSpPr>
              <p:nvPr userDrawn="1"/>
            </p:nvSpPr>
            <p:spPr bwMode="auto">
              <a:xfrm>
                <a:off x="35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150">
                <a:extLst>
                  <a:ext uri="{FF2B5EF4-FFF2-40B4-BE49-F238E27FC236}">
                    <a16:creationId xmlns:a16="http://schemas.microsoft.com/office/drawing/2014/main" id="{7DF3733B-2263-42A4-B8B3-558F97CDDB6B}"/>
                  </a:ext>
                </a:extLst>
              </p:cNvPr>
              <p:cNvSpPr>
                <a:spLocks/>
              </p:cNvSpPr>
              <p:nvPr userDrawn="1"/>
            </p:nvSpPr>
            <p:spPr bwMode="auto">
              <a:xfrm>
                <a:off x="354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151">
                <a:extLst>
                  <a:ext uri="{FF2B5EF4-FFF2-40B4-BE49-F238E27FC236}">
                    <a16:creationId xmlns:a16="http://schemas.microsoft.com/office/drawing/2014/main" id="{4C542DB5-269A-4E97-9434-D01617181789}"/>
                  </a:ext>
                </a:extLst>
              </p:cNvPr>
              <p:cNvSpPr>
                <a:spLocks/>
              </p:cNvSpPr>
              <p:nvPr userDrawn="1"/>
            </p:nvSpPr>
            <p:spPr bwMode="auto">
              <a:xfrm>
                <a:off x="355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152">
                <a:extLst>
                  <a:ext uri="{FF2B5EF4-FFF2-40B4-BE49-F238E27FC236}">
                    <a16:creationId xmlns:a16="http://schemas.microsoft.com/office/drawing/2014/main" id="{1EE0BD3F-3E8B-45DF-BB91-2A6F3B2E3189}"/>
                  </a:ext>
                </a:extLst>
              </p:cNvPr>
              <p:cNvSpPr>
                <a:spLocks/>
              </p:cNvSpPr>
              <p:nvPr userDrawn="1"/>
            </p:nvSpPr>
            <p:spPr bwMode="auto">
              <a:xfrm>
                <a:off x="356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153">
                <a:extLst>
                  <a:ext uri="{FF2B5EF4-FFF2-40B4-BE49-F238E27FC236}">
                    <a16:creationId xmlns:a16="http://schemas.microsoft.com/office/drawing/2014/main" id="{379ED4EC-7B57-47E2-BE59-D29FAAEC7436}"/>
                  </a:ext>
                </a:extLst>
              </p:cNvPr>
              <p:cNvSpPr>
                <a:spLocks/>
              </p:cNvSpPr>
              <p:nvPr userDrawn="1"/>
            </p:nvSpPr>
            <p:spPr bwMode="auto">
              <a:xfrm>
                <a:off x="357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154">
                <a:extLst>
                  <a:ext uri="{FF2B5EF4-FFF2-40B4-BE49-F238E27FC236}">
                    <a16:creationId xmlns:a16="http://schemas.microsoft.com/office/drawing/2014/main" id="{3571ED3A-6A4E-438A-B090-7A1E3B05E852}"/>
                  </a:ext>
                </a:extLst>
              </p:cNvPr>
              <p:cNvSpPr>
                <a:spLocks/>
              </p:cNvSpPr>
              <p:nvPr userDrawn="1"/>
            </p:nvSpPr>
            <p:spPr bwMode="auto">
              <a:xfrm>
                <a:off x="359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155">
                <a:extLst>
                  <a:ext uri="{FF2B5EF4-FFF2-40B4-BE49-F238E27FC236}">
                    <a16:creationId xmlns:a16="http://schemas.microsoft.com/office/drawing/2014/main" id="{12F0BC94-6942-4556-88F3-4D9E49D2168F}"/>
                  </a:ext>
                </a:extLst>
              </p:cNvPr>
              <p:cNvSpPr>
                <a:spLocks/>
              </p:cNvSpPr>
              <p:nvPr userDrawn="1"/>
            </p:nvSpPr>
            <p:spPr bwMode="auto">
              <a:xfrm>
                <a:off x="360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156">
                <a:extLst>
                  <a:ext uri="{FF2B5EF4-FFF2-40B4-BE49-F238E27FC236}">
                    <a16:creationId xmlns:a16="http://schemas.microsoft.com/office/drawing/2014/main" id="{8B185217-BA8A-47FD-AB67-7981FA2AFE8D}"/>
                  </a:ext>
                </a:extLst>
              </p:cNvPr>
              <p:cNvSpPr>
                <a:spLocks/>
              </p:cNvSpPr>
              <p:nvPr userDrawn="1"/>
            </p:nvSpPr>
            <p:spPr bwMode="auto">
              <a:xfrm>
                <a:off x="361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157">
                <a:extLst>
                  <a:ext uri="{FF2B5EF4-FFF2-40B4-BE49-F238E27FC236}">
                    <a16:creationId xmlns:a16="http://schemas.microsoft.com/office/drawing/2014/main" id="{A4A8C956-400A-429F-A380-16A16D81AEB5}"/>
                  </a:ext>
                </a:extLst>
              </p:cNvPr>
              <p:cNvSpPr>
                <a:spLocks/>
              </p:cNvSpPr>
              <p:nvPr userDrawn="1"/>
            </p:nvSpPr>
            <p:spPr bwMode="auto">
              <a:xfrm>
                <a:off x="36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158">
                <a:extLst>
                  <a:ext uri="{FF2B5EF4-FFF2-40B4-BE49-F238E27FC236}">
                    <a16:creationId xmlns:a16="http://schemas.microsoft.com/office/drawing/2014/main" id="{3951DF77-A876-4E4B-8CD6-48F601C1BFF6}"/>
                  </a:ext>
                </a:extLst>
              </p:cNvPr>
              <p:cNvSpPr>
                <a:spLocks/>
              </p:cNvSpPr>
              <p:nvPr userDrawn="1"/>
            </p:nvSpPr>
            <p:spPr bwMode="auto">
              <a:xfrm>
                <a:off x="36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159">
                <a:extLst>
                  <a:ext uri="{FF2B5EF4-FFF2-40B4-BE49-F238E27FC236}">
                    <a16:creationId xmlns:a16="http://schemas.microsoft.com/office/drawing/2014/main" id="{A9F95854-C28E-4970-B0EB-E35F7E54A78F}"/>
                  </a:ext>
                </a:extLst>
              </p:cNvPr>
              <p:cNvSpPr>
                <a:spLocks/>
              </p:cNvSpPr>
              <p:nvPr userDrawn="1"/>
            </p:nvSpPr>
            <p:spPr bwMode="auto">
              <a:xfrm>
                <a:off x="36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160">
                <a:extLst>
                  <a:ext uri="{FF2B5EF4-FFF2-40B4-BE49-F238E27FC236}">
                    <a16:creationId xmlns:a16="http://schemas.microsoft.com/office/drawing/2014/main" id="{1FB4B13F-2F84-4EDC-8650-51F59E387D9A}"/>
                  </a:ext>
                </a:extLst>
              </p:cNvPr>
              <p:cNvSpPr>
                <a:spLocks/>
              </p:cNvSpPr>
              <p:nvPr userDrawn="1"/>
            </p:nvSpPr>
            <p:spPr bwMode="auto">
              <a:xfrm>
                <a:off x="36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161">
                <a:extLst>
                  <a:ext uri="{FF2B5EF4-FFF2-40B4-BE49-F238E27FC236}">
                    <a16:creationId xmlns:a16="http://schemas.microsoft.com/office/drawing/2014/main" id="{19865632-E968-4430-B1DC-56394C9EB89C}"/>
                  </a:ext>
                </a:extLst>
              </p:cNvPr>
              <p:cNvSpPr>
                <a:spLocks/>
              </p:cNvSpPr>
              <p:nvPr userDrawn="1"/>
            </p:nvSpPr>
            <p:spPr bwMode="auto">
              <a:xfrm>
                <a:off x="36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162">
                <a:extLst>
                  <a:ext uri="{FF2B5EF4-FFF2-40B4-BE49-F238E27FC236}">
                    <a16:creationId xmlns:a16="http://schemas.microsoft.com/office/drawing/2014/main" id="{4201732E-9028-4915-919B-8DB785343710}"/>
                  </a:ext>
                </a:extLst>
              </p:cNvPr>
              <p:cNvSpPr>
                <a:spLocks/>
              </p:cNvSpPr>
              <p:nvPr userDrawn="1"/>
            </p:nvSpPr>
            <p:spPr bwMode="auto">
              <a:xfrm>
                <a:off x="36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163">
                <a:extLst>
                  <a:ext uri="{FF2B5EF4-FFF2-40B4-BE49-F238E27FC236}">
                    <a16:creationId xmlns:a16="http://schemas.microsoft.com/office/drawing/2014/main" id="{E7CCFF68-E4AA-401B-B0D0-C1AA0F190798}"/>
                  </a:ext>
                </a:extLst>
              </p:cNvPr>
              <p:cNvSpPr>
                <a:spLocks/>
              </p:cNvSpPr>
              <p:nvPr userDrawn="1"/>
            </p:nvSpPr>
            <p:spPr bwMode="auto">
              <a:xfrm>
                <a:off x="37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164">
                <a:extLst>
                  <a:ext uri="{FF2B5EF4-FFF2-40B4-BE49-F238E27FC236}">
                    <a16:creationId xmlns:a16="http://schemas.microsoft.com/office/drawing/2014/main" id="{1CB3BCE8-61CD-40F8-A32A-0F9B988531FB}"/>
                  </a:ext>
                </a:extLst>
              </p:cNvPr>
              <p:cNvSpPr>
                <a:spLocks/>
              </p:cNvSpPr>
              <p:nvPr userDrawn="1"/>
            </p:nvSpPr>
            <p:spPr bwMode="auto">
              <a:xfrm>
                <a:off x="37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165">
                <a:extLst>
                  <a:ext uri="{FF2B5EF4-FFF2-40B4-BE49-F238E27FC236}">
                    <a16:creationId xmlns:a16="http://schemas.microsoft.com/office/drawing/2014/main" id="{26D06C68-317B-4A4A-ACA7-63EB3D577628}"/>
                  </a:ext>
                </a:extLst>
              </p:cNvPr>
              <p:cNvSpPr>
                <a:spLocks/>
              </p:cNvSpPr>
              <p:nvPr userDrawn="1"/>
            </p:nvSpPr>
            <p:spPr bwMode="auto">
              <a:xfrm>
                <a:off x="39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166">
                <a:extLst>
                  <a:ext uri="{FF2B5EF4-FFF2-40B4-BE49-F238E27FC236}">
                    <a16:creationId xmlns:a16="http://schemas.microsoft.com/office/drawing/2014/main" id="{F6EC0BF2-E2D9-4868-82BE-F2B2104DAE94}"/>
                  </a:ext>
                </a:extLst>
              </p:cNvPr>
              <p:cNvSpPr>
                <a:spLocks/>
              </p:cNvSpPr>
              <p:nvPr userDrawn="1"/>
            </p:nvSpPr>
            <p:spPr bwMode="auto">
              <a:xfrm>
                <a:off x="39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167">
                <a:extLst>
                  <a:ext uri="{FF2B5EF4-FFF2-40B4-BE49-F238E27FC236}">
                    <a16:creationId xmlns:a16="http://schemas.microsoft.com/office/drawing/2014/main" id="{7CDA71E3-5007-4DBE-82AE-9F3AC98288D1}"/>
                  </a:ext>
                </a:extLst>
              </p:cNvPr>
              <p:cNvSpPr>
                <a:spLocks/>
              </p:cNvSpPr>
              <p:nvPr userDrawn="1"/>
            </p:nvSpPr>
            <p:spPr bwMode="auto">
              <a:xfrm>
                <a:off x="39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168">
                <a:extLst>
                  <a:ext uri="{FF2B5EF4-FFF2-40B4-BE49-F238E27FC236}">
                    <a16:creationId xmlns:a16="http://schemas.microsoft.com/office/drawing/2014/main" id="{22C9CD77-06BD-4DA3-8970-35F8482537D2}"/>
                  </a:ext>
                </a:extLst>
              </p:cNvPr>
              <p:cNvSpPr>
                <a:spLocks/>
              </p:cNvSpPr>
              <p:nvPr userDrawn="1"/>
            </p:nvSpPr>
            <p:spPr bwMode="auto">
              <a:xfrm>
                <a:off x="397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169">
                <a:extLst>
                  <a:ext uri="{FF2B5EF4-FFF2-40B4-BE49-F238E27FC236}">
                    <a16:creationId xmlns:a16="http://schemas.microsoft.com/office/drawing/2014/main" id="{5AFCBE11-24F3-485C-BC2C-484475F98C1C}"/>
                  </a:ext>
                </a:extLst>
              </p:cNvPr>
              <p:cNvSpPr>
                <a:spLocks/>
              </p:cNvSpPr>
              <p:nvPr userDrawn="1"/>
            </p:nvSpPr>
            <p:spPr bwMode="auto">
              <a:xfrm>
                <a:off x="398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170">
                <a:extLst>
                  <a:ext uri="{FF2B5EF4-FFF2-40B4-BE49-F238E27FC236}">
                    <a16:creationId xmlns:a16="http://schemas.microsoft.com/office/drawing/2014/main" id="{A875F0B9-9347-4558-841C-D459EEB989E2}"/>
                  </a:ext>
                </a:extLst>
              </p:cNvPr>
              <p:cNvSpPr>
                <a:spLocks/>
              </p:cNvSpPr>
              <p:nvPr userDrawn="1"/>
            </p:nvSpPr>
            <p:spPr bwMode="auto">
              <a:xfrm>
                <a:off x="400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171">
                <a:extLst>
                  <a:ext uri="{FF2B5EF4-FFF2-40B4-BE49-F238E27FC236}">
                    <a16:creationId xmlns:a16="http://schemas.microsoft.com/office/drawing/2014/main" id="{3B784873-FC7F-49C1-861F-0CD97254FF27}"/>
                  </a:ext>
                </a:extLst>
              </p:cNvPr>
              <p:cNvSpPr>
                <a:spLocks/>
              </p:cNvSpPr>
              <p:nvPr userDrawn="1"/>
            </p:nvSpPr>
            <p:spPr bwMode="auto">
              <a:xfrm>
                <a:off x="401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172">
                <a:extLst>
                  <a:ext uri="{FF2B5EF4-FFF2-40B4-BE49-F238E27FC236}">
                    <a16:creationId xmlns:a16="http://schemas.microsoft.com/office/drawing/2014/main" id="{E520A8A4-E56E-470F-B438-4E876C220AB5}"/>
                  </a:ext>
                </a:extLst>
              </p:cNvPr>
              <p:cNvSpPr>
                <a:spLocks/>
              </p:cNvSpPr>
              <p:nvPr userDrawn="1"/>
            </p:nvSpPr>
            <p:spPr bwMode="auto">
              <a:xfrm>
                <a:off x="40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173">
                <a:extLst>
                  <a:ext uri="{FF2B5EF4-FFF2-40B4-BE49-F238E27FC236}">
                    <a16:creationId xmlns:a16="http://schemas.microsoft.com/office/drawing/2014/main" id="{F672E346-5838-4252-B216-60F2CF3D5C7C}"/>
                  </a:ext>
                </a:extLst>
              </p:cNvPr>
              <p:cNvSpPr>
                <a:spLocks/>
              </p:cNvSpPr>
              <p:nvPr userDrawn="1"/>
            </p:nvSpPr>
            <p:spPr bwMode="auto">
              <a:xfrm>
                <a:off x="404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74">
                <a:extLst>
                  <a:ext uri="{FF2B5EF4-FFF2-40B4-BE49-F238E27FC236}">
                    <a16:creationId xmlns:a16="http://schemas.microsoft.com/office/drawing/2014/main" id="{3D06B1B0-1359-4D6C-AEF6-EF164658E0FD}"/>
                  </a:ext>
                </a:extLst>
              </p:cNvPr>
              <p:cNvSpPr>
                <a:spLocks/>
              </p:cNvSpPr>
              <p:nvPr userDrawn="1"/>
            </p:nvSpPr>
            <p:spPr bwMode="auto">
              <a:xfrm>
                <a:off x="405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175">
                <a:extLst>
                  <a:ext uri="{FF2B5EF4-FFF2-40B4-BE49-F238E27FC236}">
                    <a16:creationId xmlns:a16="http://schemas.microsoft.com/office/drawing/2014/main" id="{BB8BE68E-7924-4F24-98BE-698AC632B7F2}"/>
                  </a:ext>
                </a:extLst>
              </p:cNvPr>
              <p:cNvSpPr>
                <a:spLocks/>
              </p:cNvSpPr>
              <p:nvPr userDrawn="1"/>
            </p:nvSpPr>
            <p:spPr bwMode="auto">
              <a:xfrm>
                <a:off x="406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176">
                <a:extLst>
                  <a:ext uri="{FF2B5EF4-FFF2-40B4-BE49-F238E27FC236}">
                    <a16:creationId xmlns:a16="http://schemas.microsoft.com/office/drawing/2014/main" id="{B002B82C-7480-497C-A6F0-4313F0174502}"/>
                  </a:ext>
                </a:extLst>
              </p:cNvPr>
              <p:cNvSpPr>
                <a:spLocks/>
              </p:cNvSpPr>
              <p:nvPr userDrawn="1"/>
            </p:nvSpPr>
            <p:spPr bwMode="auto">
              <a:xfrm>
                <a:off x="407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77">
                <a:extLst>
                  <a:ext uri="{FF2B5EF4-FFF2-40B4-BE49-F238E27FC236}">
                    <a16:creationId xmlns:a16="http://schemas.microsoft.com/office/drawing/2014/main" id="{7B68568C-7818-4819-A879-F4BD0CCD98BF}"/>
                  </a:ext>
                </a:extLst>
              </p:cNvPr>
              <p:cNvSpPr>
                <a:spLocks/>
              </p:cNvSpPr>
              <p:nvPr userDrawn="1"/>
            </p:nvSpPr>
            <p:spPr bwMode="auto">
              <a:xfrm>
                <a:off x="409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78">
                <a:extLst>
                  <a:ext uri="{FF2B5EF4-FFF2-40B4-BE49-F238E27FC236}">
                    <a16:creationId xmlns:a16="http://schemas.microsoft.com/office/drawing/2014/main" id="{55D6E7D7-5AC8-4531-BE4A-FA5EF1A51730}"/>
                  </a:ext>
                </a:extLst>
              </p:cNvPr>
              <p:cNvSpPr>
                <a:spLocks/>
              </p:cNvSpPr>
              <p:nvPr userDrawn="1"/>
            </p:nvSpPr>
            <p:spPr bwMode="auto">
              <a:xfrm>
                <a:off x="410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79">
                <a:extLst>
                  <a:ext uri="{FF2B5EF4-FFF2-40B4-BE49-F238E27FC236}">
                    <a16:creationId xmlns:a16="http://schemas.microsoft.com/office/drawing/2014/main" id="{514FFD3A-B94B-4CF3-A47A-7535737B48C5}"/>
                  </a:ext>
                </a:extLst>
              </p:cNvPr>
              <p:cNvSpPr>
                <a:spLocks/>
              </p:cNvSpPr>
              <p:nvPr userDrawn="1"/>
            </p:nvSpPr>
            <p:spPr bwMode="auto">
              <a:xfrm>
                <a:off x="411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80">
                <a:extLst>
                  <a:ext uri="{FF2B5EF4-FFF2-40B4-BE49-F238E27FC236}">
                    <a16:creationId xmlns:a16="http://schemas.microsoft.com/office/drawing/2014/main" id="{54AE8384-9636-4C39-90B3-AAB504894B72}"/>
                  </a:ext>
                </a:extLst>
              </p:cNvPr>
              <p:cNvSpPr>
                <a:spLocks/>
              </p:cNvSpPr>
              <p:nvPr userDrawn="1"/>
            </p:nvSpPr>
            <p:spPr bwMode="auto">
              <a:xfrm>
                <a:off x="413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181">
                <a:extLst>
                  <a:ext uri="{FF2B5EF4-FFF2-40B4-BE49-F238E27FC236}">
                    <a16:creationId xmlns:a16="http://schemas.microsoft.com/office/drawing/2014/main" id="{4EDDD4B5-5960-4AD3-B67B-BA736C567C38}"/>
                  </a:ext>
                </a:extLst>
              </p:cNvPr>
              <p:cNvSpPr>
                <a:spLocks/>
              </p:cNvSpPr>
              <p:nvPr userDrawn="1"/>
            </p:nvSpPr>
            <p:spPr bwMode="auto">
              <a:xfrm>
                <a:off x="414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182">
                <a:extLst>
                  <a:ext uri="{FF2B5EF4-FFF2-40B4-BE49-F238E27FC236}">
                    <a16:creationId xmlns:a16="http://schemas.microsoft.com/office/drawing/2014/main" id="{F05320A4-1BFC-4301-AA57-62FEE5920F4A}"/>
                  </a:ext>
                </a:extLst>
              </p:cNvPr>
              <p:cNvSpPr>
                <a:spLocks/>
              </p:cNvSpPr>
              <p:nvPr userDrawn="1"/>
            </p:nvSpPr>
            <p:spPr bwMode="auto">
              <a:xfrm>
                <a:off x="41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83">
                <a:extLst>
                  <a:ext uri="{FF2B5EF4-FFF2-40B4-BE49-F238E27FC236}">
                    <a16:creationId xmlns:a16="http://schemas.microsoft.com/office/drawing/2014/main" id="{D92278B4-1AB1-4941-BCC4-9020BB1A28A6}"/>
                  </a:ext>
                </a:extLst>
              </p:cNvPr>
              <p:cNvSpPr>
                <a:spLocks/>
              </p:cNvSpPr>
              <p:nvPr userDrawn="1"/>
            </p:nvSpPr>
            <p:spPr bwMode="auto">
              <a:xfrm>
                <a:off x="417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84">
                <a:extLst>
                  <a:ext uri="{FF2B5EF4-FFF2-40B4-BE49-F238E27FC236}">
                    <a16:creationId xmlns:a16="http://schemas.microsoft.com/office/drawing/2014/main" id="{C9843298-6307-4F23-8405-5260C0EE5129}"/>
                  </a:ext>
                </a:extLst>
              </p:cNvPr>
              <p:cNvSpPr>
                <a:spLocks/>
              </p:cNvSpPr>
              <p:nvPr userDrawn="1"/>
            </p:nvSpPr>
            <p:spPr bwMode="auto">
              <a:xfrm>
                <a:off x="418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185">
                <a:extLst>
                  <a:ext uri="{FF2B5EF4-FFF2-40B4-BE49-F238E27FC236}">
                    <a16:creationId xmlns:a16="http://schemas.microsoft.com/office/drawing/2014/main" id="{FD1A2F2A-3EB7-407B-9527-42F1F42DDD5E}"/>
                  </a:ext>
                </a:extLst>
              </p:cNvPr>
              <p:cNvSpPr>
                <a:spLocks/>
              </p:cNvSpPr>
              <p:nvPr userDrawn="1"/>
            </p:nvSpPr>
            <p:spPr bwMode="auto">
              <a:xfrm>
                <a:off x="420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186">
                <a:extLst>
                  <a:ext uri="{FF2B5EF4-FFF2-40B4-BE49-F238E27FC236}">
                    <a16:creationId xmlns:a16="http://schemas.microsoft.com/office/drawing/2014/main" id="{2D9DF54A-B627-401C-A064-CEEABB6058BF}"/>
                  </a:ext>
                </a:extLst>
              </p:cNvPr>
              <p:cNvSpPr>
                <a:spLocks/>
              </p:cNvSpPr>
              <p:nvPr userDrawn="1"/>
            </p:nvSpPr>
            <p:spPr bwMode="auto">
              <a:xfrm>
                <a:off x="421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187">
                <a:extLst>
                  <a:ext uri="{FF2B5EF4-FFF2-40B4-BE49-F238E27FC236}">
                    <a16:creationId xmlns:a16="http://schemas.microsoft.com/office/drawing/2014/main" id="{00985CE5-CD9C-46F4-B2C6-E41591D98E76}"/>
                  </a:ext>
                </a:extLst>
              </p:cNvPr>
              <p:cNvSpPr>
                <a:spLocks/>
              </p:cNvSpPr>
              <p:nvPr userDrawn="1"/>
            </p:nvSpPr>
            <p:spPr bwMode="auto">
              <a:xfrm>
                <a:off x="42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188">
                <a:extLst>
                  <a:ext uri="{FF2B5EF4-FFF2-40B4-BE49-F238E27FC236}">
                    <a16:creationId xmlns:a16="http://schemas.microsoft.com/office/drawing/2014/main" id="{EA7D2CC5-3C04-4191-A646-572C1BE17E9F}"/>
                  </a:ext>
                </a:extLst>
              </p:cNvPr>
              <p:cNvSpPr>
                <a:spLocks/>
              </p:cNvSpPr>
              <p:nvPr userDrawn="1"/>
            </p:nvSpPr>
            <p:spPr bwMode="auto">
              <a:xfrm>
                <a:off x="424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89">
                <a:extLst>
                  <a:ext uri="{FF2B5EF4-FFF2-40B4-BE49-F238E27FC236}">
                    <a16:creationId xmlns:a16="http://schemas.microsoft.com/office/drawing/2014/main" id="{50FDB83F-E0B6-4F9A-A2ED-F1D3F6848FF5}"/>
                  </a:ext>
                </a:extLst>
              </p:cNvPr>
              <p:cNvSpPr>
                <a:spLocks/>
              </p:cNvSpPr>
              <p:nvPr userDrawn="1"/>
            </p:nvSpPr>
            <p:spPr bwMode="auto">
              <a:xfrm>
                <a:off x="425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90">
                <a:extLst>
                  <a:ext uri="{FF2B5EF4-FFF2-40B4-BE49-F238E27FC236}">
                    <a16:creationId xmlns:a16="http://schemas.microsoft.com/office/drawing/2014/main" id="{96BFC251-141A-48AB-8169-0FB3A3440543}"/>
                  </a:ext>
                </a:extLst>
              </p:cNvPr>
              <p:cNvSpPr>
                <a:spLocks/>
              </p:cNvSpPr>
              <p:nvPr userDrawn="1"/>
            </p:nvSpPr>
            <p:spPr bwMode="auto">
              <a:xfrm>
                <a:off x="426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191">
                <a:extLst>
                  <a:ext uri="{FF2B5EF4-FFF2-40B4-BE49-F238E27FC236}">
                    <a16:creationId xmlns:a16="http://schemas.microsoft.com/office/drawing/2014/main" id="{5B6AA1AE-A4B3-47BE-884C-E2546DED20C0}"/>
                  </a:ext>
                </a:extLst>
              </p:cNvPr>
              <p:cNvSpPr>
                <a:spLocks/>
              </p:cNvSpPr>
              <p:nvPr userDrawn="1"/>
            </p:nvSpPr>
            <p:spPr bwMode="auto">
              <a:xfrm>
                <a:off x="428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192">
                <a:extLst>
                  <a:ext uri="{FF2B5EF4-FFF2-40B4-BE49-F238E27FC236}">
                    <a16:creationId xmlns:a16="http://schemas.microsoft.com/office/drawing/2014/main" id="{8349030F-7275-470E-95DB-6F39E6ACE9E0}"/>
                  </a:ext>
                </a:extLst>
              </p:cNvPr>
              <p:cNvSpPr>
                <a:spLocks/>
              </p:cNvSpPr>
              <p:nvPr userDrawn="1"/>
            </p:nvSpPr>
            <p:spPr bwMode="auto">
              <a:xfrm>
                <a:off x="429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193">
                <a:extLst>
                  <a:ext uri="{FF2B5EF4-FFF2-40B4-BE49-F238E27FC236}">
                    <a16:creationId xmlns:a16="http://schemas.microsoft.com/office/drawing/2014/main" id="{093497E3-B80A-4AE7-B2B6-C614D65ADC1B}"/>
                  </a:ext>
                </a:extLst>
              </p:cNvPr>
              <p:cNvSpPr>
                <a:spLocks/>
              </p:cNvSpPr>
              <p:nvPr userDrawn="1"/>
            </p:nvSpPr>
            <p:spPr bwMode="auto">
              <a:xfrm>
                <a:off x="430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194">
                <a:extLst>
                  <a:ext uri="{FF2B5EF4-FFF2-40B4-BE49-F238E27FC236}">
                    <a16:creationId xmlns:a16="http://schemas.microsoft.com/office/drawing/2014/main" id="{05A7A3C7-5B7B-471E-9710-EF49E005571C}"/>
                  </a:ext>
                </a:extLst>
              </p:cNvPr>
              <p:cNvSpPr>
                <a:spLocks/>
              </p:cNvSpPr>
              <p:nvPr userDrawn="1"/>
            </p:nvSpPr>
            <p:spPr bwMode="auto">
              <a:xfrm>
                <a:off x="431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195">
                <a:extLst>
                  <a:ext uri="{FF2B5EF4-FFF2-40B4-BE49-F238E27FC236}">
                    <a16:creationId xmlns:a16="http://schemas.microsoft.com/office/drawing/2014/main" id="{3B883492-3751-4B23-8B27-18C7F193C6AF}"/>
                  </a:ext>
                </a:extLst>
              </p:cNvPr>
              <p:cNvSpPr>
                <a:spLocks/>
              </p:cNvSpPr>
              <p:nvPr userDrawn="1"/>
            </p:nvSpPr>
            <p:spPr bwMode="auto">
              <a:xfrm>
                <a:off x="433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196">
                <a:extLst>
                  <a:ext uri="{FF2B5EF4-FFF2-40B4-BE49-F238E27FC236}">
                    <a16:creationId xmlns:a16="http://schemas.microsoft.com/office/drawing/2014/main" id="{0E215843-5C5C-43DE-928B-17EBBA85F23B}"/>
                  </a:ext>
                </a:extLst>
              </p:cNvPr>
              <p:cNvSpPr>
                <a:spLocks/>
              </p:cNvSpPr>
              <p:nvPr userDrawn="1"/>
            </p:nvSpPr>
            <p:spPr bwMode="auto">
              <a:xfrm>
                <a:off x="434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197">
                <a:extLst>
                  <a:ext uri="{FF2B5EF4-FFF2-40B4-BE49-F238E27FC236}">
                    <a16:creationId xmlns:a16="http://schemas.microsoft.com/office/drawing/2014/main" id="{94E3C4AF-153C-4113-AB7C-20C87E7AB458}"/>
                  </a:ext>
                </a:extLst>
              </p:cNvPr>
              <p:cNvSpPr>
                <a:spLocks/>
              </p:cNvSpPr>
              <p:nvPr userDrawn="1"/>
            </p:nvSpPr>
            <p:spPr bwMode="auto">
              <a:xfrm>
                <a:off x="43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98">
                <a:extLst>
                  <a:ext uri="{FF2B5EF4-FFF2-40B4-BE49-F238E27FC236}">
                    <a16:creationId xmlns:a16="http://schemas.microsoft.com/office/drawing/2014/main" id="{54C97EA7-E429-411D-A715-123E1969E15C}"/>
                  </a:ext>
                </a:extLst>
              </p:cNvPr>
              <p:cNvSpPr>
                <a:spLocks/>
              </p:cNvSpPr>
              <p:nvPr userDrawn="1"/>
            </p:nvSpPr>
            <p:spPr bwMode="auto">
              <a:xfrm>
                <a:off x="437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199">
                <a:extLst>
                  <a:ext uri="{FF2B5EF4-FFF2-40B4-BE49-F238E27FC236}">
                    <a16:creationId xmlns:a16="http://schemas.microsoft.com/office/drawing/2014/main" id="{43EFA7FC-9785-4221-B774-5D98D4726FEF}"/>
                  </a:ext>
                </a:extLst>
              </p:cNvPr>
              <p:cNvSpPr>
                <a:spLocks/>
              </p:cNvSpPr>
              <p:nvPr userDrawn="1"/>
            </p:nvSpPr>
            <p:spPr bwMode="auto">
              <a:xfrm>
                <a:off x="438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200">
                <a:extLst>
                  <a:ext uri="{FF2B5EF4-FFF2-40B4-BE49-F238E27FC236}">
                    <a16:creationId xmlns:a16="http://schemas.microsoft.com/office/drawing/2014/main" id="{CB39A407-A0A2-44DC-B038-A5B560941846}"/>
                  </a:ext>
                </a:extLst>
              </p:cNvPr>
              <p:cNvSpPr>
                <a:spLocks/>
              </p:cNvSpPr>
              <p:nvPr userDrawn="1"/>
            </p:nvSpPr>
            <p:spPr bwMode="auto">
              <a:xfrm>
                <a:off x="440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201">
                <a:extLst>
                  <a:ext uri="{FF2B5EF4-FFF2-40B4-BE49-F238E27FC236}">
                    <a16:creationId xmlns:a16="http://schemas.microsoft.com/office/drawing/2014/main" id="{ED348768-A60F-4827-8CEE-A0CE896470E8}"/>
                  </a:ext>
                </a:extLst>
              </p:cNvPr>
              <p:cNvSpPr>
                <a:spLocks/>
              </p:cNvSpPr>
              <p:nvPr userDrawn="1"/>
            </p:nvSpPr>
            <p:spPr bwMode="auto">
              <a:xfrm>
                <a:off x="441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202">
                <a:extLst>
                  <a:ext uri="{FF2B5EF4-FFF2-40B4-BE49-F238E27FC236}">
                    <a16:creationId xmlns:a16="http://schemas.microsoft.com/office/drawing/2014/main" id="{F39B2F25-0804-4183-ABCB-07E9EC4CAA98}"/>
                  </a:ext>
                </a:extLst>
              </p:cNvPr>
              <p:cNvSpPr>
                <a:spLocks/>
              </p:cNvSpPr>
              <p:nvPr userDrawn="1"/>
            </p:nvSpPr>
            <p:spPr bwMode="auto">
              <a:xfrm>
                <a:off x="442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203">
                <a:extLst>
                  <a:ext uri="{FF2B5EF4-FFF2-40B4-BE49-F238E27FC236}">
                    <a16:creationId xmlns:a16="http://schemas.microsoft.com/office/drawing/2014/main" id="{BA156ABD-40D3-4515-B4DF-2D8CABD414DD}"/>
                  </a:ext>
                </a:extLst>
              </p:cNvPr>
              <p:cNvSpPr>
                <a:spLocks/>
              </p:cNvSpPr>
              <p:nvPr userDrawn="1"/>
            </p:nvSpPr>
            <p:spPr bwMode="auto">
              <a:xfrm>
                <a:off x="444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204">
                <a:extLst>
                  <a:ext uri="{FF2B5EF4-FFF2-40B4-BE49-F238E27FC236}">
                    <a16:creationId xmlns:a16="http://schemas.microsoft.com/office/drawing/2014/main" id="{51DD51BA-FF2E-4682-B631-938B3B75E071}"/>
                  </a:ext>
                </a:extLst>
              </p:cNvPr>
              <p:cNvSpPr>
                <a:spLocks/>
              </p:cNvSpPr>
              <p:nvPr userDrawn="1"/>
            </p:nvSpPr>
            <p:spPr bwMode="auto">
              <a:xfrm>
                <a:off x="445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7" name="Freeform 206">
              <a:extLst>
                <a:ext uri="{FF2B5EF4-FFF2-40B4-BE49-F238E27FC236}">
                  <a16:creationId xmlns:a16="http://schemas.microsoft.com/office/drawing/2014/main" id="{AADE741D-C579-4C77-8BEE-5E3E27929D3C}"/>
                </a:ext>
              </a:extLst>
            </p:cNvPr>
            <p:cNvSpPr>
              <a:spLocks/>
            </p:cNvSpPr>
            <p:nvPr userDrawn="1"/>
          </p:nvSpPr>
          <p:spPr bwMode="auto">
            <a:xfrm>
              <a:off x="709136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07">
              <a:extLst>
                <a:ext uri="{FF2B5EF4-FFF2-40B4-BE49-F238E27FC236}">
                  <a16:creationId xmlns:a16="http://schemas.microsoft.com/office/drawing/2014/main" id="{3A7AA364-BAFE-47AB-BF56-F4C37CEF2654}"/>
                </a:ext>
              </a:extLst>
            </p:cNvPr>
            <p:cNvSpPr>
              <a:spLocks/>
            </p:cNvSpPr>
            <p:nvPr userDrawn="1"/>
          </p:nvSpPr>
          <p:spPr bwMode="auto">
            <a:xfrm>
              <a:off x="711200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08">
              <a:extLst>
                <a:ext uri="{FF2B5EF4-FFF2-40B4-BE49-F238E27FC236}">
                  <a16:creationId xmlns:a16="http://schemas.microsoft.com/office/drawing/2014/main" id="{2BCD8D9A-D3F6-4D91-992A-7119CDE1E4E4}"/>
                </a:ext>
              </a:extLst>
            </p:cNvPr>
            <p:cNvSpPr>
              <a:spLocks/>
            </p:cNvSpPr>
            <p:nvPr userDrawn="1"/>
          </p:nvSpPr>
          <p:spPr bwMode="auto">
            <a:xfrm>
              <a:off x="7132638"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09">
              <a:extLst>
                <a:ext uri="{FF2B5EF4-FFF2-40B4-BE49-F238E27FC236}">
                  <a16:creationId xmlns:a16="http://schemas.microsoft.com/office/drawing/2014/main" id="{51362317-8BBB-40D0-ACA6-79C8EC68C0AC}"/>
                </a:ext>
              </a:extLst>
            </p:cNvPr>
            <p:cNvSpPr>
              <a:spLocks/>
            </p:cNvSpPr>
            <p:nvPr userDrawn="1"/>
          </p:nvSpPr>
          <p:spPr bwMode="auto">
            <a:xfrm>
              <a:off x="715327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10">
              <a:extLst>
                <a:ext uri="{FF2B5EF4-FFF2-40B4-BE49-F238E27FC236}">
                  <a16:creationId xmlns:a16="http://schemas.microsoft.com/office/drawing/2014/main" id="{3FF505C8-2654-447E-A012-962A0BFB0993}"/>
                </a:ext>
              </a:extLst>
            </p:cNvPr>
            <p:cNvSpPr>
              <a:spLocks/>
            </p:cNvSpPr>
            <p:nvPr userDrawn="1"/>
          </p:nvSpPr>
          <p:spPr bwMode="auto">
            <a:xfrm>
              <a:off x="71739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11">
              <a:extLst>
                <a:ext uri="{FF2B5EF4-FFF2-40B4-BE49-F238E27FC236}">
                  <a16:creationId xmlns:a16="http://schemas.microsoft.com/office/drawing/2014/main" id="{3E3A4632-D6AF-4F1A-9D85-567065335295}"/>
                </a:ext>
              </a:extLst>
            </p:cNvPr>
            <p:cNvSpPr>
              <a:spLocks/>
            </p:cNvSpPr>
            <p:nvPr userDrawn="1"/>
          </p:nvSpPr>
          <p:spPr bwMode="auto">
            <a:xfrm>
              <a:off x="719455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12">
              <a:extLst>
                <a:ext uri="{FF2B5EF4-FFF2-40B4-BE49-F238E27FC236}">
                  <a16:creationId xmlns:a16="http://schemas.microsoft.com/office/drawing/2014/main" id="{85ECFB83-4F43-48A0-AEF5-7D9A9F52679C}"/>
                </a:ext>
              </a:extLst>
            </p:cNvPr>
            <p:cNvSpPr>
              <a:spLocks/>
            </p:cNvSpPr>
            <p:nvPr userDrawn="1"/>
          </p:nvSpPr>
          <p:spPr bwMode="auto">
            <a:xfrm>
              <a:off x="722312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13">
              <a:extLst>
                <a:ext uri="{FF2B5EF4-FFF2-40B4-BE49-F238E27FC236}">
                  <a16:creationId xmlns:a16="http://schemas.microsoft.com/office/drawing/2014/main" id="{BB5EFF80-97FF-452F-A998-E58AD201F82F}"/>
                </a:ext>
              </a:extLst>
            </p:cNvPr>
            <p:cNvSpPr>
              <a:spLocks/>
            </p:cNvSpPr>
            <p:nvPr userDrawn="1"/>
          </p:nvSpPr>
          <p:spPr bwMode="auto">
            <a:xfrm>
              <a:off x="724376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14">
              <a:extLst>
                <a:ext uri="{FF2B5EF4-FFF2-40B4-BE49-F238E27FC236}">
                  <a16:creationId xmlns:a16="http://schemas.microsoft.com/office/drawing/2014/main" id="{063C5B8D-3F77-4423-9695-8307F9B943D4}"/>
                </a:ext>
              </a:extLst>
            </p:cNvPr>
            <p:cNvSpPr>
              <a:spLocks/>
            </p:cNvSpPr>
            <p:nvPr userDrawn="1"/>
          </p:nvSpPr>
          <p:spPr bwMode="auto">
            <a:xfrm>
              <a:off x="726440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15">
              <a:extLst>
                <a:ext uri="{FF2B5EF4-FFF2-40B4-BE49-F238E27FC236}">
                  <a16:creationId xmlns:a16="http://schemas.microsoft.com/office/drawing/2014/main" id="{1FE4F6B7-93FC-4D00-A188-5069477F7C67}"/>
                </a:ext>
              </a:extLst>
            </p:cNvPr>
            <p:cNvSpPr>
              <a:spLocks/>
            </p:cNvSpPr>
            <p:nvPr userDrawn="1"/>
          </p:nvSpPr>
          <p:spPr bwMode="auto">
            <a:xfrm>
              <a:off x="7285038"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16">
              <a:extLst>
                <a:ext uri="{FF2B5EF4-FFF2-40B4-BE49-F238E27FC236}">
                  <a16:creationId xmlns:a16="http://schemas.microsoft.com/office/drawing/2014/main" id="{57DE61B1-FD73-4E0F-9B1E-E8477538049B}"/>
                </a:ext>
              </a:extLst>
            </p:cNvPr>
            <p:cNvSpPr>
              <a:spLocks/>
            </p:cNvSpPr>
            <p:nvPr userDrawn="1"/>
          </p:nvSpPr>
          <p:spPr bwMode="auto">
            <a:xfrm>
              <a:off x="730567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17">
              <a:extLst>
                <a:ext uri="{FF2B5EF4-FFF2-40B4-BE49-F238E27FC236}">
                  <a16:creationId xmlns:a16="http://schemas.microsoft.com/office/drawing/2014/main" id="{3D90DA76-2F03-4FEF-ADEA-91BB3BCCFF23}"/>
                </a:ext>
              </a:extLst>
            </p:cNvPr>
            <p:cNvSpPr>
              <a:spLocks/>
            </p:cNvSpPr>
            <p:nvPr userDrawn="1"/>
          </p:nvSpPr>
          <p:spPr bwMode="auto">
            <a:xfrm>
              <a:off x="73263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18">
              <a:extLst>
                <a:ext uri="{FF2B5EF4-FFF2-40B4-BE49-F238E27FC236}">
                  <a16:creationId xmlns:a16="http://schemas.microsoft.com/office/drawing/2014/main" id="{F6F7BC56-D533-497E-84AA-B19D76EDDFF1}"/>
                </a:ext>
              </a:extLst>
            </p:cNvPr>
            <p:cNvSpPr>
              <a:spLocks/>
            </p:cNvSpPr>
            <p:nvPr userDrawn="1"/>
          </p:nvSpPr>
          <p:spPr bwMode="auto">
            <a:xfrm>
              <a:off x="73263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19">
              <a:extLst>
                <a:ext uri="{FF2B5EF4-FFF2-40B4-BE49-F238E27FC236}">
                  <a16:creationId xmlns:a16="http://schemas.microsoft.com/office/drawing/2014/main" id="{EB7FE5A9-E099-4A36-BA95-65ADAC5CBDF3}"/>
                </a:ext>
              </a:extLst>
            </p:cNvPr>
            <p:cNvSpPr>
              <a:spLocks noEditPoints="1"/>
            </p:cNvSpPr>
            <p:nvPr userDrawn="1"/>
          </p:nvSpPr>
          <p:spPr bwMode="auto">
            <a:xfrm>
              <a:off x="10160000" y="4513263"/>
              <a:ext cx="636588" cy="342900"/>
            </a:xfrm>
            <a:custGeom>
              <a:avLst/>
              <a:gdLst>
                <a:gd name="T0" fmla="*/ 344 w 401"/>
                <a:gd name="T1" fmla="*/ 57 h 216"/>
                <a:gd name="T2" fmla="*/ 318 w 401"/>
                <a:gd name="T3" fmla="*/ 0 h 216"/>
                <a:gd name="T4" fmla="*/ 287 w 401"/>
                <a:gd name="T5" fmla="*/ 57 h 216"/>
                <a:gd name="T6" fmla="*/ 287 w 401"/>
                <a:gd name="T7" fmla="*/ 79 h 216"/>
                <a:gd name="T8" fmla="*/ 235 w 401"/>
                <a:gd name="T9" fmla="*/ 79 h 216"/>
                <a:gd name="T10" fmla="*/ 235 w 401"/>
                <a:gd name="T11" fmla="*/ 57 h 216"/>
                <a:gd name="T12" fmla="*/ 205 w 401"/>
                <a:gd name="T13" fmla="*/ 0 h 216"/>
                <a:gd name="T14" fmla="*/ 174 w 401"/>
                <a:gd name="T15" fmla="*/ 57 h 216"/>
                <a:gd name="T16" fmla="*/ 174 w 401"/>
                <a:gd name="T17" fmla="*/ 79 h 216"/>
                <a:gd name="T18" fmla="*/ 118 w 401"/>
                <a:gd name="T19" fmla="*/ 79 h 216"/>
                <a:gd name="T20" fmla="*/ 118 w 401"/>
                <a:gd name="T21" fmla="*/ 57 h 216"/>
                <a:gd name="T22" fmla="*/ 87 w 401"/>
                <a:gd name="T23" fmla="*/ 0 h 216"/>
                <a:gd name="T24" fmla="*/ 57 w 401"/>
                <a:gd name="T25" fmla="*/ 57 h 216"/>
                <a:gd name="T26" fmla="*/ 57 w 401"/>
                <a:gd name="T27" fmla="*/ 79 h 216"/>
                <a:gd name="T28" fmla="*/ 74 w 401"/>
                <a:gd name="T29" fmla="*/ 136 h 216"/>
                <a:gd name="T30" fmla="*/ 104 w 401"/>
                <a:gd name="T31" fmla="*/ 216 h 216"/>
                <a:gd name="T32" fmla="*/ 118 w 401"/>
                <a:gd name="T33" fmla="*/ 136 h 216"/>
                <a:gd name="T34" fmla="*/ 192 w 401"/>
                <a:gd name="T35" fmla="*/ 136 h 216"/>
                <a:gd name="T36" fmla="*/ 218 w 401"/>
                <a:gd name="T37" fmla="*/ 216 h 216"/>
                <a:gd name="T38" fmla="*/ 226 w 401"/>
                <a:gd name="T39" fmla="*/ 136 h 216"/>
                <a:gd name="T40" fmla="*/ 300 w 401"/>
                <a:gd name="T41" fmla="*/ 136 h 216"/>
                <a:gd name="T42" fmla="*/ 331 w 401"/>
                <a:gd name="T43" fmla="*/ 216 h 216"/>
                <a:gd name="T44" fmla="*/ 401 w 401"/>
                <a:gd name="T45" fmla="*/ 136 h 216"/>
                <a:gd name="T46" fmla="*/ 370 w 401"/>
                <a:gd name="T47" fmla="*/ 79 h 216"/>
                <a:gd name="T48" fmla="*/ 96 w 401"/>
                <a:gd name="T49" fmla="*/ 207 h 216"/>
                <a:gd name="T50" fmla="*/ 83 w 401"/>
                <a:gd name="T51" fmla="*/ 132 h 216"/>
                <a:gd name="T52" fmla="*/ 78 w 401"/>
                <a:gd name="T53" fmla="*/ 70 h 216"/>
                <a:gd name="T54" fmla="*/ 78 w 401"/>
                <a:gd name="T55" fmla="*/ 48 h 216"/>
                <a:gd name="T56" fmla="*/ 87 w 401"/>
                <a:gd name="T57" fmla="*/ 13 h 216"/>
                <a:gd name="T58" fmla="*/ 100 w 401"/>
                <a:gd name="T59" fmla="*/ 48 h 216"/>
                <a:gd name="T60" fmla="*/ 100 w 401"/>
                <a:gd name="T61" fmla="*/ 70 h 216"/>
                <a:gd name="T62" fmla="*/ 126 w 401"/>
                <a:gd name="T63" fmla="*/ 132 h 216"/>
                <a:gd name="T64" fmla="*/ 135 w 401"/>
                <a:gd name="T65" fmla="*/ 132 h 216"/>
                <a:gd name="T66" fmla="*/ 157 w 401"/>
                <a:gd name="T67" fmla="*/ 132 h 216"/>
                <a:gd name="T68" fmla="*/ 213 w 401"/>
                <a:gd name="T69" fmla="*/ 132 h 216"/>
                <a:gd name="T70" fmla="*/ 196 w 401"/>
                <a:gd name="T71" fmla="*/ 207 h 216"/>
                <a:gd name="T72" fmla="*/ 165 w 401"/>
                <a:gd name="T73" fmla="*/ 132 h 216"/>
                <a:gd name="T74" fmla="*/ 196 w 401"/>
                <a:gd name="T75" fmla="*/ 70 h 216"/>
                <a:gd name="T76" fmla="*/ 192 w 401"/>
                <a:gd name="T77" fmla="*/ 48 h 216"/>
                <a:gd name="T78" fmla="*/ 205 w 401"/>
                <a:gd name="T79" fmla="*/ 13 h 216"/>
                <a:gd name="T80" fmla="*/ 218 w 401"/>
                <a:gd name="T81" fmla="*/ 48 h 216"/>
                <a:gd name="T82" fmla="*/ 218 w 401"/>
                <a:gd name="T83" fmla="*/ 70 h 216"/>
                <a:gd name="T84" fmla="*/ 235 w 401"/>
                <a:gd name="T85" fmla="*/ 132 h 216"/>
                <a:gd name="T86" fmla="*/ 248 w 401"/>
                <a:gd name="T87" fmla="*/ 132 h 216"/>
                <a:gd name="T88" fmla="*/ 274 w 401"/>
                <a:gd name="T89" fmla="*/ 132 h 216"/>
                <a:gd name="T90" fmla="*/ 383 w 401"/>
                <a:gd name="T91" fmla="*/ 132 h 216"/>
                <a:gd name="T92" fmla="*/ 322 w 401"/>
                <a:gd name="T93" fmla="*/ 207 h 216"/>
                <a:gd name="T94" fmla="*/ 309 w 401"/>
                <a:gd name="T95" fmla="*/ 132 h 216"/>
                <a:gd name="T96" fmla="*/ 266 w 401"/>
                <a:gd name="T97" fmla="*/ 110 h 216"/>
                <a:gd name="T98" fmla="*/ 283 w 401"/>
                <a:gd name="T99" fmla="*/ 70 h 216"/>
                <a:gd name="T100" fmla="*/ 283 w 401"/>
                <a:gd name="T101" fmla="*/ 48 h 216"/>
                <a:gd name="T102" fmla="*/ 348 w 401"/>
                <a:gd name="T103" fmla="*/ 48 h 216"/>
                <a:gd name="T104" fmla="*/ 348 w 401"/>
                <a:gd name="T105" fmla="*/ 70 h 216"/>
                <a:gd name="T106" fmla="*/ 383 w 401"/>
                <a:gd name="T107" fmla="*/ 13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 h="216">
                  <a:moveTo>
                    <a:pt x="370" y="79"/>
                  </a:moveTo>
                  <a:lnTo>
                    <a:pt x="344" y="57"/>
                  </a:lnTo>
                  <a:lnTo>
                    <a:pt x="370" y="57"/>
                  </a:lnTo>
                  <a:lnTo>
                    <a:pt x="318" y="0"/>
                  </a:lnTo>
                  <a:lnTo>
                    <a:pt x="261" y="57"/>
                  </a:lnTo>
                  <a:lnTo>
                    <a:pt x="287" y="57"/>
                  </a:lnTo>
                  <a:lnTo>
                    <a:pt x="261" y="79"/>
                  </a:lnTo>
                  <a:lnTo>
                    <a:pt x="287" y="79"/>
                  </a:lnTo>
                  <a:lnTo>
                    <a:pt x="261" y="105"/>
                  </a:lnTo>
                  <a:lnTo>
                    <a:pt x="235" y="79"/>
                  </a:lnTo>
                  <a:lnTo>
                    <a:pt x="257" y="79"/>
                  </a:lnTo>
                  <a:lnTo>
                    <a:pt x="235" y="57"/>
                  </a:lnTo>
                  <a:lnTo>
                    <a:pt x="257" y="57"/>
                  </a:lnTo>
                  <a:lnTo>
                    <a:pt x="205" y="0"/>
                  </a:lnTo>
                  <a:lnTo>
                    <a:pt x="152" y="57"/>
                  </a:lnTo>
                  <a:lnTo>
                    <a:pt x="174" y="57"/>
                  </a:lnTo>
                  <a:lnTo>
                    <a:pt x="152" y="79"/>
                  </a:lnTo>
                  <a:lnTo>
                    <a:pt x="174" y="79"/>
                  </a:lnTo>
                  <a:lnTo>
                    <a:pt x="148" y="110"/>
                  </a:lnTo>
                  <a:lnTo>
                    <a:pt x="118" y="79"/>
                  </a:lnTo>
                  <a:lnTo>
                    <a:pt x="139" y="79"/>
                  </a:lnTo>
                  <a:lnTo>
                    <a:pt x="118" y="57"/>
                  </a:lnTo>
                  <a:lnTo>
                    <a:pt x="139" y="57"/>
                  </a:lnTo>
                  <a:lnTo>
                    <a:pt x="87" y="0"/>
                  </a:lnTo>
                  <a:lnTo>
                    <a:pt x="35" y="57"/>
                  </a:lnTo>
                  <a:lnTo>
                    <a:pt x="57" y="57"/>
                  </a:lnTo>
                  <a:lnTo>
                    <a:pt x="35" y="79"/>
                  </a:lnTo>
                  <a:lnTo>
                    <a:pt x="57" y="79"/>
                  </a:lnTo>
                  <a:lnTo>
                    <a:pt x="0" y="136"/>
                  </a:lnTo>
                  <a:lnTo>
                    <a:pt x="74" y="136"/>
                  </a:lnTo>
                  <a:lnTo>
                    <a:pt x="74" y="216"/>
                  </a:lnTo>
                  <a:lnTo>
                    <a:pt x="104" y="216"/>
                  </a:lnTo>
                  <a:lnTo>
                    <a:pt x="104" y="136"/>
                  </a:lnTo>
                  <a:lnTo>
                    <a:pt x="118" y="136"/>
                  </a:lnTo>
                  <a:lnTo>
                    <a:pt x="174" y="136"/>
                  </a:lnTo>
                  <a:lnTo>
                    <a:pt x="192" y="136"/>
                  </a:lnTo>
                  <a:lnTo>
                    <a:pt x="192" y="216"/>
                  </a:lnTo>
                  <a:lnTo>
                    <a:pt x="218" y="216"/>
                  </a:lnTo>
                  <a:lnTo>
                    <a:pt x="218" y="136"/>
                  </a:lnTo>
                  <a:lnTo>
                    <a:pt x="226" y="136"/>
                  </a:lnTo>
                  <a:lnTo>
                    <a:pt x="292" y="136"/>
                  </a:lnTo>
                  <a:lnTo>
                    <a:pt x="300" y="136"/>
                  </a:lnTo>
                  <a:lnTo>
                    <a:pt x="300" y="216"/>
                  </a:lnTo>
                  <a:lnTo>
                    <a:pt x="331" y="216"/>
                  </a:lnTo>
                  <a:lnTo>
                    <a:pt x="331" y="136"/>
                  </a:lnTo>
                  <a:lnTo>
                    <a:pt x="401" y="136"/>
                  </a:lnTo>
                  <a:lnTo>
                    <a:pt x="344" y="79"/>
                  </a:lnTo>
                  <a:lnTo>
                    <a:pt x="370" y="79"/>
                  </a:lnTo>
                  <a:close/>
                  <a:moveTo>
                    <a:pt x="96" y="132"/>
                  </a:moveTo>
                  <a:lnTo>
                    <a:pt x="96" y="207"/>
                  </a:lnTo>
                  <a:lnTo>
                    <a:pt x="83" y="207"/>
                  </a:lnTo>
                  <a:lnTo>
                    <a:pt x="83" y="132"/>
                  </a:lnTo>
                  <a:lnTo>
                    <a:pt x="17" y="132"/>
                  </a:lnTo>
                  <a:lnTo>
                    <a:pt x="78" y="70"/>
                  </a:lnTo>
                  <a:lnTo>
                    <a:pt x="52" y="70"/>
                  </a:lnTo>
                  <a:lnTo>
                    <a:pt x="78" y="48"/>
                  </a:lnTo>
                  <a:lnTo>
                    <a:pt x="52" y="48"/>
                  </a:lnTo>
                  <a:lnTo>
                    <a:pt x="87" y="13"/>
                  </a:lnTo>
                  <a:lnTo>
                    <a:pt x="122" y="48"/>
                  </a:lnTo>
                  <a:lnTo>
                    <a:pt x="100" y="48"/>
                  </a:lnTo>
                  <a:lnTo>
                    <a:pt x="122" y="70"/>
                  </a:lnTo>
                  <a:lnTo>
                    <a:pt x="100" y="70"/>
                  </a:lnTo>
                  <a:lnTo>
                    <a:pt x="139" y="114"/>
                  </a:lnTo>
                  <a:lnTo>
                    <a:pt x="126" y="132"/>
                  </a:lnTo>
                  <a:lnTo>
                    <a:pt x="96" y="132"/>
                  </a:lnTo>
                  <a:close/>
                  <a:moveTo>
                    <a:pt x="135" y="132"/>
                  </a:moveTo>
                  <a:lnTo>
                    <a:pt x="148" y="119"/>
                  </a:lnTo>
                  <a:lnTo>
                    <a:pt x="157" y="132"/>
                  </a:lnTo>
                  <a:lnTo>
                    <a:pt x="135" y="132"/>
                  </a:lnTo>
                  <a:close/>
                  <a:moveTo>
                    <a:pt x="213" y="132"/>
                  </a:moveTo>
                  <a:lnTo>
                    <a:pt x="213" y="207"/>
                  </a:lnTo>
                  <a:lnTo>
                    <a:pt x="196" y="207"/>
                  </a:lnTo>
                  <a:lnTo>
                    <a:pt x="196" y="132"/>
                  </a:lnTo>
                  <a:lnTo>
                    <a:pt x="165" y="132"/>
                  </a:lnTo>
                  <a:lnTo>
                    <a:pt x="152" y="114"/>
                  </a:lnTo>
                  <a:lnTo>
                    <a:pt x="196" y="70"/>
                  </a:lnTo>
                  <a:lnTo>
                    <a:pt x="170" y="70"/>
                  </a:lnTo>
                  <a:lnTo>
                    <a:pt x="192" y="48"/>
                  </a:lnTo>
                  <a:lnTo>
                    <a:pt x="170" y="48"/>
                  </a:lnTo>
                  <a:lnTo>
                    <a:pt x="205" y="13"/>
                  </a:lnTo>
                  <a:lnTo>
                    <a:pt x="239" y="48"/>
                  </a:lnTo>
                  <a:lnTo>
                    <a:pt x="218" y="48"/>
                  </a:lnTo>
                  <a:lnTo>
                    <a:pt x="239" y="70"/>
                  </a:lnTo>
                  <a:lnTo>
                    <a:pt x="218" y="70"/>
                  </a:lnTo>
                  <a:lnTo>
                    <a:pt x="253" y="110"/>
                  </a:lnTo>
                  <a:lnTo>
                    <a:pt x="235" y="132"/>
                  </a:lnTo>
                  <a:lnTo>
                    <a:pt x="213" y="132"/>
                  </a:lnTo>
                  <a:close/>
                  <a:moveTo>
                    <a:pt x="248" y="132"/>
                  </a:moveTo>
                  <a:lnTo>
                    <a:pt x="261" y="119"/>
                  </a:lnTo>
                  <a:lnTo>
                    <a:pt x="274" y="132"/>
                  </a:lnTo>
                  <a:lnTo>
                    <a:pt x="248" y="132"/>
                  </a:lnTo>
                  <a:close/>
                  <a:moveTo>
                    <a:pt x="383" y="132"/>
                  </a:moveTo>
                  <a:lnTo>
                    <a:pt x="322" y="132"/>
                  </a:lnTo>
                  <a:lnTo>
                    <a:pt x="322" y="207"/>
                  </a:lnTo>
                  <a:lnTo>
                    <a:pt x="309" y="207"/>
                  </a:lnTo>
                  <a:lnTo>
                    <a:pt x="309" y="132"/>
                  </a:lnTo>
                  <a:lnTo>
                    <a:pt x="283" y="132"/>
                  </a:lnTo>
                  <a:lnTo>
                    <a:pt x="266" y="110"/>
                  </a:lnTo>
                  <a:lnTo>
                    <a:pt x="305" y="70"/>
                  </a:lnTo>
                  <a:lnTo>
                    <a:pt x="283" y="70"/>
                  </a:lnTo>
                  <a:lnTo>
                    <a:pt x="305" y="48"/>
                  </a:lnTo>
                  <a:lnTo>
                    <a:pt x="283" y="48"/>
                  </a:lnTo>
                  <a:lnTo>
                    <a:pt x="318" y="13"/>
                  </a:lnTo>
                  <a:lnTo>
                    <a:pt x="348" y="48"/>
                  </a:lnTo>
                  <a:lnTo>
                    <a:pt x="327" y="48"/>
                  </a:lnTo>
                  <a:lnTo>
                    <a:pt x="348" y="70"/>
                  </a:lnTo>
                  <a:lnTo>
                    <a:pt x="327" y="70"/>
                  </a:lnTo>
                  <a:lnTo>
                    <a:pt x="38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20">
              <a:extLst>
                <a:ext uri="{FF2B5EF4-FFF2-40B4-BE49-F238E27FC236}">
                  <a16:creationId xmlns:a16="http://schemas.microsoft.com/office/drawing/2014/main" id="{0047D958-FA8D-4D4E-B5E9-CDCD078C4EA2}"/>
                </a:ext>
              </a:extLst>
            </p:cNvPr>
            <p:cNvSpPr>
              <a:spLocks noEditPoints="1"/>
            </p:cNvSpPr>
            <p:nvPr userDrawn="1"/>
          </p:nvSpPr>
          <p:spPr bwMode="auto">
            <a:xfrm>
              <a:off x="7843838" y="4400550"/>
              <a:ext cx="2268538" cy="447675"/>
            </a:xfrm>
            <a:custGeom>
              <a:avLst/>
              <a:gdLst>
                <a:gd name="T0" fmla="*/ 91 w 328"/>
                <a:gd name="T1" fmla="*/ 0 h 64"/>
                <a:gd name="T2" fmla="*/ 124 w 328"/>
                <a:gd name="T3" fmla="*/ 59 h 64"/>
                <a:gd name="T4" fmla="*/ 328 w 328"/>
                <a:gd name="T5" fmla="*/ 63 h 64"/>
                <a:gd name="T6" fmla="*/ 327 w 328"/>
                <a:gd name="T7" fmla="*/ 2 h 64"/>
                <a:gd name="T8" fmla="*/ 193 w 328"/>
                <a:gd name="T9" fmla="*/ 21 h 64"/>
                <a:gd name="T10" fmla="*/ 123 w 328"/>
                <a:gd name="T11" fmla="*/ 57 h 64"/>
                <a:gd name="T12" fmla="*/ 113 w 328"/>
                <a:gd name="T13" fmla="*/ 5 h 64"/>
                <a:gd name="T14" fmla="*/ 150 w 328"/>
                <a:gd name="T15" fmla="*/ 19 h 64"/>
                <a:gd name="T16" fmla="*/ 140 w 328"/>
                <a:gd name="T17" fmla="*/ 20 h 64"/>
                <a:gd name="T18" fmla="*/ 132 w 328"/>
                <a:gd name="T19" fmla="*/ 10 h 64"/>
                <a:gd name="T20" fmla="*/ 188 w 328"/>
                <a:gd name="T21" fmla="*/ 15 h 64"/>
                <a:gd name="T22" fmla="*/ 191 w 328"/>
                <a:gd name="T23" fmla="*/ 49 h 64"/>
                <a:gd name="T24" fmla="*/ 134 w 328"/>
                <a:gd name="T25" fmla="*/ 38 h 64"/>
                <a:gd name="T26" fmla="*/ 139 w 328"/>
                <a:gd name="T27" fmla="*/ 40 h 64"/>
                <a:gd name="T28" fmla="*/ 155 w 328"/>
                <a:gd name="T29" fmla="*/ 38 h 64"/>
                <a:gd name="T30" fmla="*/ 156 w 328"/>
                <a:gd name="T31" fmla="*/ 38 h 64"/>
                <a:gd name="T32" fmla="*/ 172 w 328"/>
                <a:gd name="T33" fmla="*/ 40 h 64"/>
                <a:gd name="T34" fmla="*/ 179 w 328"/>
                <a:gd name="T35" fmla="*/ 38 h 64"/>
                <a:gd name="T36" fmla="*/ 185 w 328"/>
                <a:gd name="T37" fmla="*/ 40 h 64"/>
                <a:gd name="T38" fmla="*/ 180 w 328"/>
                <a:gd name="T39" fmla="*/ 36 h 64"/>
                <a:gd name="T40" fmla="*/ 178 w 328"/>
                <a:gd name="T41" fmla="*/ 36 h 64"/>
                <a:gd name="T42" fmla="*/ 162 w 328"/>
                <a:gd name="T43" fmla="*/ 33 h 64"/>
                <a:gd name="T44" fmla="*/ 155 w 328"/>
                <a:gd name="T45" fmla="*/ 36 h 64"/>
                <a:gd name="T46" fmla="*/ 149 w 328"/>
                <a:gd name="T47" fmla="*/ 33 h 64"/>
                <a:gd name="T48" fmla="*/ 134 w 328"/>
                <a:gd name="T49" fmla="*/ 36 h 64"/>
                <a:gd name="T50" fmla="*/ 138 w 328"/>
                <a:gd name="T51" fmla="*/ 42 h 64"/>
                <a:gd name="T52" fmla="*/ 149 w 328"/>
                <a:gd name="T53" fmla="*/ 42 h 64"/>
                <a:gd name="T54" fmla="*/ 157 w 328"/>
                <a:gd name="T55" fmla="*/ 45 h 64"/>
                <a:gd name="T56" fmla="*/ 162 w 328"/>
                <a:gd name="T57" fmla="*/ 45 h 64"/>
                <a:gd name="T58" fmla="*/ 177 w 328"/>
                <a:gd name="T59" fmla="*/ 42 h 64"/>
                <a:gd name="T60" fmla="*/ 179 w 328"/>
                <a:gd name="T61" fmla="*/ 42 h 64"/>
                <a:gd name="T62" fmla="*/ 180 w 328"/>
                <a:gd name="T63" fmla="*/ 29 h 64"/>
                <a:gd name="T64" fmla="*/ 172 w 328"/>
                <a:gd name="T65" fmla="*/ 31 h 64"/>
                <a:gd name="T66" fmla="*/ 166 w 328"/>
                <a:gd name="T67" fmla="*/ 29 h 64"/>
                <a:gd name="T68" fmla="*/ 154 w 328"/>
                <a:gd name="T69" fmla="*/ 31 h 64"/>
                <a:gd name="T70" fmla="*/ 148 w 328"/>
                <a:gd name="T71" fmla="*/ 29 h 64"/>
                <a:gd name="T72" fmla="*/ 133 w 328"/>
                <a:gd name="T73" fmla="*/ 31 h 64"/>
                <a:gd name="T74" fmla="*/ 123 w 328"/>
                <a:gd name="T75" fmla="*/ 7 h 64"/>
                <a:gd name="T76" fmla="*/ 135 w 328"/>
                <a:gd name="T77" fmla="*/ 50 h 64"/>
                <a:gd name="T78" fmla="*/ 198 w 328"/>
                <a:gd name="T79" fmla="*/ 56 h 64"/>
                <a:gd name="T80" fmla="*/ 203 w 328"/>
                <a:gd name="T81" fmla="*/ 62 h 64"/>
                <a:gd name="T82" fmla="*/ 215 w 328"/>
                <a:gd name="T83" fmla="*/ 6 h 64"/>
                <a:gd name="T84" fmla="*/ 217 w 328"/>
                <a:gd name="T85" fmla="*/ 5 h 64"/>
                <a:gd name="T86" fmla="*/ 230 w 328"/>
                <a:gd name="T87" fmla="*/ 62 h 64"/>
                <a:gd name="T88" fmla="*/ 236 w 328"/>
                <a:gd name="T89" fmla="*/ 2 h 64"/>
                <a:gd name="T90" fmla="*/ 241 w 328"/>
                <a:gd name="T91" fmla="*/ 62 h 64"/>
                <a:gd name="T92" fmla="*/ 254 w 328"/>
                <a:gd name="T93" fmla="*/ 2 h 64"/>
                <a:gd name="T94" fmla="*/ 256 w 328"/>
                <a:gd name="T95" fmla="*/ 2 h 64"/>
                <a:gd name="T96" fmla="*/ 268 w 328"/>
                <a:gd name="T97" fmla="*/ 62 h 64"/>
                <a:gd name="T98" fmla="*/ 275 w 328"/>
                <a:gd name="T99" fmla="*/ 2 h 64"/>
                <a:gd name="T100" fmla="*/ 280 w 328"/>
                <a:gd name="T101" fmla="*/ 62 h 64"/>
                <a:gd name="T102" fmla="*/ 292 w 328"/>
                <a:gd name="T103" fmla="*/ 2 h 64"/>
                <a:gd name="T104" fmla="*/ 294 w 328"/>
                <a:gd name="T105" fmla="*/ 2 h 64"/>
                <a:gd name="T106" fmla="*/ 307 w 328"/>
                <a:gd name="T107" fmla="*/ 62 h 64"/>
                <a:gd name="T108" fmla="*/ 313 w 328"/>
                <a:gd name="T109" fmla="*/ 2 h 64"/>
                <a:gd name="T110" fmla="*/ 318 w 328"/>
                <a:gd name="T111" fmla="*/ 62 h 64"/>
                <a:gd name="T112" fmla="*/ 132 w 328"/>
                <a:gd name="T113" fmla="*/ 27 h 64"/>
                <a:gd name="T114" fmla="*/ 113 w 328"/>
                <a:gd name="T115" fmla="*/ 62 h 64"/>
                <a:gd name="T116" fmla="*/ 2 w 328"/>
                <a:gd name="T117" fmla="*/ 2 h 64"/>
                <a:gd name="T118" fmla="*/ 129 w 328"/>
                <a:gd name="T119" fmla="*/ 5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8" h="64">
                  <a:moveTo>
                    <a:pt x="328" y="0"/>
                  </a:moveTo>
                  <a:cubicBezTo>
                    <a:pt x="240" y="0"/>
                    <a:pt x="240" y="0"/>
                    <a:pt x="240" y="0"/>
                  </a:cubicBezTo>
                  <a:cubicBezTo>
                    <a:pt x="239" y="0"/>
                    <a:pt x="201" y="3"/>
                    <a:pt x="177" y="19"/>
                  </a:cubicBezTo>
                  <a:cubicBezTo>
                    <a:pt x="177" y="19"/>
                    <a:pt x="177" y="19"/>
                    <a:pt x="177" y="19"/>
                  </a:cubicBezTo>
                  <a:cubicBezTo>
                    <a:pt x="169" y="19"/>
                    <a:pt x="162" y="19"/>
                    <a:pt x="155" y="19"/>
                  </a:cubicBezTo>
                  <a:cubicBezTo>
                    <a:pt x="150" y="15"/>
                    <a:pt x="145" y="13"/>
                    <a:pt x="139" y="10"/>
                  </a:cubicBezTo>
                  <a:cubicBezTo>
                    <a:pt x="139" y="10"/>
                    <a:pt x="139" y="10"/>
                    <a:pt x="139" y="10"/>
                  </a:cubicBezTo>
                  <a:cubicBezTo>
                    <a:pt x="116" y="2"/>
                    <a:pt x="91" y="0"/>
                    <a:pt x="91" y="0"/>
                  </a:cubicBezTo>
                  <a:cubicBezTo>
                    <a:pt x="1" y="0"/>
                    <a:pt x="1" y="0"/>
                    <a:pt x="1" y="0"/>
                  </a:cubicBezTo>
                  <a:cubicBezTo>
                    <a:pt x="0" y="0"/>
                    <a:pt x="0" y="0"/>
                    <a:pt x="0" y="1"/>
                  </a:cubicBezTo>
                  <a:cubicBezTo>
                    <a:pt x="0" y="63"/>
                    <a:pt x="0" y="63"/>
                    <a:pt x="0" y="63"/>
                  </a:cubicBezTo>
                  <a:cubicBezTo>
                    <a:pt x="0" y="63"/>
                    <a:pt x="0" y="64"/>
                    <a:pt x="1" y="64"/>
                  </a:cubicBezTo>
                  <a:cubicBezTo>
                    <a:pt x="118" y="64"/>
                    <a:pt x="118" y="64"/>
                    <a:pt x="118" y="64"/>
                  </a:cubicBezTo>
                  <a:cubicBezTo>
                    <a:pt x="118" y="64"/>
                    <a:pt x="118" y="64"/>
                    <a:pt x="119" y="64"/>
                  </a:cubicBezTo>
                  <a:cubicBezTo>
                    <a:pt x="124" y="59"/>
                    <a:pt x="124" y="59"/>
                    <a:pt x="124" y="59"/>
                  </a:cubicBezTo>
                  <a:cubicBezTo>
                    <a:pt x="124" y="59"/>
                    <a:pt x="124" y="59"/>
                    <a:pt x="124" y="59"/>
                  </a:cubicBezTo>
                  <a:cubicBezTo>
                    <a:pt x="197" y="59"/>
                    <a:pt x="197" y="59"/>
                    <a:pt x="197" y="59"/>
                  </a:cubicBezTo>
                  <a:cubicBezTo>
                    <a:pt x="198" y="59"/>
                    <a:pt x="198" y="59"/>
                    <a:pt x="198" y="59"/>
                  </a:cubicBezTo>
                  <a:cubicBezTo>
                    <a:pt x="201" y="63"/>
                    <a:pt x="201" y="63"/>
                    <a:pt x="201" y="63"/>
                  </a:cubicBezTo>
                  <a:cubicBezTo>
                    <a:pt x="202" y="63"/>
                    <a:pt x="202" y="64"/>
                    <a:pt x="202" y="64"/>
                  </a:cubicBezTo>
                  <a:cubicBezTo>
                    <a:pt x="328" y="64"/>
                    <a:pt x="328" y="64"/>
                    <a:pt x="328" y="64"/>
                  </a:cubicBezTo>
                  <a:cubicBezTo>
                    <a:pt x="328" y="64"/>
                    <a:pt x="328" y="64"/>
                    <a:pt x="328" y="64"/>
                  </a:cubicBezTo>
                  <a:cubicBezTo>
                    <a:pt x="328" y="64"/>
                    <a:pt x="328" y="64"/>
                    <a:pt x="328" y="63"/>
                  </a:cubicBezTo>
                  <a:cubicBezTo>
                    <a:pt x="328" y="63"/>
                    <a:pt x="328" y="63"/>
                    <a:pt x="328" y="63"/>
                  </a:cubicBezTo>
                  <a:cubicBezTo>
                    <a:pt x="328" y="63"/>
                    <a:pt x="328" y="63"/>
                    <a:pt x="328" y="63"/>
                  </a:cubicBezTo>
                  <a:cubicBezTo>
                    <a:pt x="328" y="63"/>
                    <a:pt x="328" y="63"/>
                    <a:pt x="328" y="63"/>
                  </a:cubicBezTo>
                  <a:cubicBezTo>
                    <a:pt x="328" y="1"/>
                    <a:pt x="328" y="1"/>
                    <a:pt x="328" y="1"/>
                  </a:cubicBezTo>
                  <a:cubicBezTo>
                    <a:pt x="328" y="0"/>
                    <a:pt x="328" y="0"/>
                    <a:pt x="328" y="0"/>
                  </a:cubicBezTo>
                  <a:close/>
                  <a:moveTo>
                    <a:pt x="327" y="62"/>
                  </a:moveTo>
                  <a:cubicBezTo>
                    <a:pt x="323" y="62"/>
                    <a:pt x="323" y="62"/>
                    <a:pt x="323" y="62"/>
                  </a:cubicBezTo>
                  <a:cubicBezTo>
                    <a:pt x="323" y="2"/>
                    <a:pt x="323" y="2"/>
                    <a:pt x="323" y="2"/>
                  </a:cubicBezTo>
                  <a:cubicBezTo>
                    <a:pt x="327" y="2"/>
                    <a:pt x="327" y="2"/>
                    <a:pt x="327" y="2"/>
                  </a:cubicBezTo>
                  <a:lnTo>
                    <a:pt x="327" y="62"/>
                  </a:lnTo>
                  <a:close/>
                  <a:moveTo>
                    <a:pt x="193" y="51"/>
                  </a:moveTo>
                  <a:cubicBezTo>
                    <a:pt x="193" y="51"/>
                    <a:pt x="193" y="51"/>
                    <a:pt x="193" y="51"/>
                  </a:cubicBezTo>
                  <a:cubicBezTo>
                    <a:pt x="193" y="25"/>
                    <a:pt x="193" y="25"/>
                    <a:pt x="193" y="25"/>
                  </a:cubicBezTo>
                  <a:cubicBezTo>
                    <a:pt x="193" y="25"/>
                    <a:pt x="193" y="25"/>
                    <a:pt x="193" y="25"/>
                  </a:cubicBezTo>
                  <a:cubicBezTo>
                    <a:pt x="194" y="22"/>
                    <a:pt x="194" y="22"/>
                    <a:pt x="194" y="22"/>
                  </a:cubicBezTo>
                  <a:cubicBezTo>
                    <a:pt x="194" y="22"/>
                    <a:pt x="194" y="21"/>
                    <a:pt x="193" y="21"/>
                  </a:cubicBezTo>
                  <a:cubicBezTo>
                    <a:pt x="193" y="21"/>
                    <a:pt x="193" y="21"/>
                    <a:pt x="193" y="21"/>
                  </a:cubicBezTo>
                  <a:cubicBezTo>
                    <a:pt x="193" y="12"/>
                    <a:pt x="193" y="12"/>
                    <a:pt x="193" y="12"/>
                  </a:cubicBezTo>
                  <a:cubicBezTo>
                    <a:pt x="194" y="12"/>
                    <a:pt x="195" y="12"/>
                    <a:pt x="196" y="11"/>
                  </a:cubicBezTo>
                  <a:cubicBezTo>
                    <a:pt x="196" y="54"/>
                    <a:pt x="196" y="54"/>
                    <a:pt x="196" y="54"/>
                  </a:cubicBezTo>
                  <a:lnTo>
                    <a:pt x="193" y="51"/>
                  </a:lnTo>
                  <a:close/>
                  <a:moveTo>
                    <a:pt x="107" y="4"/>
                  </a:moveTo>
                  <a:cubicBezTo>
                    <a:pt x="108" y="4"/>
                    <a:pt x="110" y="4"/>
                    <a:pt x="111" y="4"/>
                  </a:cubicBezTo>
                  <a:cubicBezTo>
                    <a:pt x="126" y="55"/>
                    <a:pt x="126" y="55"/>
                    <a:pt x="126" y="55"/>
                  </a:cubicBezTo>
                  <a:cubicBezTo>
                    <a:pt x="123" y="57"/>
                    <a:pt x="123" y="57"/>
                    <a:pt x="123" y="57"/>
                  </a:cubicBezTo>
                  <a:lnTo>
                    <a:pt x="107" y="4"/>
                  </a:lnTo>
                  <a:close/>
                  <a:moveTo>
                    <a:pt x="122" y="59"/>
                  </a:moveTo>
                  <a:cubicBezTo>
                    <a:pt x="119" y="61"/>
                    <a:pt x="119" y="61"/>
                    <a:pt x="119" y="61"/>
                  </a:cubicBezTo>
                  <a:cubicBezTo>
                    <a:pt x="102" y="3"/>
                    <a:pt x="102" y="3"/>
                    <a:pt x="102" y="3"/>
                  </a:cubicBezTo>
                  <a:cubicBezTo>
                    <a:pt x="103" y="3"/>
                    <a:pt x="104" y="3"/>
                    <a:pt x="105" y="3"/>
                  </a:cubicBezTo>
                  <a:lnTo>
                    <a:pt x="122" y="59"/>
                  </a:lnTo>
                  <a:close/>
                  <a:moveTo>
                    <a:pt x="127" y="54"/>
                  </a:moveTo>
                  <a:cubicBezTo>
                    <a:pt x="113" y="5"/>
                    <a:pt x="113" y="5"/>
                    <a:pt x="113" y="5"/>
                  </a:cubicBezTo>
                  <a:cubicBezTo>
                    <a:pt x="114" y="5"/>
                    <a:pt x="115" y="5"/>
                    <a:pt x="116" y="5"/>
                  </a:cubicBezTo>
                  <a:cubicBezTo>
                    <a:pt x="130" y="52"/>
                    <a:pt x="130" y="52"/>
                    <a:pt x="130" y="52"/>
                  </a:cubicBezTo>
                  <a:lnTo>
                    <a:pt x="127" y="54"/>
                  </a:lnTo>
                  <a:close/>
                  <a:moveTo>
                    <a:pt x="147" y="19"/>
                  </a:moveTo>
                  <a:cubicBezTo>
                    <a:pt x="145" y="15"/>
                    <a:pt x="145" y="15"/>
                    <a:pt x="145" y="15"/>
                  </a:cubicBezTo>
                  <a:cubicBezTo>
                    <a:pt x="147" y="16"/>
                    <a:pt x="148" y="16"/>
                    <a:pt x="149" y="17"/>
                  </a:cubicBezTo>
                  <a:cubicBezTo>
                    <a:pt x="149" y="17"/>
                    <a:pt x="149" y="17"/>
                    <a:pt x="149" y="17"/>
                  </a:cubicBezTo>
                  <a:cubicBezTo>
                    <a:pt x="150" y="19"/>
                    <a:pt x="150" y="19"/>
                    <a:pt x="150" y="19"/>
                  </a:cubicBezTo>
                  <a:cubicBezTo>
                    <a:pt x="149" y="19"/>
                    <a:pt x="148" y="19"/>
                    <a:pt x="147" y="19"/>
                  </a:cubicBezTo>
                  <a:close/>
                  <a:moveTo>
                    <a:pt x="145" y="19"/>
                  </a:moveTo>
                  <a:cubicBezTo>
                    <a:pt x="144" y="19"/>
                    <a:pt x="143" y="20"/>
                    <a:pt x="142" y="20"/>
                  </a:cubicBezTo>
                  <a:cubicBezTo>
                    <a:pt x="140" y="13"/>
                    <a:pt x="140" y="13"/>
                    <a:pt x="140" y="13"/>
                  </a:cubicBezTo>
                  <a:cubicBezTo>
                    <a:pt x="141" y="13"/>
                    <a:pt x="142" y="14"/>
                    <a:pt x="143" y="14"/>
                  </a:cubicBezTo>
                  <a:cubicBezTo>
                    <a:pt x="143" y="14"/>
                    <a:pt x="143" y="15"/>
                    <a:pt x="143" y="15"/>
                  </a:cubicBezTo>
                  <a:lnTo>
                    <a:pt x="145" y="19"/>
                  </a:lnTo>
                  <a:close/>
                  <a:moveTo>
                    <a:pt x="140" y="20"/>
                  </a:moveTo>
                  <a:cubicBezTo>
                    <a:pt x="139" y="20"/>
                    <a:pt x="138" y="20"/>
                    <a:pt x="137" y="20"/>
                  </a:cubicBezTo>
                  <a:cubicBezTo>
                    <a:pt x="134" y="11"/>
                    <a:pt x="134" y="11"/>
                    <a:pt x="134" y="11"/>
                  </a:cubicBezTo>
                  <a:cubicBezTo>
                    <a:pt x="135" y="11"/>
                    <a:pt x="136" y="11"/>
                    <a:pt x="138" y="12"/>
                  </a:cubicBezTo>
                  <a:lnTo>
                    <a:pt x="140" y="20"/>
                  </a:lnTo>
                  <a:close/>
                  <a:moveTo>
                    <a:pt x="135" y="20"/>
                  </a:moveTo>
                  <a:cubicBezTo>
                    <a:pt x="134" y="20"/>
                    <a:pt x="133" y="20"/>
                    <a:pt x="132" y="21"/>
                  </a:cubicBezTo>
                  <a:cubicBezTo>
                    <a:pt x="129" y="9"/>
                    <a:pt x="129" y="9"/>
                    <a:pt x="129" y="9"/>
                  </a:cubicBezTo>
                  <a:cubicBezTo>
                    <a:pt x="130" y="9"/>
                    <a:pt x="131" y="10"/>
                    <a:pt x="132" y="10"/>
                  </a:cubicBezTo>
                  <a:lnTo>
                    <a:pt x="135" y="20"/>
                  </a:lnTo>
                  <a:close/>
                  <a:moveTo>
                    <a:pt x="183" y="20"/>
                  </a:moveTo>
                  <a:cubicBezTo>
                    <a:pt x="183" y="17"/>
                    <a:pt x="183" y="17"/>
                    <a:pt x="183" y="17"/>
                  </a:cubicBezTo>
                  <a:cubicBezTo>
                    <a:pt x="183" y="17"/>
                    <a:pt x="183" y="17"/>
                    <a:pt x="183" y="17"/>
                  </a:cubicBezTo>
                  <a:cubicBezTo>
                    <a:pt x="184" y="16"/>
                    <a:pt x="185" y="16"/>
                    <a:pt x="186" y="15"/>
                  </a:cubicBezTo>
                  <a:cubicBezTo>
                    <a:pt x="186" y="20"/>
                    <a:pt x="186" y="20"/>
                    <a:pt x="186" y="20"/>
                  </a:cubicBezTo>
                  <a:cubicBezTo>
                    <a:pt x="185" y="20"/>
                    <a:pt x="184" y="20"/>
                    <a:pt x="183" y="20"/>
                  </a:cubicBezTo>
                  <a:close/>
                  <a:moveTo>
                    <a:pt x="188" y="15"/>
                  </a:moveTo>
                  <a:cubicBezTo>
                    <a:pt x="189" y="14"/>
                    <a:pt x="190" y="14"/>
                    <a:pt x="191" y="13"/>
                  </a:cubicBezTo>
                  <a:cubicBezTo>
                    <a:pt x="191" y="21"/>
                    <a:pt x="191" y="21"/>
                    <a:pt x="191" y="21"/>
                  </a:cubicBezTo>
                  <a:cubicBezTo>
                    <a:pt x="190" y="20"/>
                    <a:pt x="189" y="20"/>
                    <a:pt x="188" y="20"/>
                  </a:cubicBezTo>
                  <a:lnTo>
                    <a:pt x="188" y="15"/>
                  </a:lnTo>
                  <a:close/>
                  <a:moveTo>
                    <a:pt x="189" y="46"/>
                  </a:moveTo>
                  <a:cubicBezTo>
                    <a:pt x="189" y="46"/>
                    <a:pt x="189" y="46"/>
                    <a:pt x="189" y="46"/>
                  </a:cubicBezTo>
                  <a:cubicBezTo>
                    <a:pt x="191" y="34"/>
                    <a:pt x="191" y="34"/>
                    <a:pt x="191" y="34"/>
                  </a:cubicBezTo>
                  <a:cubicBezTo>
                    <a:pt x="191" y="49"/>
                    <a:pt x="191" y="49"/>
                    <a:pt x="191" y="49"/>
                  </a:cubicBezTo>
                  <a:lnTo>
                    <a:pt x="189" y="46"/>
                  </a:lnTo>
                  <a:close/>
                  <a:moveTo>
                    <a:pt x="184" y="45"/>
                  </a:moveTo>
                  <a:cubicBezTo>
                    <a:pt x="185" y="42"/>
                    <a:pt x="185" y="42"/>
                    <a:pt x="185" y="42"/>
                  </a:cubicBezTo>
                  <a:cubicBezTo>
                    <a:pt x="188" y="42"/>
                    <a:pt x="188" y="42"/>
                    <a:pt x="188" y="42"/>
                  </a:cubicBezTo>
                  <a:cubicBezTo>
                    <a:pt x="187" y="45"/>
                    <a:pt x="187" y="45"/>
                    <a:pt x="187" y="45"/>
                  </a:cubicBezTo>
                  <a:cubicBezTo>
                    <a:pt x="187" y="45"/>
                    <a:pt x="187" y="45"/>
                    <a:pt x="187" y="45"/>
                  </a:cubicBezTo>
                  <a:lnTo>
                    <a:pt x="184" y="45"/>
                  </a:lnTo>
                  <a:close/>
                  <a:moveTo>
                    <a:pt x="134" y="38"/>
                  </a:moveTo>
                  <a:cubicBezTo>
                    <a:pt x="137" y="38"/>
                    <a:pt x="137" y="38"/>
                    <a:pt x="137" y="38"/>
                  </a:cubicBezTo>
                  <a:cubicBezTo>
                    <a:pt x="138" y="40"/>
                    <a:pt x="138" y="40"/>
                    <a:pt x="138" y="40"/>
                  </a:cubicBezTo>
                  <a:cubicBezTo>
                    <a:pt x="135" y="40"/>
                    <a:pt x="135" y="40"/>
                    <a:pt x="135" y="40"/>
                  </a:cubicBezTo>
                  <a:lnTo>
                    <a:pt x="134" y="38"/>
                  </a:lnTo>
                  <a:close/>
                  <a:moveTo>
                    <a:pt x="139" y="38"/>
                  </a:moveTo>
                  <a:cubicBezTo>
                    <a:pt x="143" y="38"/>
                    <a:pt x="143" y="38"/>
                    <a:pt x="143" y="38"/>
                  </a:cubicBezTo>
                  <a:cubicBezTo>
                    <a:pt x="143" y="40"/>
                    <a:pt x="143" y="40"/>
                    <a:pt x="143" y="40"/>
                  </a:cubicBezTo>
                  <a:cubicBezTo>
                    <a:pt x="139" y="40"/>
                    <a:pt x="139" y="40"/>
                    <a:pt x="139" y="40"/>
                  </a:cubicBezTo>
                  <a:lnTo>
                    <a:pt x="139" y="38"/>
                  </a:lnTo>
                  <a:close/>
                  <a:moveTo>
                    <a:pt x="145" y="38"/>
                  </a:moveTo>
                  <a:cubicBezTo>
                    <a:pt x="149" y="38"/>
                    <a:pt x="149" y="38"/>
                    <a:pt x="149" y="38"/>
                  </a:cubicBezTo>
                  <a:cubicBezTo>
                    <a:pt x="149" y="40"/>
                    <a:pt x="149" y="40"/>
                    <a:pt x="149" y="40"/>
                  </a:cubicBezTo>
                  <a:cubicBezTo>
                    <a:pt x="145" y="40"/>
                    <a:pt x="145" y="40"/>
                    <a:pt x="145" y="40"/>
                  </a:cubicBezTo>
                  <a:lnTo>
                    <a:pt x="145" y="38"/>
                  </a:lnTo>
                  <a:close/>
                  <a:moveTo>
                    <a:pt x="151" y="38"/>
                  </a:moveTo>
                  <a:cubicBezTo>
                    <a:pt x="155" y="38"/>
                    <a:pt x="155" y="38"/>
                    <a:pt x="155" y="38"/>
                  </a:cubicBezTo>
                  <a:cubicBezTo>
                    <a:pt x="155" y="40"/>
                    <a:pt x="155" y="40"/>
                    <a:pt x="155" y="40"/>
                  </a:cubicBezTo>
                  <a:cubicBezTo>
                    <a:pt x="151" y="40"/>
                    <a:pt x="151" y="40"/>
                    <a:pt x="151" y="40"/>
                  </a:cubicBezTo>
                  <a:lnTo>
                    <a:pt x="151" y="38"/>
                  </a:lnTo>
                  <a:close/>
                  <a:moveTo>
                    <a:pt x="156" y="38"/>
                  </a:moveTo>
                  <a:cubicBezTo>
                    <a:pt x="160" y="38"/>
                    <a:pt x="160" y="38"/>
                    <a:pt x="160" y="38"/>
                  </a:cubicBezTo>
                  <a:cubicBezTo>
                    <a:pt x="160" y="40"/>
                    <a:pt x="160" y="40"/>
                    <a:pt x="160" y="40"/>
                  </a:cubicBezTo>
                  <a:cubicBezTo>
                    <a:pt x="156" y="40"/>
                    <a:pt x="156" y="40"/>
                    <a:pt x="156" y="40"/>
                  </a:cubicBezTo>
                  <a:lnTo>
                    <a:pt x="156" y="38"/>
                  </a:lnTo>
                  <a:close/>
                  <a:moveTo>
                    <a:pt x="162" y="38"/>
                  </a:moveTo>
                  <a:cubicBezTo>
                    <a:pt x="166" y="38"/>
                    <a:pt x="166" y="38"/>
                    <a:pt x="166" y="38"/>
                  </a:cubicBezTo>
                  <a:cubicBezTo>
                    <a:pt x="166" y="40"/>
                    <a:pt x="166" y="40"/>
                    <a:pt x="166" y="40"/>
                  </a:cubicBezTo>
                  <a:cubicBezTo>
                    <a:pt x="162" y="40"/>
                    <a:pt x="162" y="40"/>
                    <a:pt x="162" y="40"/>
                  </a:cubicBezTo>
                  <a:lnTo>
                    <a:pt x="162" y="38"/>
                  </a:lnTo>
                  <a:close/>
                  <a:moveTo>
                    <a:pt x="168" y="38"/>
                  </a:moveTo>
                  <a:cubicBezTo>
                    <a:pt x="172" y="38"/>
                    <a:pt x="172" y="38"/>
                    <a:pt x="172" y="38"/>
                  </a:cubicBezTo>
                  <a:cubicBezTo>
                    <a:pt x="172" y="40"/>
                    <a:pt x="172" y="40"/>
                    <a:pt x="172" y="40"/>
                  </a:cubicBezTo>
                  <a:cubicBezTo>
                    <a:pt x="168" y="40"/>
                    <a:pt x="168" y="40"/>
                    <a:pt x="168" y="40"/>
                  </a:cubicBezTo>
                  <a:lnTo>
                    <a:pt x="168" y="38"/>
                  </a:lnTo>
                  <a:close/>
                  <a:moveTo>
                    <a:pt x="174" y="38"/>
                  </a:moveTo>
                  <a:cubicBezTo>
                    <a:pt x="178" y="38"/>
                    <a:pt x="178" y="38"/>
                    <a:pt x="178" y="38"/>
                  </a:cubicBezTo>
                  <a:cubicBezTo>
                    <a:pt x="177" y="40"/>
                    <a:pt x="177" y="40"/>
                    <a:pt x="177" y="40"/>
                  </a:cubicBezTo>
                  <a:cubicBezTo>
                    <a:pt x="174" y="40"/>
                    <a:pt x="174" y="40"/>
                    <a:pt x="174" y="40"/>
                  </a:cubicBezTo>
                  <a:lnTo>
                    <a:pt x="174" y="38"/>
                  </a:lnTo>
                  <a:close/>
                  <a:moveTo>
                    <a:pt x="179" y="38"/>
                  </a:moveTo>
                  <a:cubicBezTo>
                    <a:pt x="183" y="38"/>
                    <a:pt x="183" y="38"/>
                    <a:pt x="183" y="38"/>
                  </a:cubicBezTo>
                  <a:cubicBezTo>
                    <a:pt x="183" y="40"/>
                    <a:pt x="183" y="40"/>
                    <a:pt x="183" y="40"/>
                  </a:cubicBezTo>
                  <a:cubicBezTo>
                    <a:pt x="179" y="40"/>
                    <a:pt x="179" y="40"/>
                    <a:pt x="179" y="40"/>
                  </a:cubicBezTo>
                  <a:lnTo>
                    <a:pt x="179" y="38"/>
                  </a:lnTo>
                  <a:close/>
                  <a:moveTo>
                    <a:pt x="185" y="38"/>
                  </a:moveTo>
                  <a:cubicBezTo>
                    <a:pt x="189" y="38"/>
                    <a:pt x="189" y="38"/>
                    <a:pt x="189" y="38"/>
                  </a:cubicBezTo>
                  <a:cubicBezTo>
                    <a:pt x="188" y="40"/>
                    <a:pt x="188" y="40"/>
                    <a:pt x="188" y="40"/>
                  </a:cubicBezTo>
                  <a:cubicBezTo>
                    <a:pt x="185" y="40"/>
                    <a:pt x="185" y="40"/>
                    <a:pt x="185" y="40"/>
                  </a:cubicBezTo>
                  <a:lnTo>
                    <a:pt x="185" y="38"/>
                  </a:lnTo>
                  <a:close/>
                  <a:moveTo>
                    <a:pt x="189" y="36"/>
                  </a:moveTo>
                  <a:cubicBezTo>
                    <a:pt x="185" y="36"/>
                    <a:pt x="185" y="36"/>
                    <a:pt x="185" y="36"/>
                  </a:cubicBezTo>
                  <a:cubicBezTo>
                    <a:pt x="186" y="33"/>
                    <a:pt x="186" y="33"/>
                    <a:pt x="186" y="33"/>
                  </a:cubicBezTo>
                  <a:cubicBezTo>
                    <a:pt x="189" y="33"/>
                    <a:pt x="189" y="33"/>
                    <a:pt x="189" y="33"/>
                  </a:cubicBezTo>
                  <a:lnTo>
                    <a:pt x="189" y="36"/>
                  </a:lnTo>
                  <a:close/>
                  <a:moveTo>
                    <a:pt x="184" y="36"/>
                  </a:moveTo>
                  <a:cubicBezTo>
                    <a:pt x="180" y="36"/>
                    <a:pt x="180" y="36"/>
                    <a:pt x="180" y="36"/>
                  </a:cubicBezTo>
                  <a:cubicBezTo>
                    <a:pt x="180" y="33"/>
                    <a:pt x="180" y="33"/>
                    <a:pt x="180" y="33"/>
                  </a:cubicBezTo>
                  <a:cubicBezTo>
                    <a:pt x="184" y="33"/>
                    <a:pt x="184" y="33"/>
                    <a:pt x="184" y="33"/>
                  </a:cubicBezTo>
                  <a:lnTo>
                    <a:pt x="184" y="36"/>
                  </a:lnTo>
                  <a:close/>
                  <a:moveTo>
                    <a:pt x="178" y="36"/>
                  </a:moveTo>
                  <a:cubicBezTo>
                    <a:pt x="174" y="36"/>
                    <a:pt x="174" y="36"/>
                    <a:pt x="174" y="36"/>
                  </a:cubicBezTo>
                  <a:cubicBezTo>
                    <a:pt x="174" y="33"/>
                    <a:pt x="174" y="33"/>
                    <a:pt x="174" y="33"/>
                  </a:cubicBezTo>
                  <a:cubicBezTo>
                    <a:pt x="178" y="33"/>
                    <a:pt x="178" y="33"/>
                    <a:pt x="178" y="33"/>
                  </a:cubicBezTo>
                  <a:lnTo>
                    <a:pt x="178" y="36"/>
                  </a:lnTo>
                  <a:close/>
                  <a:moveTo>
                    <a:pt x="172" y="36"/>
                  </a:moveTo>
                  <a:cubicBezTo>
                    <a:pt x="168" y="36"/>
                    <a:pt x="168" y="36"/>
                    <a:pt x="168" y="36"/>
                  </a:cubicBezTo>
                  <a:cubicBezTo>
                    <a:pt x="168" y="33"/>
                    <a:pt x="168" y="33"/>
                    <a:pt x="168" y="33"/>
                  </a:cubicBezTo>
                  <a:cubicBezTo>
                    <a:pt x="172" y="33"/>
                    <a:pt x="172" y="33"/>
                    <a:pt x="172" y="33"/>
                  </a:cubicBezTo>
                  <a:lnTo>
                    <a:pt x="172" y="36"/>
                  </a:lnTo>
                  <a:close/>
                  <a:moveTo>
                    <a:pt x="166" y="36"/>
                  </a:moveTo>
                  <a:cubicBezTo>
                    <a:pt x="162" y="36"/>
                    <a:pt x="162" y="36"/>
                    <a:pt x="162" y="36"/>
                  </a:cubicBezTo>
                  <a:cubicBezTo>
                    <a:pt x="162" y="33"/>
                    <a:pt x="162" y="33"/>
                    <a:pt x="162" y="33"/>
                  </a:cubicBezTo>
                  <a:cubicBezTo>
                    <a:pt x="166" y="33"/>
                    <a:pt x="166" y="33"/>
                    <a:pt x="166" y="33"/>
                  </a:cubicBezTo>
                  <a:lnTo>
                    <a:pt x="166" y="36"/>
                  </a:lnTo>
                  <a:close/>
                  <a:moveTo>
                    <a:pt x="160" y="36"/>
                  </a:moveTo>
                  <a:cubicBezTo>
                    <a:pt x="156" y="36"/>
                    <a:pt x="156" y="36"/>
                    <a:pt x="156" y="36"/>
                  </a:cubicBezTo>
                  <a:cubicBezTo>
                    <a:pt x="156" y="33"/>
                    <a:pt x="156" y="33"/>
                    <a:pt x="156" y="33"/>
                  </a:cubicBezTo>
                  <a:cubicBezTo>
                    <a:pt x="160" y="33"/>
                    <a:pt x="160" y="33"/>
                    <a:pt x="160" y="33"/>
                  </a:cubicBezTo>
                  <a:lnTo>
                    <a:pt x="160" y="36"/>
                  </a:lnTo>
                  <a:close/>
                  <a:moveTo>
                    <a:pt x="155" y="36"/>
                  </a:moveTo>
                  <a:cubicBezTo>
                    <a:pt x="151" y="36"/>
                    <a:pt x="151" y="36"/>
                    <a:pt x="151" y="36"/>
                  </a:cubicBezTo>
                  <a:cubicBezTo>
                    <a:pt x="150" y="33"/>
                    <a:pt x="150" y="33"/>
                    <a:pt x="150" y="33"/>
                  </a:cubicBezTo>
                  <a:cubicBezTo>
                    <a:pt x="154" y="33"/>
                    <a:pt x="154" y="33"/>
                    <a:pt x="154" y="33"/>
                  </a:cubicBezTo>
                  <a:lnTo>
                    <a:pt x="155" y="36"/>
                  </a:lnTo>
                  <a:close/>
                  <a:moveTo>
                    <a:pt x="149" y="36"/>
                  </a:moveTo>
                  <a:cubicBezTo>
                    <a:pt x="145" y="36"/>
                    <a:pt x="145" y="36"/>
                    <a:pt x="145" y="36"/>
                  </a:cubicBezTo>
                  <a:cubicBezTo>
                    <a:pt x="145" y="33"/>
                    <a:pt x="145" y="33"/>
                    <a:pt x="145" y="33"/>
                  </a:cubicBezTo>
                  <a:cubicBezTo>
                    <a:pt x="149" y="33"/>
                    <a:pt x="149" y="33"/>
                    <a:pt x="149" y="33"/>
                  </a:cubicBezTo>
                  <a:lnTo>
                    <a:pt x="149" y="36"/>
                  </a:lnTo>
                  <a:close/>
                  <a:moveTo>
                    <a:pt x="143" y="36"/>
                  </a:moveTo>
                  <a:cubicBezTo>
                    <a:pt x="139" y="36"/>
                    <a:pt x="139" y="36"/>
                    <a:pt x="139" y="36"/>
                  </a:cubicBezTo>
                  <a:cubicBezTo>
                    <a:pt x="139" y="33"/>
                    <a:pt x="139" y="33"/>
                    <a:pt x="139" y="33"/>
                  </a:cubicBezTo>
                  <a:cubicBezTo>
                    <a:pt x="143" y="33"/>
                    <a:pt x="143" y="33"/>
                    <a:pt x="143" y="33"/>
                  </a:cubicBezTo>
                  <a:lnTo>
                    <a:pt x="143" y="36"/>
                  </a:lnTo>
                  <a:close/>
                  <a:moveTo>
                    <a:pt x="137" y="36"/>
                  </a:moveTo>
                  <a:cubicBezTo>
                    <a:pt x="134" y="36"/>
                    <a:pt x="134" y="36"/>
                    <a:pt x="134" y="36"/>
                  </a:cubicBezTo>
                  <a:cubicBezTo>
                    <a:pt x="133" y="33"/>
                    <a:pt x="133" y="33"/>
                    <a:pt x="133" y="33"/>
                  </a:cubicBezTo>
                  <a:cubicBezTo>
                    <a:pt x="137" y="33"/>
                    <a:pt x="137" y="33"/>
                    <a:pt x="137" y="33"/>
                  </a:cubicBezTo>
                  <a:lnTo>
                    <a:pt x="137" y="36"/>
                  </a:lnTo>
                  <a:close/>
                  <a:moveTo>
                    <a:pt x="138" y="42"/>
                  </a:moveTo>
                  <a:cubicBezTo>
                    <a:pt x="138" y="45"/>
                    <a:pt x="138" y="45"/>
                    <a:pt x="138" y="45"/>
                  </a:cubicBezTo>
                  <a:cubicBezTo>
                    <a:pt x="136" y="45"/>
                    <a:pt x="136" y="45"/>
                    <a:pt x="136" y="45"/>
                  </a:cubicBezTo>
                  <a:cubicBezTo>
                    <a:pt x="135" y="42"/>
                    <a:pt x="135" y="42"/>
                    <a:pt x="135" y="42"/>
                  </a:cubicBezTo>
                  <a:lnTo>
                    <a:pt x="138" y="42"/>
                  </a:lnTo>
                  <a:close/>
                  <a:moveTo>
                    <a:pt x="140" y="45"/>
                  </a:moveTo>
                  <a:cubicBezTo>
                    <a:pt x="140" y="42"/>
                    <a:pt x="140" y="42"/>
                    <a:pt x="140" y="42"/>
                  </a:cubicBezTo>
                  <a:cubicBezTo>
                    <a:pt x="143" y="42"/>
                    <a:pt x="143" y="42"/>
                    <a:pt x="143" y="42"/>
                  </a:cubicBezTo>
                  <a:cubicBezTo>
                    <a:pt x="144" y="45"/>
                    <a:pt x="144" y="45"/>
                    <a:pt x="144" y="45"/>
                  </a:cubicBezTo>
                  <a:lnTo>
                    <a:pt x="140" y="45"/>
                  </a:lnTo>
                  <a:close/>
                  <a:moveTo>
                    <a:pt x="146" y="45"/>
                  </a:moveTo>
                  <a:cubicBezTo>
                    <a:pt x="145" y="42"/>
                    <a:pt x="145" y="42"/>
                    <a:pt x="145" y="42"/>
                  </a:cubicBezTo>
                  <a:cubicBezTo>
                    <a:pt x="149" y="42"/>
                    <a:pt x="149" y="42"/>
                    <a:pt x="149" y="42"/>
                  </a:cubicBezTo>
                  <a:cubicBezTo>
                    <a:pt x="149" y="45"/>
                    <a:pt x="149" y="45"/>
                    <a:pt x="149" y="45"/>
                  </a:cubicBezTo>
                  <a:lnTo>
                    <a:pt x="146" y="45"/>
                  </a:lnTo>
                  <a:close/>
                  <a:moveTo>
                    <a:pt x="151" y="45"/>
                  </a:moveTo>
                  <a:cubicBezTo>
                    <a:pt x="151" y="42"/>
                    <a:pt x="151" y="42"/>
                    <a:pt x="151" y="42"/>
                  </a:cubicBezTo>
                  <a:cubicBezTo>
                    <a:pt x="155" y="42"/>
                    <a:pt x="155" y="42"/>
                    <a:pt x="155" y="42"/>
                  </a:cubicBezTo>
                  <a:cubicBezTo>
                    <a:pt x="155" y="45"/>
                    <a:pt x="155" y="45"/>
                    <a:pt x="155" y="45"/>
                  </a:cubicBezTo>
                  <a:lnTo>
                    <a:pt x="151" y="45"/>
                  </a:lnTo>
                  <a:close/>
                  <a:moveTo>
                    <a:pt x="157" y="45"/>
                  </a:moveTo>
                  <a:cubicBezTo>
                    <a:pt x="157" y="42"/>
                    <a:pt x="157" y="42"/>
                    <a:pt x="157" y="42"/>
                  </a:cubicBezTo>
                  <a:cubicBezTo>
                    <a:pt x="160" y="42"/>
                    <a:pt x="160" y="42"/>
                    <a:pt x="160" y="42"/>
                  </a:cubicBezTo>
                  <a:cubicBezTo>
                    <a:pt x="160" y="45"/>
                    <a:pt x="160" y="45"/>
                    <a:pt x="160" y="45"/>
                  </a:cubicBezTo>
                  <a:lnTo>
                    <a:pt x="157" y="45"/>
                  </a:lnTo>
                  <a:close/>
                  <a:moveTo>
                    <a:pt x="162" y="42"/>
                  </a:moveTo>
                  <a:cubicBezTo>
                    <a:pt x="166" y="42"/>
                    <a:pt x="166" y="42"/>
                    <a:pt x="166" y="42"/>
                  </a:cubicBezTo>
                  <a:cubicBezTo>
                    <a:pt x="166" y="45"/>
                    <a:pt x="166" y="45"/>
                    <a:pt x="166" y="45"/>
                  </a:cubicBezTo>
                  <a:cubicBezTo>
                    <a:pt x="162" y="45"/>
                    <a:pt x="162" y="45"/>
                    <a:pt x="162" y="45"/>
                  </a:cubicBezTo>
                  <a:lnTo>
                    <a:pt x="162" y="42"/>
                  </a:lnTo>
                  <a:close/>
                  <a:moveTo>
                    <a:pt x="168" y="42"/>
                  </a:moveTo>
                  <a:cubicBezTo>
                    <a:pt x="172" y="42"/>
                    <a:pt x="172" y="42"/>
                    <a:pt x="172" y="42"/>
                  </a:cubicBezTo>
                  <a:cubicBezTo>
                    <a:pt x="171" y="45"/>
                    <a:pt x="171" y="45"/>
                    <a:pt x="171" y="45"/>
                  </a:cubicBezTo>
                  <a:cubicBezTo>
                    <a:pt x="168" y="45"/>
                    <a:pt x="168" y="45"/>
                    <a:pt x="168" y="45"/>
                  </a:cubicBezTo>
                  <a:lnTo>
                    <a:pt x="168" y="42"/>
                  </a:lnTo>
                  <a:close/>
                  <a:moveTo>
                    <a:pt x="173" y="42"/>
                  </a:moveTo>
                  <a:cubicBezTo>
                    <a:pt x="177" y="42"/>
                    <a:pt x="177" y="42"/>
                    <a:pt x="177" y="42"/>
                  </a:cubicBezTo>
                  <a:cubicBezTo>
                    <a:pt x="177" y="45"/>
                    <a:pt x="177" y="45"/>
                    <a:pt x="177" y="45"/>
                  </a:cubicBezTo>
                  <a:cubicBezTo>
                    <a:pt x="173" y="45"/>
                    <a:pt x="173" y="45"/>
                    <a:pt x="173" y="45"/>
                  </a:cubicBezTo>
                  <a:lnTo>
                    <a:pt x="173" y="42"/>
                  </a:lnTo>
                  <a:close/>
                  <a:moveTo>
                    <a:pt x="179" y="42"/>
                  </a:moveTo>
                  <a:cubicBezTo>
                    <a:pt x="183" y="42"/>
                    <a:pt x="183" y="42"/>
                    <a:pt x="183" y="42"/>
                  </a:cubicBezTo>
                  <a:cubicBezTo>
                    <a:pt x="183" y="45"/>
                    <a:pt x="183" y="45"/>
                    <a:pt x="183" y="45"/>
                  </a:cubicBezTo>
                  <a:cubicBezTo>
                    <a:pt x="179" y="45"/>
                    <a:pt x="179" y="45"/>
                    <a:pt x="179" y="45"/>
                  </a:cubicBezTo>
                  <a:lnTo>
                    <a:pt x="179" y="42"/>
                  </a:lnTo>
                  <a:close/>
                  <a:moveTo>
                    <a:pt x="190" y="31"/>
                  </a:moveTo>
                  <a:cubicBezTo>
                    <a:pt x="186" y="31"/>
                    <a:pt x="186" y="31"/>
                    <a:pt x="186" y="31"/>
                  </a:cubicBezTo>
                  <a:cubicBezTo>
                    <a:pt x="186" y="29"/>
                    <a:pt x="186" y="29"/>
                    <a:pt x="186" y="29"/>
                  </a:cubicBezTo>
                  <a:cubicBezTo>
                    <a:pt x="190" y="29"/>
                    <a:pt x="190" y="29"/>
                    <a:pt x="190" y="29"/>
                  </a:cubicBezTo>
                  <a:lnTo>
                    <a:pt x="190" y="31"/>
                  </a:lnTo>
                  <a:close/>
                  <a:moveTo>
                    <a:pt x="184" y="31"/>
                  </a:moveTo>
                  <a:cubicBezTo>
                    <a:pt x="180" y="31"/>
                    <a:pt x="180" y="31"/>
                    <a:pt x="180" y="31"/>
                  </a:cubicBezTo>
                  <a:cubicBezTo>
                    <a:pt x="180" y="29"/>
                    <a:pt x="180" y="29"/>
                    <a:pt x="180" y="29"/>
                  </a:cubicBezTo>
                  <a:cubicBezTo>
                    <a:pt x="184" y="29"/>
                    <a:pt x="184" y="29"/>
                    <a:pt x="184" y="29"/>
                  </a:cubicBezTo>
                  <a:lnTo>
                    <a:pt x="184" y="31"/>
                  </a:lnTo>
                  <a:close/>
                  <a:moveTo>
                    <a:pt x="178" y="31"/>
                  </a:moveTo>
                  <a:cubicBezTo>
                    <a:pt x="174" y="31"/>
                    <a:pt x="174" y="31"/>
                    <a:pt x="174" y="31"/>
                  </a:cubicBezTo>
                  <a:cubicBezTo>
                    <a:pt x="174" y="29"/>
                    <a:pt x="174" y="29"/>
                    <a:pt x="174" y="29"/>
                  </a:cubicBezTo>
                  <a:cubicBezTo>
                    <a:pt x="178" y="29"/>
                    <a:pt x="178" y="29"/>
                    <a:pt x="178" y="29"/>
                  </a:cubicBezTo>
                  <a:lnTo>
                    <a:pt x="178" y="31"/>
                  </a:lnTo>
                  <a:close/>
                  <a:moveTo>
                    <a:pt x="172" y="31"/>
                  </a:moveTo>
                  <a:cubicBezTo>
                    <a:pt x="168" y="31"/>
                    <a:pt x="168" y="31"/>
                    <a:pt x="168" y="31"/>
                  </a:cubicBezTo>
                  <a:cubicBezTo>
                    <a:pt x="168" y="29"/>
                    <a:pt x="168" y="29"/>
                    <a:pt x="168" y="29"/>
                  </a:cubicBezTo>
                  <a:cubicBezTo>
                    <a:pt x="172" y="29"/>
                    <a:pt x="172" y="29"/>
                    <a:pt x="172" y="29"/>
                  </a:cubicBezTo>
                  <a:lnTo>
                    <a:pt x="172" y="31"/>
                  </a:lnTo>
                  <a:close/>
                  <a:moveTo>
                    <a:pt x="166" y="31"/>
                  </a:moveTo>
                  <a:cubicBezTo>
                    <a:pt x="162" y="31"/>
                    <a:pt x="162" y="31"/>
                    <a:pt x="162" y="31"/>
                  </a:cubicBezTo>
                  <a:cubicBezTo>
                    <a:pt x="162" y="29"/>
                    <a:pt x="162" y="29"/>
                    <a:pt x="162" y="29"/>
                  </a:cubicBezTo>
                  <a:cubicBezTo>
                    <a:pt x="166" y="29"/>
                    <a:pt x="166" y="29"/>
                    <a:pt x="166" y="29"/>
                  </a:cubicBezTo>
                  <a:lnTo>
                    <a:pt x="166" y="31"/>
                  </a:lnTo>
                  <a:close/>
                  <a:moveTo>
                    <a:pt x="160" y="31"/>
                  </a:moveTo>
                  <a:cubicBezTo>
                    <a:pt x="156" y="31"/>
                    <a:pt x="156" y="31"/>
                    <a:pt x="156" y="31"/>
                  </a:cubicBezTo>
                  <a:cubicBezTo>
                    <a:pt x="156" y="29"/>
                    <a:pt x="156" y="29"/>
                    <a:pt x="156" y="29"/>
                  </a:cubicBezTo>
                  <a:cubicBezTo>
                    <a:pt x="160" y="29"/>
                    <a:pt x="160" y="29"/>
                    <a:pt x="160" y="29"/>
                  </a:cubicBezTo>
                  <a:lnTo>
                    <a:pt x="160" y="31"/>
                  </a:lnTo>
                  <a:close/>
                  <a:moveTo>
                    <a:pt x="154" y="29"/>
                  </a:moveTo>
                  <a:cubicBezTo>
                    <a:pt x="154" y="31"/>
                    <a:pt x="154" y="31"/>
                    <a:pt x="154" y="31"/>
                  </a:cubicBezTo>
                  <a:cubicBezTo>
                    <a:pt x="150" y="31"/>
                    <a:pt x="150" y="31"/>
                    <a:pt x="150" y="31"/>
                  </a:cubicBezTo>
                  <a:cubicBezTo>
                    <a:pt x="150" y="29"/>
                    <a:pt x="150" y="29"/>
                    <a:pt x="150" y="29"/>
                  </a:cubicBezTo>
                  <a:lnTo>
                    <a:pt x="154" y="29"/>
                  </a:lnTo>
                  <a:close/>
                  <a:moveTo>
                    <a:pt x="148" y="29"/>
                  </a:moveTo>
                  <a:cubicBezTo>
                    <a:pt x="148" y="31"/>
                    <a:pt x="148" y="31"/>
                    <a:pt x="148" y="31"/>
                  </a:cubicBezTo>
                  <a:cubicBezTo>
                    <a:pt x="144" y="31"/>
                    <a:pt x="144" y="31"/>
                    <a:pt x="144" y="31"/>
                  </a:cubicBezTo>
                  <a:cubicBezTo>
                    <a:pt x="144" y="29"/>
                    <a:pt x="144" y="29"/>
                    <a:pt x="144" y="29"/>
                  </a:cubicBezTo>
                  <a:lnTo>
                    <a:pt x="148" y="29"/>
                  </a:lnTo>
                  <a:close/>
                  <a:moveTo>
                    <a:pt x="142" y="29"/>
                  </a:moveTo>
                  <a:cubicBezTo>
                    <a:pt x="143" y="31"/>
                    <a:pt x="143" y="31"/>
                    <a:pt x="143" y="31"/>
                  </a:cubicBezTo>
                  <a:cubicBezTo>
                    <a:pt x="138" y="31"/>
                    <a:pt x="138" y="31"/>
                    <a:pt x="138" y="31"/>
                  </a:cubicBezTo>
                  <a:cubicBezTo>
                    <a:pt x="138" y="29"/>
                    <a:pt x="138" y="29"/>
                    <a:pt x="138" y="29"/>
                  </a:cubicBezTo>
                  <a:lnTo>
                    <a:pt x="142" y="29"/>
                  </a:lnTo>
                  <a:close/>
                  <a:moveTo>
                    <a:pt x="136" y="29"/>
                  </a:moveTo>
                  <a:cubicBezTo>
                    <a:pt x="137" y="31"/>
                    <a:pt x="137" y="31"/>
                    <a:pt x="137" y="31"/>
                  </a:cubicBezTo>
                  <a:cubicBezTo>
                    <a:pt x="133" y="31"/>
                    <a:pt x="133" y="31"/>
                    <a:pt x="133" y="31"/>
                  </a:cubicBezTo>
                  <a:cubicBezTo>
                    <a:pt x="132" y="29"/>
                    <a:pt x="132" y="29"/>
                    <a:pt x="132" y="29"/>
                  </a:cubicBezTo>
                  <a:lnTo>
                    <a:pt x="136" y="29"/>
                  </a:lnTo>
                  <a:close/>
                  <a:moveTo>
                    <a:pt x="130" y="21"/>
                  </a:moveTo>
                  <a:cubicBezTo>
                    <a:pt x="130" y="21"/>
                    <a:pt x="130" y="21"/>
                    <a:pt x="130" y="21"/>
                  </a:cubicBezTo>
                  <a:cubicBezTo>
                    <a:pt x="130" y="21"/>
                    <a:pt x="129" y="21"/>
                    <a:pt x="129" y="21"/>
                  </a:cubicBezTo>
                  <a:cubicBezTo>
                    <a:pt x="129" y="21"/>
                    <a:pt x="129" y="22"/>
                    <a:pt x="129" y="22"/>
                  </a:cubicBezTo>
                  <a:cubicBezTo>
                    <a:pt x="132" y="38"/>
                    <a:pt x="132" y="38"/>
                    <a:pt x="132" y="38"/>
                  </a:cubicBezTo>
                  <a:cubicBezTo>
                    <a:pt x="123" y="7"/>
                    <a:pt x="123" y="7"/>
                    <a:pt x="123" y="7"/>
                  </a:cubicBezTo>
                  <a:cubicBezTo>
                    <a:pt x="124" y="8"/>
                    <a:pt x="125" y="8"/>
                    <a:pt x="127" y="8"/>
                  </a:cubicBezTo>
                  <a:lnTo>
                    <a:pt x="130" y="21"/>
                  </a:lnTo>
                  <a:close/>
                  <a:moveTo>
                    <a:pt x="134" y="49"/>
                  </a:moveTo>
                  <a:cubicBezTo>
                    <a:pt x="131" y="51"/>
                    <a:pt x="131" y="51"/>
                    <a:pt x="131" y="51"/>
                  </a:cubicBezTo>
                  <a:cubicBezTo>
                    <a:pt x="118" y="6"/>
                    <a:pt x="118" y="6"/>
                    <a:pt x="118" y="6"/>
                  </a:cubicBezTo>
                  <a:cubicBezTo>
                    <a:pt x="119" y="6"/>
                    <a:pt x="120" y="6"/>
                    <a:pt x="121" y="7"/>
                  </a:cubicBezTo>
                  <a:lnTo>
                    <a:pt x="134" y="49"/>
                  </a:lnTo>
                  <a:close/>
                  <a:moveTo>
                    <a:pt x="135" y="50"/>
                  </a:moveTo>
                  <a:cubicBezTo>
                    <a:pt x="135" y="50"/>
                    <a:pt x="135" y="50"/>
                    <a:pt x="135" y="50"/>
                  </a:cubicBezTo>
                  <a:cubicBezTo>
                    <a:pt x="136" y="50"/>
                    <a:pt x="136" y="50"/>
                    <a:pt x="136" y="49"/>
                  </a:cubicBezTo>
                  <a:cubicBezTo>
                    <a:pt x="135" y="47"/>
                    <a:pt x="135" y="47"/>
                    <a:pt x="135" y="47"/>
                  </a:cubicBezTo>
                  <a:cubicBezTo>
                    <a:pt x="187" y="47"/>
                    <a:pt x="187" y="47"/>
                    <a:pt x="187" y="47"/>
                  </a:cubicBezTo>
                  <a:cubicBezTo>
                    <a:pt x="192" y="53"/>
                    <a:pt x="192" y="53"/>
                    <a:pt x="192" y="53"/>
                  </a:cubicBezTo>
                  <a:cubicBezTo>
                    <a:pt x="131" y="53"/>
                    <a:pt x="131" y="53"/>
                    <a:pt x="131" y="53"/>
                  </a:cubicBezTo>
                  <a:lnTo>
                    <a:pt x="135" y="50"/>
                  </a:lnTo>
                  <a:close/>
                  <a:moveTo>
                    <a:pt x="198" y="56"/>
                  </a:moveTo>
                  <a:cubicBezTo>
                    <a:pt x="198" y="11"/>
                    <a:pt x="198" y="11"/>
                    <a:pt x="198" y="11"/>
                  </a:cubicBezTo>
                  <a:cubicBezTo>
                    <a:pt x="199" y="10"/>
                    <a:pt x="200" y="10"/>
                    <a:pt x="201" y="10"/>
                  </a:cubicBezTo>
                  <a:cubicBezTo>
                    <a:pt x="201" y="60"/>
                    <a:pt x="201" y="60"/>
                    <a:pt x="201" y="60"/>
                  </a:cubicBezTo>
                  <a:lnTo>
                    <a:pt x="198" y="56"/>
                  </a:lnTo>
                  <a:close/>
                  <a:moveTo>
                    <a:pt x="203" y="9"/>
                  </a:moveTo>
                  <a:cubicBezTo>
                    <a:pt x="204" y="9"/>
                    <a:pt x="205" y="8"/>
                    <a:pt x="206" y="8"/>
                  </a:cubicBezTo>
                  <a:cubicBezTo>
                    <a:pt x="206" y="62"/>
                    <a:pt x="206" y="62"/>
                    <a:pt x="206" y="62"/>
                  </a:cubicBezTo>
                  <a:cubicBezTo>
                    <a:pt x="203" y="62"/>
                    <a:pt x="203" y="62"/>
                    <a:pt x="203" y="62"/>
                  </a:cubicBezTo>
                  <a:lnTo>
                    <a:pt x="203" y="9"/>
                  </a:lnTo>
                  <a:close/>
                  <a:moveTo>
                    <a:pt x="207" y="7"/>
                  </a:moveTo>
                  <a:cubicBezTo>
                    <a:pt x="208" y="7"/>
                    <a:pt x="209" y="7"/>
                    <a:pt x="210" y="7"/>
                  </a:cubicBezTo>
                  <a:cubicBezTo>
                    <a:pt x="210" y="62"/>
                    <a:pt x="210" y="62"/>
                    <a:pt x="210" y="62"/>
                  </a:cubicBezTo>
                  <a:cubicBezTo>
                    <a:pt x="207" y="62"/>
                    <a:pt x="207" y="62"/>
                    <a:pt x="207" y="62"/>
                  </a:cubicBezTo>
                  <a:lnTo>
                    <a:pt x="207" y="7"/>
                  </a:lnTo>
                  <a:close/>
                  <a:moveTo>
                    <a:pt x="212" y="6"/>
                  </a:moveTo>
                  <a:cubicBezTo>
                    <a:pt x="213" y="6"/>
                    <a:pt x="214" y="6"/>
                    <a:pt x="215" y="6"/>
                  </a:cubicBezTo>
                  <a:cubicBezTo>
                    <a:pt x="215" y="62"/>
                    <a:pt x="215" y="62"/>
                    <a:pt x="215" y="62"/>
                  </a:cubicBezTo>
                  <a:cubicBezTo>
                    <a:pt x="212" y="62"/>
                    <a:pt x="212" y="62"/>
                    <a:pt x="212" y="62"/>
                  </a:cubicBezTo>
                  <a:lnTo>
                    <a:pt x="212" y="6"/>
                  </a:lnTo>
                  <a:close/>
                  <a:moveTo>
                    <a:pt x="217" y="5"/>
                  </a:moveTo>
                  <a:cubicBezTo>
                    <a:pt x="218" y="5"/>
                    <a:pt x="219" y="5"/>
                    <a:pt x="220" y="4"/>
                  </a:cubicBezTo>
                  <a:cubicBezTo>
                    <a:pt x="220" y="62"/>
                    <a:pt x="220" y="62"/>
                    <a:pt x="220" y="62"/>
                  </a:cubicBezTo>
                  <a:cubicBezTo>
                    <a:pt x="217" y="62"/>
                    <a:pt x="217" y="62"/>
                    <a:pt x="217" y="62"/>
                  </a:cubicBezTo>
                  <a:lnTo>
                    <a:pt x="217" y="5"/>
                  </a:lnTo>
                  <a:close/>
                  <a:moveTo>
                    <a:pt x="222" y="4"/>
                  </a:moveTo>
                  <a:cubicBezTo>
                    <a:pt x="223" y="4"/>
                    <a:pt x="224" y="4"/>
                    <a:pt x="225" y="4"/>
                  </a:cubicBezTo>
                  <a:cubicBezTo>
                    <a:pt x="225" y="62"/>
                    <a:pt x="225" y="62"/>
                    <a:pt x="225" y="62"/>
                  </a:cubicBezTo>
                  <a:cubicBezTo>
                    <a:pt x="222" y="62"/>
                    <a:pt x="222" y="62"/>
                    <a:pt x="222" y="62"/>
                  </a:cubicBezTo>
                  <a:lnTo>
                    <a:pt x="222" y="4"/>
                  </a:lnTo>
                  <a:close/>
                  <a:moveTo>
                    <a:pt x="227" y="3"/>
                  </a:moveTo>
                  <a:cubicBezTo>
                    <a:pt x="228" y="3"/>
                    <a:pt x="229" y="3"/>
                    <a:pt x="230" y="3"/>
                  </a:cubicBezTo>
                  <a:cubicBezTo>
                    <a:pt x="230" y="62"/>
                    <a:pt x="230" y="62"/>
                    <a:pt x="230" y="62"/>
                  </a:cubicBezTo>
                  <a:cubicBezTo>
                    <a:pt x="227" y="62"/>
                    <a:pt x="227" y="62"/>
                    <a:pt x="227" y="62"/>
                  </a:cubicBezTo>
                  <a:lnTo>
                    <a:pt x="227" y="3"/>
                  </a:lnTo>
                  <a:close/>
                  <a:moveTo>
                    <a:pt x="232" y="3"/>
                  </a:moveTo>
                  <a:cubicBezTo>
                    <a:pt x="233" y="2"/>
                    <a:pt x="234" y="2"/>
                    <a:pt x="235" y="2"/>
                  </a:cubicBezTo>
                  <a:cubicBezTo>
                    <a:pt x="235" y="62"/>
                    <a:pt x="235" y="62"/>
                    <a:pt x="235" y="62"/>
                  </a:cubicBezTo>
                  <a:cubicBezTo>
                    <a:pt x="232" y="62"/>
                    <a:pt x="232" y="62"/>
                    <a:pt x="232" y="62"/>
                  </a:cubicBezTo>
                  <a:lnTo>
                    <a:pt x="232" y="3"/>
                  </a:lnTo>
                  <a:close/>
                  <a:moveTo>
                    <a:pt x="236" y="2"/>
                  </a:moveTo>
                  <a:cubicBezTo>
                    <a:pt x="238" y="2"/>
                    <a:pt x="239" y="2"/>
                    <a:pt x="239" y="2"/>
                  </a:cubicBezTo>
                  <a:cubicBezTo>
                    <a:pt x="239" y="62"/>
                    <a:pt x="239" y="62"/>
                    <a:pt x="239" y="62"/>
                  </a:cubicBezTo>
                  <a:cubicBezTo>
                    <a:pt x="236" y="62"/>
                    <a:pt x="236" y="62"/>
                    <a:pt x="236" y="62"/>
                  </a:cubicBezTo>
                  <a:lnTo>
                    <a:pt x="236" y="2"/>
                  </a:lnTo>
                  <a:close/>
                  <a:moveTo>
                    <a:pt x="241" y="2"/>
                  </a:moveTo>
                  <a:cubicBezTo>
                    <a:pt x="244" y="2"/>
                    <a:pt x="244" y="2"/>
                    <a:pt x="244" y="2"/>
                  </a:cubicBezTo>
                  <a:cubicBezTo>
                    <a:pt x="244" y="62"/>
                    <a:pt x="244" y="62"/>
                    <a:pt x="244" y="62"/>
                  </a:cubicBezTo>
                  <a:cubicBezTo>
                    <a:pt x="241" y="62"/>
                    <a:pt x="241" y="62"/>
                    <a:pt x="241" y="62"/>
                  </a:cubicBezTo>
                  <a:lnTo>
                    <a:pt x="241" y="2"/>
                  </a:lnTo>
                  <a:close/>
                  <a:moveTo>
                    <a:pt x="246" y="2"/>
                  </a:moveTo>
                  <a:cubicBezTo>
                    <a:pt x="249" y="2"/>
                    <a:pt x="249" y="2"/>
                    <a:pt x="249" y="2"/>
                  </a:cubicBezTo>
                  <a:cubicBezTo>
                    <a:pt x="249" y="62"/>
                    <a:pt x="249" y="62"/>
                    <a:pt x="249" y="62"/>
                  </a:cubicBezTo>
                  <a:cubicBezTo>
                    <a:pt x="246" y="62"/>
                    <a:pt x="246" y="62"/>
                    <a:pt x="246" y="62"/>
                  </a:cubicBezTo>
                  <a:lnTo>
                    <a:pt x="246" y="2"/>
                  </a:lnTo>
                  <a:close/>
                  <a:moveTo>
                    <a:pt x="251" y="2"/>
                  </a:moveTo>
                  <a:cubicBezTo>
                    <a:pt x="254" y="2"/>
                    <a:pt x="254" y="2"/>
                    <a:pt x="254" y="2"/>
                  </a:cubicBezTo>
                  <a:cubicBezTo>
                    <a:pt x="254" y="62"/>
                    <a:pt x="254" y="62"/>
                    <a:pt x="254" y="62"/>
                  </a:cubicBezTo>
                  <a:cubicBezTo>
                    <a:pt x="251" y="62"/>
                    <a:pt x="251" y="62"/>
                    <a:pt x="251" y="62"/>
                  </a:cubicBezTo>
                  <a:lnTo>
                    <a:pt x="251" y="2"/>
                  </a:lnTo>
                  <a:close/>
                  <a:moveTo>
                    <a:pt x="256" y="2"/>
                  </a:moveTo>
                  <a:cubicBezTo>
                    <a:pt x="259" y="2"/>
                    <a:pt x="259" y="2"/>
                    <a:pt x="259" y="2"/>
                  </a:cubicBezTo>
                  <a:cubicBezTo>
                    <a:pt x="259" y="62"/>
                    <a:pt x="259" y="62"/>
                    <a:pt x="259" y="62"/>
                  </a:cubicBezTo>
                  <a:cubicBezTo>
                    <a:pt x="256" y="62"/>
                    <a:pt x="256" y="62"/>
                    <a:pt x="256" y="62"/>
                  </a:cubicBezTo>
                  <a:lnTo>
                    <a:pt x="256" y="2"/>
                  </a:lnTo>
                  <a:close/>
                  <a:moveTo>
                    <a:pt x="260" y="2"/>
                  </a:moveTo>
                  <a:cubicBezTo>
                    <a:pt x="263" y="2"/>
                    <a:pt x="263" y="2"/>
                    <a:pt x="263" y="2"/>
                  </a:cubicBezTo>
                  <a:cubicBezTo>
                    <a:pt x="263" y="62"/>
                    <a:pt x="263" y="62"/>
                    <a:pt x="263" y="62"/>
                  </a:cubicBezTo>
                  <a:cubicBezTo>
                    <a:pt x="260" y="62"/>
                    <a:pt x="260" y="62"/>
                    <a:pt x="260" y="62"/>
                  </a:cubicBezTo>
                  <a:lnTo>
                    <a:pt x="260" y="2"/>
                  </a:lnTo>
                  <a:close/>
                  <a:moveTo>
                    <a:pt x="265" y="2"/>
                  </a:moveTo>
                  <a:cubicBezTo>
                    <a:pt x="268" y="2"/>
                    <a:pt x="268" y="2"/>
                    <a:pt x="268" y="2"/>
                  </a:cubicBezTo>
                  <a:cubicBezTo>
                    <a:pt x="268" y="62"/>
                    <a:pt x="268" y="62"/>
                    <a:pt x="268" y="62"/>
                  </a:cubicBezTo>
                  <a:cubicBezTo>
                    <a:pt x="265" y="62"/>
                    <a:pt x="265" y="62"/>
                    <a:pt x="265" y="62"/>
                  </a:cubicBezTo>
                  <a:lnTo>
                    <a:pt x="265" y="2"/>
                  </a:lnTo>
                  <a:close/>
                  <a:moveTo>
                    <a:pt x="270" y="2"/>
                  </a:moveTo>
                  <a:cubicBezTo>
                    <a:pt x="273" y="2"/>
                    <a:pt x="273" y="2"/>
                    <a:pt x="273" y="2"/>
                  </a:cubicBezTo>
                  <a:cubicBezTo>
                    <a:pt x="273" y="62"/>
                    <a:pt x="273" y="62"/>
                    <a:pt x="273" y="62"/>
                  </a:cubicBezTo>
                  <a:cubicBezTo>
                    <a:pt x="270" y="62"/>
                    <a:pt x="270" y="62"/>
                    <a:pt x="270" y="62"/>
                  </a:cubicBezTo>
                  <a:lnTo>
                    <a:pt x="270" y="2"/>
                  </a:lnTo>
                  <a:close/>
                  <a:moveTo>
                    <a:pt x="275" y="2"/>
                  </a:moveTo>
                  <a:cubicBezTo>
                    <a:pt x="278" y="2"/>
                    <a:pt x="278" y="2"/>
                    <a:pt x="278" y="2"/>
                  </a:cubicBezTo>
                  <a:cubicBezTo>
                    <a:pt x="278" y="62"/>
                    <a:pt x="278" y="62"/>
                    <a:pt x="278" y="62"/>
                  </a:cubicBezTo>
                  <a:cubicBezTo>
                    <a:pt x="275" y="62"/>
                    <a:pt x="275" y="62"/>
                    <a:pt x="275" y="62"/>
                  </a:cubicBezTo>
                  <a:lnTo>
                    <a:pt x="275" y="2"/>
                  </a:lnTo>
                  <a:close/>
                  <a:moveTo>
                    <a:pt x="280" y="2"/>
                  </a:moveTo>
                  <a:cubicBezTo>
                    <a:pt x="283" y="2"/>
                    <a:pt x="283" y="2"/>
                    <a:pt x="283" y="2"/>
                  </a:cubicBezTo>
                  <a:cubicBezTo>
                    <a:pt x="283" y="62"/>
                    <a:pt x="283" y="62"/>
                    <a:pt x="283" y="62"/>
                  </a:cubicBezTo>
                  <a:cubicBezTo>
                    <a:pt x="280" y="62"/>
                    <a:pt x="280" y="62"/>
                    <a:pt x="280" y="62"/>
                  </a:cubicBezTo>
                  <a:lnTo>
                    <a:pt x="280" y="2"/>
                  </a:lnTo>
                  <a:close/>
                  <a:moveTo>
                    <a:pt x="285" y="2"/>
                  </a:moveTo>
                  <a:cubicBezTo>
                    <a:pt x="288" y="2"/>
                    <a:pt x="288" y="2"/>
                    <a:pt x="288" y="2"/>
                  </a:cubicBezTo>
                  <a:cubicBezTo>
                    <a:pt x="288" y="62"/>
                    <a:pt x="288" y="62"/>
                    <a:pt x="288" y="62"/>
                  </a:cubicBezTo>
                  <a:cubicBezTo>
                    <a:pt x="285" y="62"/>
                    <a:pt x="285" y="62"/>
                    <a:pt x="285" y="62"/>
                  </a:cubicBezTo>
                  <a:lnTo>
                    <a:pt x="285" y="2"/>
                  </a:lnTo>
                  <a:close/>
                  <a:moveTo>
                    <a:pt x="289" y="2"/>
                  </a:moveTo>
                  <a:cubicBezTo>
                    <a:pt x="292" y="2"/>
                    <a:pt x="292" y="2"/>
                    <a:pt x="292" y="2"/>
                  </a:cubicBezTo>
                  <a:cubicBezTo>
                    <a:pt x="292" y="62"/>
                    <a:pt x="292" y="62"/>
                    <a:pt x="292" y="62"/>
                  </a:cubicBezTo>
                  <a:cubicBezTo>
                    <a:pt x="289" y="62"/>
                    <a:pt x="289" y="62"/>
                    <a:pt x="289" y="62"/>
                  </a:cubicBezTo>
                  <a:lnTo>
                    <a:pt x="289" y="2"/>
                  </a:lnTo>
                  <a:close/>
                  <a:moveTo>
                    <a:pt x="294" y="2"/>
                  </a:moveTo>
                  <a:cubicBezTo>
                    <a:pt x="297" y="2"/>
                    <a:pt x="297" y="2"/>
                    <a:pt x="297" y="2"/>
                  </a:cubicBezTo>
                  <a:cubicBezTo>
                    <a:pt x="297" y="62"/>
                    <a:pt x="297" y="62"/>
                    <a:pt x="297" y="62"/>
                  </a:cubicBezTo>
                  <a:cubicBezTo>
                    <a:pt x="294" y="62"/>
                    <a:pt x="294" y="62"/>
                    <a:pt x="294" y="62"/>
                  </a:cubicBezTo>
                  <a:lnTo>
                    <a:pt x="294" y="2"/>
                  </a:lnTo>
                  <a:close/>
                  <a:moveTo>
                    <a:pt x="299" y="2"/>
                  </a:moveTo>
                  <a:cubicBezTo>
                    <a:pt x="302" y="2"/>
                    <a:pt x="302" y="2"/>
                    <a:pt x="302" y="2"/>
                  </a:cubicBezTo>
                  <a:cubicBezTo>
                    <a:pt x="302" y="62"/>
                    <a:pt x="302" y="62"/>
                    <a:pt x="302" y="62"/>
                  </a:cubicBezTo>
                  <a:cubicBezTo>
                    <a:pt x="299" y="62"/>
                    <a:pt x="299" y="62"/>
                    <a:pt x="299" y="62"/>
                  </a:cubicBezTo>
                  <a:lnTo>
                    <a:pt x="299" y="2"/>
                  </a:lnTo>
                  <a:close/>
                  <a:moveTo>
                    <a:pt x="304" y="2"/>
                  </a:moveTo>
                  <a:cubicBezTo>
                    <a:pt x="307" y="2"/>
                    <a:pt x="307" y="2"/>
                    <a:pt x="307" y="2"/>
                  </a:cubicBezTo>
                  <a:cubicBezTo>
                    <a:pt x="307" y="62"/>
                    <a:pt x="307" y="62"/>
                    <a:pt x="307" y="62"/>
                  </a:cubicBezTo>
                  <a:cubicBezTo>
                    <a:pt x="304" y="62"/>
                    <a:pt x="304" y="62"/>
                    <a:pt x="304" y="62"/>
                  </a:cubicBezTo>
                  <a:lnTo>
                    <a:pt x="304" y="2"/>
                  </a:lnTo>
                  <a:close/>
                  <a:moveTo>
                    <a:pt x="309" y="2"/>
                  </a:moveTo>
                  <a:cubicBezTo>
                    <a:pt x="312" y="2"/>
                    <a:pt x="312" y="2"/>
                    <a:pt x="312" y="2"/>
                  </a:cubicBezTo>
                  <a:cubicBezTo>
                    <a:pt x="312" y="62"/>
                    <a:pt x="312" y="62"/>
                    <a:pt x="312" y="62"/>
                  </a:cubicBezTo>
                  <a:cubicBezTo>
                    <a:pt x="309" y="62"/>
                    <a:pt x="309" y="62"/>
                    <a:pt x="309" y="62"/>
                  </a:cubicBezTo>
                  <a:lnTo>
                    <a:pt x="309" y="2"/>
                  </a:lnTo>
                  <a:close/>
                  <a:moveTo>
                    <a:pt x="313" y="2"/>
                  </a:moveTo>
                  <a:cubicBezTo>
                    <a:pt x="316" y="2"/>
                    <a:pt x="316" y="2"/>
                    <a:pt x="316" y="2"/>
                  </a:cubicBezTo>
                  <a:cubicBezTo>
                    <a:pt x="316" y="62"/>
                    <a:pt x="316" y="62"/>
                    <a:pt x="316" y="62"/>
                  </a:cubicBezTo>
                  <a:cubicBezTo>
                    <a:pt x="313" y="62"/>
                    <a:pt x="313" y="62"/>
                    <a:pt x="313" y="62"/>
                  </a:cubicBezTo>
                  <a:lnTo>
                    <a:pt x="313" y="2"/>
                  </a:lnTo>
                  <a:close/>
                  <a:moveTo>
                    <a:pt x="318" y="2"/>
                  </a:moveTo>
                  <a:cubicBezTo>
                    <a:pt x="321" y="2"/>
                    <a:pt x="321" y="2"/>
                    <a:pt x="321" y="2"/>
                  </a:cubicBezTo>
                  <a:cubicBezTo>
                    <a:pt x="321" y="62"/>
                    <a:pt x="321" y="62"/>
                    <a:pt x="321" y="62"/>
                  </a:cubicBezTo>
                  <a:cubicBezTo>
                    <a:pt x="318" y="62"/>
                    <a:pt x="318" y="62"/>
                    <a:pt x="318" y="62"/>
                  </a:cubicBezTo>
                  <a:lnTo>
                    <a:pt x="318" y="2"/>
                  </a:lnTo>
                  <a:close/>
                  <a:moveTo>
                    <a:pt x="182" y="18"/>
                  </a:moveTo>
                  <a:cubicBezTo>
                    <a:pt x="182" y="19"/>
                    <a:pt x="182" y="19"/>
                    <a:pt x="182" y="19"/>
                  </a:cubicBezTo>
                  <a:cubicBezTo>
                    <a:pt x="181" y="19"/>
                    <a:pt x="180" y="19"/>
                    <a:pt x="179" y="19"/>
                  </a:cubicBezTo>
                  <a:cubicBezTo>
                    <a:pt x="180" y="19"/>
                    <a:pt x="181" y="18"/>
                    <a:pt x="182" y="18"/>
                  </a:cubicBezTo>
                  <a:close/>
                  <a:moveTo>
                    <a:pt x="192" y="22"/>
                  </a:moveTo>
                  <a:cubicBezTo>
                    <a:pt x="191" y="27"/>
                    <a:pt x="191" y="27"/>
                    <a:pt x="191" y="27"/>
                  </a:cubicBezTo>
                  <a:cubicBezTo>
                    <a:pt x="132" y="27"/>
                    <a:pt x="132" y="27"/>
                    <a:pt x="132" y="27"/>
                  </a:cubicBezTo>
                  <a:cubicBezTo>
                    <a:pt x="131" y="23"/>
                    <a:pt x="131" y="23"/>
                    <a:pt x="131" y="23"/>
                  </a:cubicBezTo>
                  <a:cubicBezTo>
                    <a:pt x="137" y="22"/>
                    <a:pt x="166" y="18"/>
                    <a:pt x="192" y="22"/>
                  </a:cubicBezTo>
                  <a:close/>
                  <a:moveTo>
                    <a:pt x="151" y="19"/>
                  </a:moveTo>
                  <a:cubicBezTo>
                    <a:pt x="151" y="18"/>
                    <a:pt x="151" y="18"/>
                    <a:pt x="151" y="18"/>
                  </a:cubicBezTo>
                  <a:cubicBezTo>
                    <a:pt x="152" y="19"/>
                    <a:pt x="152" y="19"/>
                    <a:pt x="152" y="19"/>
                  </a:cubicBezTo>
                  <a:cubicBezTo>
                    <a:pt x="152" y="19"/>
                    <a:pt x="152" y="19"/>
                    <a:pt x="151" y="19"/>
                  </a:cubicBezTo>
                  <a:close/>
                  <a:moveTo>
                    <a:pt x="95" y="2"/>
                  </a:moveTo>
                  <a:cubicBezTo>
                    <a:pt x="113" y="62"/>
                    <a:pt x="113" y="62"/>
                    <a:pt x="113" y="62"/>
                  </a:cubicBezTo>
                  <a:cubicBezTo>
                    <a:pt x="110" y="62"/>
                    <a:pt x="110" y="62"/>
                    <a:pt x="110" y="62"/>
                  </a:cubicBezTo>
                  <a:cubicBezTo>
                    <a:pt x="92" y="2"/>
                    <a:pt x="92" y="2"/>
                    <a:pt x="92" y="2"/>
                  </a:cubicBezTo>
                  <a:cubicBezTo>
                    <a:pt x="93" y="2"/>
                    <a:pt x="94" y="2"/>
                    <a:pt x="95" y="2"/>
                  </a:cubicBezTo>
                  <a:close/>
                  <a:moveTo>
                    <a:pt x="2" y="2"/>
                  </a:moveTo>
                  <a:cubicBezTo>
                    <a:pt x="90" y="2"/>
                    <a:pt x="90" y="2"/>
                    <a:pt x="90" y="2"/>
                  </a:cubicBezTo>
                  <a:cubicBezTo>
                    <a:pt x="108" y="62"/>
                    <a:pt x="108" y="62"/>
                    <a:pt x="108" y="62"/>
                  </a:cubicBezTo>
                  <a:cubicBezTo>
                    <a:pt x="2" y="62"/>
                    <a:pt x="2" y="62"/>
                    <a:pt x="2" y="62"/>
                  </a:cubicBezTo>
                  <a:lnTo>
                    <a:pt x="2" y="2"/>
                  </a:lnTo>
                  <a:close/>
                  <a:moveTo>
                    <a:pt x="115" y="62"/>
                  </a:moveTo>
                  <a:cubicBezTo>
                    <a:pt x="97" y="2"/>
                    <a:pt x="97" y="2"/>
                    <a:pt x="97" y="2"/>
                  </a:cubicBezTo>
                  <a:cubicBezTo>
                    <a:pt x="98" y="2"/>
                    <a:pt x="99" y="3"/>
                    <a:pt x="100" y="3"/>
                  </a:cubicBezTo>
                  <a:cubicBezTo>
                    <a:pt x="100" y="3"/>
                    <a:pt x="100" y="3"/>
                    <a:pt x="100" y="3"/>
                  </a:cubicBezTo>
                  <a:cubicBezTo>
                    <a:pt x="118" y="62"/>
                    <a:pt x="118" y="62"/>
                    <a:pt x="118" y="62"/>
                  </a:cubicBezTo>
                  <a:cubicBezTo>
                    <a:pt x="118" y="62"/>
                    <a:pt x="118" y="62"/>
                    <a:pt x="118" y="62"/>
                  </a:cubicBezTo>
                  <a:lnTo>
                    <a:pt x="115" y="62"/>
                  </a:lnTo>
                  <a:close/>
                  <a:moveTo>
                    <a:pt x="129" y="55"/>
                  </a:moveTo>
                  <a:cubicBezTo>
                    <a:pt x="129" y="55"/>
                    <a:pt x="129" y="55"/>
                    <a:pt x="129" y="55"/>
                  </a:cubicBezTo>
                  <a:cubicBezTo>
                    <a:pt x="193" y="55"/>
                    <a:pt x="193" y="55"/>
                    <a:pt x="193" y="55"/>
                  </a:cubicBezTo>
                  <a:cubicBezTo>
                    <a:pt x="194" y="55"/>
                    <a:pt x="194" y="55"/>
                    <a:pt x="194" y="55"/>
                  </a:cubicBezTo>
                  <a:cubicBezTo>
                    <a:pt x="196" y="57"/>
                    <a:pt x="196" y="57"/>
                    <a:pt x="196" y="57"/>
                  </a:cubicBezTo>
                  <a:cubicBezTo>
                    <a:pt x="196" y="57"/>
                    <a:pt x="196" y="58"/>
                    <a:pt x="196" y="58"/>
                  </a:cubicBezTo>
                  <a:cubicBezTo>
                    <a:pt x="126" y="58"/>
                    <a:pt x="126" y="58"/>
                    <a:pt x="126" y="58"/>
                  </a:cubicBezTo>
                  <a:lnTo>
                    <a:pt x="129"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21">
              <a:extLst>
                <a:ext uri="{FF2B5EF4-FFF2-40B4-BE49-F238E27FC236}">
                  <a16:creationId xmlns:a16="http://schemas.microsoft.com/office/drawing/2014/main" id="{523C7A11-A146-4C41-A7F5-F98422F984F1}"/>
                </a:ext>
              </a:extLst>
            </p:cNvPr>
            <p:cNvSpPr>
              <a:spLocks noEditPoints="1"/>
            </p:cNvSpPr>
            <p:nvPr userDrawn="1"/>
          </p:nvSpPr>
          <p:spPr bwMode="auto">
            <a:xfrm>
              <a:off x="-6350" y="4583113"/>
              <a:ext cx="2128838" cy="265113"/>
            </a:xfrm>
            <a:custGeom>
              <a:avLst/>
              <a:gdLst>
                <a:gd name="T0" fmla="*/ 1332 w 1341"/>
                <a:gd name="T1" fmla="*/ 163 h 167"/>
                <a:gd name="T2" fmla="*/ 1332 w 1341"/>
                <a:gd name="T3" fmla="*/ 163 h 167"/>
                <a:gd name="T4" fmla="*/ 1336 w 1341"/>
                <a:gd name="T5" fmla="*/ 163 h 167"/>
                <a:gd name="T6" fmla="*/ 1328 w 1341"/>
                <a:gd name="T7" fmla="*/ 61 h 167"/>
                <a:gd name="T8" fmla="*/ 1101 w 1341"/>
                <a:gd name="T9" fmla="*/ 0 h 167"/>
                <a:gd name="T10" fmla="*/ 940 w 1341"/>
                <a:gd name="T11" fmla="*/ 61 h 167"/>
                <a:gd name="T12" fmla="*/ 853 w 1341"/>
                <a:gd name="T13" fmla="*/ 0 h 167"/>
                <a:gd name="T14" fmla="*/ 692 w 1341"/>
                <a:gd name="T15" fmla="*/ 61 h 167"/>
                <a:gd name="T16" fmla="*/ 600 w 1341"/>
                <a:gd name="T17" fmla="*/ 4 h 167"/>
                <a:gd name="T18" fmla="*/ 439 w 1341"/>
                <a:gd name="T19" fmla="*/ 61 h 167"/>
                <a:gd name="T20" fmla="*/ 352 w 1341"/>
                <a:gd name="T21" fmla="*/ 4 h 167"/>
                <a:gd name="T22" fmla="*/ 191 w 1341"/>
                <a:gd name="T23" fmla="*/ 61 h 167"/>
                <a:gd name="T24" fmla="*/ 0 w 1341"/>
                <a:gd name="T25" fmla="*/ 167 h 167"/>
                <a:gd name="T26" fmla="*/ 605 w 1341"/>
                <a:gd name="T27" fmla="*/ 150 h 167"/>
                <a:gd name="T28" fmla="*/ 1319 w 1341"/>
                <a:gd name="T29" fmla="*/ 70 h 167"/>
                <a:gd name="T30" fmla="*/ 1101 w 1341"/>
                <a:gd name="T31" fmla="*/ 158 h 167"/>
                <a:gd name="T32" fmla="*/ 1319 w 1341"/>
                <a:gd name="T33" fmla="*/ 70 h 167"/>
                <a:gd name="T34" fmla="*/ 1092 w 1341"/>
                <a:gd name="T35" fmla="*/ 8 h 167"/>
                <a:gd name="T36" fmla="*/ 949 w 1341"/>
                <a:gd name="T37" fmla="*/ 154 h 167"/>
                <a:gd name="T38" fmla="*/ 940 w 1341"/>
                <a:gd name="T39" fmla="*/ 70 h 167"/>
                <a:gd name="T40" fmla="*/ 853 w 1341"/>
                <a:gd name="T41" fmla="*/ 158 h 167"/>
                <a:gd name="T42" fmla="*/ 940 w 1341"/>
                <a:gd name="T43" fmla="*/ 70 h 167"/>
                <a:gd name="T44" fmla="*/ 844 w 1341"/>
                <a:gd name="T45" fmla="*/ 8 h 167"/>
                <a:gd name="T46" fmla="*/ 696 w 1341"/>
                <a:gd name="T47" fmla="*/ 154 h 167"/>
                <a:gd name="T48" fmla="*/ 692 w 1341"/>
                <a:gd name="T49" fmla="*/ 70 h 167"/>
                <a:gd name="T50" fmla="*/ 600 w 1341"/>
                <a:gd name="T51" fmla="*/ 158 h 167"/>
                <a:gd name="T52" fmla="*/ 692 w 1341"/>
                <a:gd name="T53" fmla="*/ 70 h 167"/>
                <a:gd name="T54" fmla="*/ 592 w 1341"/>
                <a:gd name="T55" fmla="*/ 13 h 167"/>
                <a:gd name="T56" fmla="*/ 587 w 1341"/>
                <a:gd name="T57" fmla="*/ 158 h 167"/>
                <a:gd name="T58" fmla="*/ 448 w 1341"/>
                <a:gd name="T59" fmla="*/ 13 h 167"/>
                <a:gd name="T60" fmla="*/ 439 w 1341"/>
                <a:gd name="T61" fmla="*/ 158 h 167"/>
                <a:gd name="T62" fmla="*/ 352 w 1341"/>
                <a:gd name="T63" fmla="*/ 70 h 167"/>
                <a:gd name="T64" fmla="*/ 196 w 1341"/>
                <a:gd name="T65" fmla="*/ 13 h 167"/>
                <a:gd name="T66" fmla="*/ 344 w 1341"/>
                <a:gd name="T67" fmla="*/ 158 h 167"/>
                <a:gd name="T68" fmla="*/ 196 w 1341"/>
                <a:gd name="T69" fmla="*/ 13 h 167"/>
                <a:gd name="T70" fmla="*/ 191 w 1341"/>
                <a:gd name="T71" fmla="*/ 70 h 167"/>
                <a:gd name="T72" fmla="*/ 8 w 1341"/>
                <a:gd name="T73" fmla="*/ 15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1" h="167">
                  <a:moveTo>
                    <a:pt x="600" y="167"/>
                  </a:moveTo>
                  <a:lnTo>
                    <a:pt x="1332" y="163"/>
                  </a:lnTo>
                  <a:lnTo>
                    <a:pt x="1332" y="163"/>
                  </a:lnTo>
                  <a:lnTo>
                    <a:pt x="1332" y="163"/>
                  </a:lnTo>
                  <a:lnTo>
                    <a:pt x="1336" y="163"/>
                  </a:lnTo>
                  <a:lnTo>
                    <a:pt x="1336" y="163"/>
                  </a:lnTo>
                  <a:lnTo>
                    <a:pt x="1341" y="163"/>
                  </a:lnTo>
                  <a:lnTo>
                    <a:pt x="1328" y="61"/>
                  </a:lnTo>
                  <a:lnTo>
                    <a:pt x="1101" y="61"/>
                  </a:lnTo>
                  <a:lnTo>
                    <a:pt x="1101" y="0"/>
                  </a:lnTo>
                  <a:lnTo>
                    <a:pt x="940" y="0"/>
                  </a:lnTo>
                  <a:lnTo>
                    <a:pt x="940" y="61"/>
                  </a:lnTo>
                  <a:lnTo>
                    <a:pt x="853" y="61"/>
                  </a:lnTo>
                  <a:lnTo>
                    <a:pt x="853" y="0"/>
                  </a:lnTo>
                  <a:lnTo>
                    <a:pt x="692" y="0"/>
                  </a:lnTo>
                  <a:lnTo>
                    <a:pt x="692" y="61"/>
                  </a:lnTo>
                  <a:lnTo>
                    <a:pt x="600" y="61"/>
                  </a:lnTo>
                  <a:lnTo>
                    <a:pt x="600" y="4"/>
                  </a:lnTo>
                  <a:lnTo>
                    <a:pt x="439" y="4"/>
                  </a:lnTo>
                  <a:lnTo>
                    <a:pt x="439" y="61"/>
                  </a:lnTo>
                  <a:lnTo>
                    <a:pt x="352" y="61"/>
                  </a:lnTo>
                  <a:lnTo>
                    <a:pt x="352" y="4"/>
                  </a:lnTo>
                  <a:lnTo>
                    <a:pt x="191" y="4"/>
                  </a:lnTo>
                  <a:lnTo>
                    <a:pt x="191" y="61"/>
                  </a:lnTo>
                  <a:lnTo>
                    <a:pt x="26" y="61"/>
                  </a:lnTo>
                  <a:lnTo>
                    <a:pt x="0" y="167"/>
                  </a:lnTo>
                  <a:lnTo>
                    <a:pt x="587" y="167"/>
                  </a:lnTo>
                  <a:lnTo>
                    <a:pt x="605" y="150"/>
                  </a:lnTo>
                  <a:lnTo>
                    <a:pt x="600" y="167"/>
                  </a:lnTo>
                  <a:close/>
                  <a:moveTo>
                    <a:pt x="1319" y="70"/>
                  </a:moveTo>
                  <a:lnTo>
                    <a:pt x="1332" y="154"/>
                  </a:lnTo>
                  <a:lnTo>
                    <a:pt x="1101" y="158"/>
                  </a:lnTo>
                  <a:lnTo>
                    <a:pt x="1101" y="70"/>
                  </a:lnTo>
                  <a:lnTo>
                    <a:pt x="1319" y="70"/>
                  </a:lnTo>
                  <a:close/>
                  <a:moveTo>
                    <a:pt x="949" y="8"/>
                  </a:moveTo>
                  <a:lnTo>
                    <a:pt x="1092" y="8"/>
                  </a:lnTo>
                  <a:lnTo>
                    <a:pt x="1092" y="154"/>
                  </a:lnTo>
                  <a:lnTo>
                    <a:pt x="949" y="154"/>
                  </a:lnTo>
                  <a:lnTo>
                    <a:pt x="949" y="8"/>
                  </a:lnTo>
                  <a:close/>
                  <a:moveTo>
                    <a:pt x="940" y="70"/>
                  </a:moveTo>
                  <a:lnTo>
                    <a:pt x="940" y="158"/>
                  </a:lnTo>
                  <a:lnTo>
                    <a:pt x="853" y="158"/>
                  </a:lnTo>
                  <a:lnTo>
                    <a:pt x="853" y="70"/>
                  </a:lnTo>
                  <a:lnTo>
                    <a:pt x="940" y="70"/>
                  </a:lnTo>
                  <a:close/>
                  <a:moveTo>
                    <a:pt x="696" y="8"/>
                  </a:moveTo>
                  <a:lnTo>
                    <a:pt x="844" y="8"/>
                  </a:lnTo>
                  <a:lnTo>
                    <a:pt x="844" y="154"/>
                  </a:lnTo>
                  <a:lnTo>
                    <a:pt x="696" y="154"/>
                  </a:lnTo>
                  <a:lnTo>
                    <a:pt x="696" y="8"/>
                  </a:lnTo>
                  <a:close/>
                  <a:moveTo>
                    <a:pt x="692" y="70"/>
                  </a:moveTo>
                  <a:lnTo>
                    <a:pt x="692" y="158"/>
                  </a:lnTo>
                  <a:lnTo>
                    <a:pt x="600" y="158"/>
                  </a:lnTo>
                  <a:lnTo>
                    <a:pt x="600" y="70"/>
                  </a:lnTo>
                  <a:lnTo>
                    <a:pt x="692" y="70"/>
                  </a:lnTo>
                  <a:close/>
                  <a:moveTo>
                    <a:pt x="448" y="13"/>
                  </a:moveTo>
                  <a:lnTo>
                    <a:pt x="592" y="13"/>
                  </a:lnTo>
                  <a:lnTo>
                    <a:pt x="592" y="158"/>
                  </a:lnTo>
                  <a:lnTo>
                    <a:pt x="587" y="158"/>
                  </a:lnTo>
                  <a:lnTo>
                    <a:pt x="448" y="158"/>
                  </a:lnTo>
                  <a:lnTo>
                    <a:pt x="448" y="13"/>
                  </a:lnTo>
                  <a:close/>
                  <a:moveTo>
                    <a:pt x="439" y="70"/>
                  </a:moveTo>
                  <a:lnTo>
                    <a:pt x="439" y="158"/>
                  </a:lnTo>
                  <a:lnTo>
                    <a:pt x="352" y="158"/>
                  </a:lnTo>
                  <a:lnTo>
                    <a:pt x="352" y="70"/>
                  </a:lnTo>
                  <a:lnTo>
                    <a:pt x="439" y="70"/>
                  </a:lnTo>
                  <a:close/>
                  <a:moveTo>
                    <a:pt x="196" y="13"/>
                  </a:moveTo>
                  <a:lnTo>
                    <a:pt x="344" y="13"/>
                  </a:lnTo>
                  <a:lnTo>
                    <a:pt x="344" y="158"/>
                  </a:lnTo>
                  <a:lnTo>
                    <a:pt x="196" y="158"/>
                  </a:lnTo>
                  <a:lnTo>
                    <a:pt x="196" y="13"/>
                  </a:lnTo>
                  <a:close/>
                  <a:moveTo>
                    <a:pt x="30" y="70"/>
                  </a:moveTo>
                  <a:lnTo>
                    <a:pt x="191" y="70"/>
                  </a:lnTo>
                  <a:lnTo>
                    <a:pt x="191" y="158"/>
                  </a:lnTo>
                  <a:lnTo>
                    <a:pt x="8" y="158"/>
                  </a:lnTo>
                  <a:lnTo>
                    <a:pt x="3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22">
              <a:extLst>
                <a:ext uri="{FF2B5EF4-FFF2-40B4-BE49-F238E27FC236}">
                  <a16:creationId xmlns:a16="http://schemas.microsoft.com/office/drawing/2014/main" id="{8BB75AA6-14D8-4400-91B2-8D9FF5586E86}"/>
                </a:ext>
              </a:extLst>
            </p:cNvPr>
            <p:cNvSpPr>
              <a:spLocks noEditPoints="1"/>
            </p:cNvSpPr>
            <p:nvPr userDrawn="1"/>
          </p:nvSpPr>
          <p:spPr bwMode="auto">
            <a:xfrm>
              <a:off x="366713" y="4630738"/>
              <a:ext cx="103188" cy="176213"/>
            </a:xfrm>
            <a:custGeom>
              <a:avLst/>
              <a:gdLst>
                <a:gd name="T0" fmla="*/ 13 w 15"/>
                <a:gd name="T1" fmla="*/ 8 h 25"/>
                <a:gd name="T2" fmla="*/ 11 w 15"/>
                <a:gd name="T3" fmla="*/ 9 h 25"/>
                <a:gd name="T4" fmla="*/ 10 w 15"/>
                <a:gd name="T5" fmla="*/ 10 h 25"/>
                <a:gd name="T6" fmla="*/ 7 w 15"/>
                <a:gd name="T7" fmla="*/ 13 h 25"/>
                <a:gd name="T8" fmla="*/ 6 w 15"/>
                <a:gd name="T9" fmla="*/ 13 h 25"/>
                <a:gd name="T10" fmla="*/ 8 w 15"/>
                <a:gd name="T11" fmla="*/ 11 h 25"/>
                <a:gd name="T12" fmla="*/ 11 w 15"/>
                <a:gd name="T13" fmla="*/ 7 h 25"/>
                <a:gd name="T14" fmla="*/ 12 w 15"/>
                <a:gd name="T15" fmla="*/ 5 h 25"/>
                <a:gd name="T16" fmla="*/ 11 w 15"/>
                <a:gd name="T17" fmla="*/ 4 h 25"/>
                <a:gd name="T18" fmla="*/ 10 w 15"/>
                <a:gd name="T19" fmla="*/ 2 h 25"/>
                <a:gd name="T20" fmla="*/ 9 w 15"/>
                <a:gd name="T21" fmla="*/ 1 h 25"/>
                <a:gd name="T22" fmla="*/ 7 w 15"/>
                <a:gd name="T23" fmla="*/ 1 h 25"/>
                <a:gd name="T24" fmla="*/ 7 w 15"/>
                <a:gd name="T25" fmla="*/ 2 h 25"/>
                <a:gd name="T26" fmla="*/ 7 w 15"/>
                <a:gd name="T27" fmla="*/ 5 h 25"/>
                <a:gd name="T28" fmla="*/ 7 w 15"/>
                <a:gd name="T29" fmla="*/ 6 h 25"/>
                <a:gd name="T30" fmla="*/ 7 w 15"/>
                <a:gd name="T31" fmla="*/ 9 h 25"/>
                <a:gd name="T32" fmla="*/ 4 w 15"/>
                <a:gd name="T33" fmla="*/ 11 h 25"/>
                <a:gd name="T34" fmla="*/ 3 w 15"/>
                <a:gd name="T35" fmla="*/ 12 h 25"/>
                <a:gd name="T36" fmla="*/ 4 w 15"/>
                <a:gd name="T37" fmla="*/ 13 h 25"/>
                <a:gd name="T38" fmla="*/ 5 w 15"/>
                <a:gd name="T39" fmla="*/ 13 h 25"/>
                <a:gd name="T40" fmla="*/ 4 w 15"/>
                <a:gd name="T41" fmla="*/ 15 h 25"/>
                <a:gd name="T42" fmla="*/ 3 w 15"/>
                <a:gd name="T43" fmla="*/ 17 h 25"/>
                <a:gd name="T44" fmla="*/ 1 w 15"/>
                <a:gd name="T45" fmla="*/ 20 h 25"/>
                <a:gd name="T46" fmla="*/ 0 w 15"/>
                <a:gd name="T47" fmla="*/ 20 h 25"/>
                <a:gd name="T48" fmla="*/ 1 w 15"/>
                <a:gd name="T49" fmla="*/ 22 h 25"/>
                <a:gd name="T50" fmla="*/ 2 w 15"/>
                <a:gd name="T51" fmla="*/ 25 h 25"/>
                <a:gd name="T52" fmla="*/ 4 w 15"/>
                <a:gd name="T53" fmla="*/ 23 h 25"/>
                <a:gd name="T54" fmla="*/ 4 w 15"/>
                <a:gd name="T55" fmla="*/ 22 h 25"/>
                <a:gd name="T56" fmla="*/ 3 w 15"/>
                <a:gd name="T57" fmla="*/ 20 h 25"/>
                <a:gd name="T58" fmla="*/ 5 w 15"/>
                <a:gd name="T59" fmla="*/ 18 h 25"/>
                <a:gd name="T60" fmla="*/ 6 w 15"/>
                <a:gd name="T61" fmla="*/ 20 h 25"/>
                <a:gd name="T62" fmla="*/ 7 w 15"/>
                <a:gd name="T63" fmla="*/ 21 h 25"/>
                <a:gd name="T64" fmla="*/ 6 w 15"/>
                <a:gd name="T65" fmla="*/ 22 h 25"/>
                <a:gd name="T66" fmla="*/ 7 w 15"/>
                <a:gd name="T67" fmla="*/ 23 h 25"/>
                <a:gd name="T68" fmla="*/ 8 w 15"/>
                <a:gd name="T69" fmla="*/ 24 h 25"/>
                <a:gd name="T70" fmla="*/ 9 w 15"/>
                <a:gd name="T71" fmla="*/ 23 h 25"/>
                <a:gd name="T72" fmla="*/ 11 w 15"/>
                <a:gd name="T73" fmla="*/ 21 h 25"/>
                <a:gd name="T74" fmla="*/ 13 w 15"/>
                <a:gd name="T75" fmla="*/ 22 h 25"/>
                <a:gd name="T76" fmla="*/ 14 w 15"/>
                <a:gd name="T77" fmla="*/ 18 h 25"/>
                <a:gd name="T78" fmla="*/ 14 w 15"/>
                <a:gd name="T79" fmla="*/ 17 h 25"/>
                <a:gd name="T80" fmla="*/ 14 w 15"/>
                <a:gd name="T81" fmla="*/ 13 h 25"/>
                <a:gd name="T82" fmla="*/ 15 w 15"/>
                <a:gd name="T83" fmla="*/ 10 h 25"/>
                <a:gd name="T84" fmla="*/ 14 w 15"/>
                <a:gd name="T85" fmla="*/ 8 h 25"/>
                <a:gd name="T86" fmla="*/ 8 w 15"/>
                <a:gd name="T87" fmla="*/ 15 h 25"/>
                <a:gd name="T88" fmla="*/ 8 w 15"/>
                <a:gd name="T89" fmla="*/ 17 h 25"/>
                <a:gd name="T90" fmla="*/ 7 w 15"/>
                <a:gd name="T91" fmla="*/ 18 h 25"/>
                <a:gd name="T92" fmla="*/ 7 w 15"/>
                <a:gd name="T93" fmla="*/ 16 h 25"/>
                <a:gd name="T94" fmla="*/ 7 w 15"/>
                <a:gd name="T95" fmla="*/ 14 h 25"/>
                <a:gd name="T96" fmla="*/ 8 w 15"/>
                <a:gd name="T97" fmla="*/ 14 h 25"/>
                <a:gd name="T98" fmla="*/ 9 w 15"/>
                <a:gd name="T99" fmla="*/ 14 h 25"/>
                <a:gd name="T100" fmla="*/ 11 w 15"/>
                <a:gd name="T101" fmla="*/ 14 h 25"/>
                <a:gd name="T102" fmla="*/ 11 w 15"/>
                <a:gd name="T103" fmla="*/ 16 h 25"/>
                <a:gd name="T104" fmla="*/ 11 w 15"/>
                <a:gd name="T105" fmla="*/ 20 h 25"/>
                <a:gd name="T106" fmla="*/ 10 w 15"/>
                <a:gd name="T107" fmla="*/ 19 h 25"/>
                <a:gd name="T108" fmla="*/ 9 w 15"/>
                <a:gd name="T109" fmla="*/ 18 h 25"/>
                <a:gd name="T110" fmla="*/ 9 w 15"/>
                <a:gd name="T111" fmla="*/ 16 h 25"/>
                <a:gd name="T112" fmla="*/ 10 w 15"/>
                <a:gd name="T113" fmla="*/ 13 h 25"/>
                <a:gd name="T114" fmla="*/ 10 w 15"/>
                <a:gd name="T115" fmla="*/ 11 h 25"/>
                <a:gd name="T116" fmla="*/ 12 w 15"/>
                <a:gd name="T117" fmla="*/ 10 h 25"/>
                <a:gd name="T118" fmla="*/ 11 w 15"/>
                <a:gd name="T119"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 h="25">
                  <a:moveTo>
                    <a:pt x="14" y="8"/>
                  </a:moveTo>
                  <a:cubicBezTo>
                    <a:pt x="14" y="8"/>
                    <a:pt x="13" y="8"/>
                    <a:pt x="13" y="8"/>
                  </a:cubicBezTo>
                  <a:cubicBezTo>
                    <a:pt x="13" y="8"/>
                    <a:pt x="12" y="8"/>
                    <a:pt x="12" y="8"/>
                  </a:cubicBezTo>
                  <a:cubicBezTo>
                    <a:pt x="12" y="8"/>
                    <a:pt x="11" y="8"/>
                    <a:pt x="11" y="9"/>
                  </a:cubicBezTo>
                  <a:cubicBezTo>
                    <a:pt x="11" y="9"/>
                    <a:pt x="11" y="9"/>
                    <a:pt x="11" y="10"/>
                  </a:cubicBezTo>
                  <a:cubicBezTo>
                    <a:pt x="10" y="10"/>
                    <a:pt x="10" y="10"/>
                    <a:pt x="10" y="10"/>
                  </a:cubicBezTo>
                  <a:cubicBezTo>
                    <a:pt x="10" y="10"/>
                    <a:pt x="10" y="10"/>
                    <a:pt x="10" y="11"/>
                  </a:cubicBezTo>
                  <a:cubicBezTo>
                    <a:pt x="9" y="11"/>
                    <a:pt x="8" y="12"/>
                    <a:pt x="7" y="13"/>
                  </a:cubicBezTo>
                  <a:cubicBezTo>
                    <a:pt x="7" y="13"/>
                    <a:pt x="7" y="13"/>
                    <a:pt x="7" y="14"/>
                  </a:cubicBezTo>
                  <a:cubicBezTo>
                    <a:pt x="7" y="14"/>
                    <a:pt x="7" y="13"/>
                    <a:pt x="6" y="13"/>
                  </a:cubicBezTo>
                  <a:cubicBezTo>
                    <a:pt x="7" y="13"/>
                    <a:pt x="7" y="12"/>
                    <a:pt x="7" y="12"/>
                  </a:cubicBezTo>
                  <a:cubicBezTo>
                    <a:pt x="7" y="11"/>
                    <a:pt x="7" y="11"/>
                    <a:pt x="8" y="11"/>
                  </a:cubicBezTo>
                  <a:cubicBezTo>
                    <a:pt x="8" y="10"/>
                    <a:pt x="8" y="10"/>
                    <a:pt x="8" y="10"/>
                  </a:cubicBezTo>
                  <a:cubicBezTo>
                    <a:pt x="9" y="9"/>
                    <a:pt x="10" y="8"/>
                    <a:pt x="11" y="7"/>
                  </a:cubicBezTo>
                  <a:cubicBezTo>
                    <a:pt x="11" y="7"/>
                    <a:pt x="12" y="7"/>
                    <a:pt x="12" y="6"/>
                  </a:cubicBezTo>
                  <a:cubicBezTo>
                    <a:pt x="12" y="6"/>
                    <a:pt x="12" y="6"/>
                    <a:pt x="12" y="5"/>
                  </a:cubicBezTo>
                  <a:cubicBezTo>
                    <a:pt x="11" y="5"/>
                    <a:pt x="11" y="6"/>
                    <a:pt x="10" y="5"/>
                  </a:cubicBezTo>
                  <a:cubicBezTo>
                    <a:pt x="10" y="5"/>
                    <a:pt x="11" y="4"/>
                    <a:pt x="11" y="4"/>
                  </a:cubicBezTo>
                  <a:cubicBezTo>
                    <a:pt x="11" y="3"/>
                    <a:pt x="11" y="3"/>
                    <a:pt x="11" y="3"/>
                  </a:cubicBezTo>
                  <a:cubicBezTo>
                    <a:pt x="10" y="3"/>
                    <a:pt x="10" y="3"/>
                    <a:pt x="10" y="2"/>
                  </a:cubicBezTo>
                  <a:cubicBezTo>
                    <a:pt x="9" y="2"/>
                    <a:pt x="9" y="2"/>
                    <a:pt x="9" y="2"/>
                  </a:cubicBezTo>
                  <a:cubicBezTo>
                    <a:pt x="9" y="2"/>
                    <a:pt x="9" y="1"/>
                    <a:pt x="9" y="1"/>
                  </a:cubicBezTo>
                  <a:cubicBezTo>
                    <a:pt x="9" y="0"/>
                    <a:pt x="8" y="0"/>
                    <a:pt x="7" y="1"/>
                  </a:cubicBezTo>
                  <a:cubicBezTo>
                    <a:pt x="7" y="1"/>
                    <a:pt x="7" y="1"/>
                    <a:pt x="7" y="1"/>
                  </a:cubicBezTo>
                  <a:cubicBezTo>
                    <a:pt x="7" y="1"/>
                    <a:pt x="7" y="2"/>
                    <a:pt x="7" y="2"/>
                  </a:cubicBezTo>
                  <a:cubicBezTo>
                    <a:pt x="7" y="2"/>
                    <a:pt x="7" y="2"/>
                    <a:pt x="7" y="2"/>
                  </a:cubicBezTo>
                  <a:cubicBezTo>
                    <a:pt x="7" y="3"/>
                    <a:pt x="7" y="4"/>
                    <a:pt x="7" y="4"/>
                  </a:cubicBezTo>
                  <a:cubicBezTo>
                    <a:pt x="7" y="4"/>
                    <a:pt x="7" y="4"/>
                    <a:pt x="7" y="5"/>
                  </a:cubicBezTo>
                  <a:cubicBezTo>
                    <a:pt x="7" y="5"/>
                    <a:pt x="7" y="5"/>
                    <a:pt x="7" y="5"/>
                  </a:cubicBezTo>
                  <a:cubicBezTo>
                    <a:pt x="7" y="6"/>
                    <a:pt x="7" y="6"/>
                    <a:pt x="7" y="6"/>
                  </a:cubicBezTo>
                  <a:cubicBezTo>
                    <a:pt x="7" y="6"/>
                    <a:pt x="7" y="6"/>
                    <a:pt x="7" y="7"/>
                  </a:cubicBezTo>
                  <a:cubicBezTo>
                    <a:pt x="7" y="8"/>
                    <a:pt x="7" y="8"/>
                    <a:pt x="7" y="9"/>
                  </a:cubicBezTo>
                  <a:cubicBezTo>
                    <a:pt x="7" y="9"/>
                    <a:pt x="6" y="9"/>
                    <a:pt x="6" y="9"/>
                  </a:cubicBezTo>
                  <a:cubicBezTo>
                    <a:pt x="5" y="10"/>
                    <a:pt x="4" y="11"/>
                    <a:pt x="4" y="11"/>
                  </a:cubicBezTo>
                  <a:cubicBezTo>
                    <a:pt x="4" y="11"/>
                    <a:pt x="3" y="12"/>
                    <a:pt x="3" y="12"/>
                  </a:cubicBezTo>
                  <a:cubicBezTo>
                    <a:pt x="3" y="12"/>
                    <a:pt x="3" y="12"/>
                    <a:pt x="3" y="12"/>
                  </a:cubicBezTo>
                  <a:cubicBezTo>
                    <a:pt x="3" y="12"/>
                    <a:pt x="3" y="13"/>
                    <a:pt x="3" y="13"/>
                  </a:cubicBezTo>
                  <a:cubicBezTo>
                    <a:pt x="3" y="13"/>
                    <a:pt x="4" y="13"/>
                    <a:pt x="4" y="13"/>
                  </a:cubicBezTo>
                  <a:cubicBezTo>
                    <a:pt x="4" y="13"/>
                    <a:pt x="4" y="13"/>
                    <a:pt x="5" y="13"/>
                  </a:cubicBezTo>
                  <a:cubicBezTo>
                    <a:pt x="5" y="13"/>
                    <a:pt x="5" y="13"/>
                    <a:pt x="5" y="13"/>
                  </a:cubicBezTo>
                  <a:cubicBezTo>
                    <a:pt x="6" y="13"/>
                    <a:pt x="6" y="14"/>
                    <a:pt x="6" y="14"/>
                  </a:cubicBezTo>
                  <a:cubicBezTo>
                    <a:pt x="6" y="15"/>
                    <a:pt x="5" y="15"/>
                    <a:pt x="4" y="15"/>
                  </a:cubicBezTo>
                  <a:cubicBezTo>
                    <a:pt x="4" y="16"/>
                    <a:pt x="5" y="16"/>
                    <a:pt x="5" y="16"/>
                  </a:cubicBezTo>
                  <a:cubicBezTo>
                    <a:pt x="4" y="16"/>
                    <a:pt x="4" y="17"/>
                    <a:pt x="3" y="17"/>
                  </a:cubicBezTo>
                  <a:cubicBezTo>
                    <a:pt x="3" y="17"/>
                    <a:pt x="3" y="18"/>
                    <a:pt x="3" y="18"/>
                  </a:cubicBezTo>
                  <a:cubicBezTo>
                    <a:pt x="2" y="19"/>
                    <a:pt x="2" y="19"/>
                    <a:pt x="1" y="20"/>
                  </a:cubicBezTo>
                  <a:cubicBezTo>
                    <a:pt x="1" y="19"/>
                    <a:pt x="1" y="19"/>
                    <a:pt x="1" y="18"/>
                  </a:cubicBezTo>
                  <a:cubicBezTo>
                    <a:pt x="0" y="19"/>
                    <a:pt x="0" y="19"/>
                    <a:pt x="0" y="20"/>
                  </a:cubicBezTo>
                  <a:cubicBezTo>
                    <a:pt x="0" y="20"/>
                    <a:pt x="0" y="21"/>
                    <a:pt x="0" y="21"/>
                  </a:cubicBezTo>
                  <a:cubicBezTo>
                    <a:pt x="1" y="21"/>
                    <a:pt x="1" y="22"/>
                    <a:pt x="1" y="22"/>
                  </a:cubicBezTo>
                  <a:cubicBezTo>
                    <a:pt x="1" y="23"/>
                    <a:pt x="1" y="23"/>
                    <a:pt x="1" y="24"/>
                  </a:cubicBezTo>
                  <a:cubicBezTo>
                    <a:pt x="2" y="24"/>
                    <a:pt x="2" y="24"/>
                    <a:pt x="2" y="25"/>
                  </a:cubicBezTo>
                  <a:cubicBezTo>
                    <a:pt x="3" y="25"/>
                    <a:pt x="3" y="25"/>
                    <a:pt x="3" y="25"/>
                  </a:cubicBezTo>
                  <a:cubicBezTo>
                    <a:pt x="4" y="24"/>
                    <a:pt x="4" y="23"/>
                    <a:pt x="4" y="23"/>
                  </a:cubicBezTo>
                  <a:cubicBezTo>
                    <a:pt x="4" y="23"/>
                    <a:pt x="4" y="23"/>
                    <a:pt x="4" y="23"/>
                  </a:cubicBezTo>
                  <a:cubicBezTo>
                    <a:pt x="4" y="23"/>
                    <a:pt x="4" y="22"/>
                    <a:pt x="4" y="22"/>
                  </a:cubicBezTo>
                  <a:cubicBezTo>
                    <a:pt x="3" y="22"/>
                    <a:pt x="2" y="22"/>
                    <a:pt x="2" y="21"/>
                  </a:cubicBezTo>
                  <a:cubicBezTo>
                    <a:pt x="2" y="21"/>
                    <a:pt x="3" y="20"/>
                    <a:pt x="3" y="20"/>
                  </a:cubicBezTo>
                  <a:cubicBezTo>
                    <a:pt x="3" y="19"/>
                    <a:pt x="3" y="19"/>
                    <a:pt x="4" y="19"/>
                  </a:cubicBezTo>
                  <a:cubicBezTo>
                    <a:pt x="5" y="19"/>
                    <a:pt x="5" y="18"/>
                    <a:pt x="5" y="18"/>
                  </a:cubicBezTo>
                  <a:cubicBezTo>
                    <a:pt x="5" y="18"/>
                    <a:pt x="6" y="18"/>
                    <a:pt x="6" y="19"/>
                  </a:cubicBezTo>
                  <a:cubicBezTo>
                    <a:pt x="6" y="19"/>
                    <a:pt x="5" y="19"/>
                    <a:pt x="6" y="20"/>
                  </a:cubicBezTo>
                  <a:cubicBezTo>
                    <a:pt x="6" y="20"/>
                    <a:pt x="6" y="19"/>
                    <a:pt x="6" y="19"/>
                  </a:cubicBezTo>
                  <a:cubicBezTo>
                    <a:pt x="7" y="19"/>
                    <a:pt x="7" y="21"/>
                    <a:pt x="7" y="21"/>
                  </a:cubicBezTo>
                  <a:cubicBezTo>
                    <a:pt x="6" y="21"/>
                    <a:pt x="6" y="21"/>
                    <a:pt x="6" y="22"/>
                  </a:cubicBezTo>
                  <a:cubicBezTo>
                    <a:pt x="6" y="22"/>
                    <a:pt x="6" y="22"/>
                    <a:pt x="6" y="22"/>
                  </a:cubicBezTo>
                  <a:cubicBezTo>
                    <a:pt x="6" y="22"/>
                    <a:pt x="7" y="22"/>
                    <a:pt x="7" y="22"/>
                  </a:cubicBezTo>
                  <a:cubicBezTo>
                    <a:pt x="7" y="22"/>
                    <a:pt x="7" y="23"/>
                    <a:pt x="7" y="23"/>
                  </a:cubicBezTo>
                  <a:cubicBezTo>
                    <a:pt x="7" y="23"/>
                    <a:pt x="8" y="24"/>
                    <a:pt x="8" y="24"/>
                  </a:cubicBezTo>
                  <a:cubicBezTo>
                    <a:pt x="8" y="24"/>
                    <a:pt x="8" y="24"/>
                    <a:pt x="8" y="24"/>
                  </a:cubicBezTo>
                  <a:cubicBezTo>
                    <a:pt x="8" y="24"/>
                    <a:pt x="8" y="24"/>
                    <a:pt x="9" y="23"/>
                  </a:cubicBezTo>
                  <a:cubicBezTo>
                    <a:pt x="9" y="23"/>
                    <a:pt x="9" y="23"/>
                    <a:pt x="9" y="23"/>
                  </a:cubicBezTo>
                  <a:cubicBezTo>
                    <a:pt x="10" y="22"/>
                    <a:pt x="9" y="21"/>
                    <a:pt x="9" y="20"/>
                  </a:cubicBezTo>
                  <a:cubicBezTo>
                    <a:pt x="10" y="20"/>
                    <a:pt x="10" y="21"/>
                    <a:pt x="11" y="21"/>
                  </a:cubicBezTo>
                  <a:cubicBezTo>
                    <a:pt x="12" y="22"/>
                    <a:pt x="12" y="22"/>
                    <a:pt x="12" y="22"/>
                  </a:cubicBezTo>
                  <a:cubicBezTo>
                    <a:pt x="12" y="22"/>
                    <a:pt x="12" y="22"/>
                    <a:pt x="13" y="22"/>
                  </a:cubicBezTo>
                  <a:cubicBezTo>
                    <a:pt x="13" y="21"/>
                    <a:pt x="14" y="21"/>
                    <a:pt x="14" y="20"/>
                  </a:cubicBezTo>
                  <a:cubicBezTo>
                    <a:pt x="14" y="20"/>
                    <a:pt x="14" y="19"/>
                    <a:pt x="14" y="18"/>
                  </a:cubicBezTo>
                  <a:cubicBezTo>
                    <a:pt x="14" y="18"/>
                    <a:pt x="14" y="18"/>
                    <a:pt x="14" y="17"/>
                  </a:cubicBezTo>
                  <a:cubicBezTo>
                    <a:pt x="14" y="17"/>
                    <a:pt x="14" y="17"/>
                    <a:pt x="14" y="17"/>
                  </a:cubicBezTo>
                  <a:cubicBezTo>
                    <a:pt x="14" y="16"/>
                    <a:pt x="14" y="15"/>
                    <a:pt x="14" y="15"/>
                  </a:cubicBezTo>
                  <a:cubicBezTo>
                    <a:pt x="14" y="14"/>
                    <a:pt x="14" y="13"/>
                    <a:pt x="14" y="13"/>
                  </a:cubicBezTo>
                  <a:cubicBezTo>
                    <a:pt x="14" y="12"/>
                    <a:pt x="15" y="12"/>
                    <a:pt x="15" y="11"/>
                  </a:cubicBezTo>
                  <a:cubicBezTo>
                    <a:pt x="15" y="11"/>
                    <a:pt x="15" y="10"/>
                    <a:pt x="15" y="10"/>
                  </a:cubicBezTo>
                  <a:cubicBezTo>
                    <a:pt x="15" y="10"/>
                    <a:pt x="15" y="9"/>
                    <a:pt x="14" y="9"/>
                  </a:cubicBezTo>
                  <a:cubicBezTo>
                    <a:pt x="14" y="9"/>
                    <a:pt x="14" y="9"/>
                    <a:pt x="14" y="8"/>
                  </a:cubicBezTo>
                  <a:close/>
                  <a:moveTo>
                    <a:pt x="8" y="15"/>
                  </a:moveTo>
                  <a:cubicBezTo>
                    <a:pt x="8" y="15"/>
                    <a:pt x="8" y="15"/>
                    <a:pt x="8" y="15"/>
                  </a:cubicBezTo>
                  <a:cubicBezTo>
                    <a:pt x="8" y="15"/>
                    <a:pt x="8" y="16"/>
                    <a:pt x="8" y="16"/>
                  </a:cubicBezTo>
                  <a:cubicBezTo>
                    <a:pt x="8" y="16"/>
                    <a:pt x="8" y="16"/>
                    <a:pt x="8" y="17"/>
                  </a:cubicBezTo>
                  <a:cubicBezTo>
                    <a:pt x="8" y="17"/>
                    <a:pt x="8" y="17"/>
                    <a:pt x="7" y="18"/>
                  </a:cubicBezTo>
                  <a:cubicBezTo>
                    <a:pt x="7" y="18"/>
                    <a:pt x="7" y="18"/>
                    <a:pt x="7" y="18"/>
                  </a:cubicBezTo>
                  <a:cubicBezTo>
                    <a:pt x="7" y="17"/>
                    <a:pt x="7" y="17"/>
                    <a:pt x="7" y="16"/>
                  </a:cubicBezTo>
                  <a:cubicBezTo>
                    <a:pt x="7" y="16"/>
                    <a:pt x="7" y="16"/>
                    <a:pt x="7" y="16"/>
                  </a:cubicBezTo>
                  <a:cubicBezTo>
                    <a:pt x="7" y="16"/>
                    <a:pt x="7" y="15"/>
                    <a:pt x="7" y="15"/>
                  </a:cubicBezTo>
                  <a:cubicBezTo>
                    <a:pt x="7" y="15"/>
                    <a:pt x="7" y="14"/>
                    <a:pt x="7" y="14"/>
                  </a:cubicBezTo>
                  <a:cubicBezTo>
                    <a:pt x="7" y="14"/>
                    <a:pt x="7" y="14"/>
                    <a:pt x="7" y="14"/>
                  </a:cubicBezTo>
                  <a:cubicBezTo>
                    <a:pt x="7" y="14"/>
                    <a:pt x="8" y="14"/>
                    <a:pt x="8" y="14"/>
                  </a:cubicBezTo>
                  <a:cubicBezTo>
                    <a:pt x="8" y="14"/>
                    <a:pt x="8" y="13"/>
                    <a:pt x="8" y="13"/>
                  </a:cubicBezTo>
                  <a:cubicBezTo>
                    <a:pt x="8" y="13"/>
                    <a:pt x="8" y="14"/>
                    <a:pt x="9" y="14"/>
                  </a:cubicBezTo>
                  <a:cubicBezTo>
                    <a:pt x="8" y="14"/>
                    <a:pt x="8" y="14"/>
                    <a:pt x="8" y="15"/>
                  </a:cubicBezTo>
                  <a:close/>
                  <a:moveTo>
                    <a:pt x="11" y="14"/>
                  </a:moveTo>
                  <a:cubicBezTo>
                    <a:pt x="11" y="14"/>
                    <a:pt x="11" y="14"/>
                    <a:pt x="11" y="15"/>
                  </a:cubicBezTo>
                  <a:cubicBezTo>
                    <a:pt x="11" y="15"/>
                    <a:pt x="11" y="15"/>
                    <a:pt x="11" y="16"/>
                  </a:cubicBezTo>
                  <a:cubicBezTo>
                    <a:pt x="11" y="16"/>
                    <a:pt x="11" y="16"/>
                    <a:pt x="11" y="17"/>
                  </a:cubicBezTo>
                  <a:cubicBezTo>
                    <a:pt x="11" y="18"/>
                    <a:pt x="11" y="19"/>
                    <a:pt x="11" y="20"/>
                  </a:cubicBezTo>
                  <a:cubicBezTo>
                    <a:pt x="11" y="20"/>
                    <a:pt x="10" y="20"/>
                    <a:pt x="9" y="20"/>
                  </a:cubicBezTo>
                  <a:cubicBezTo>
                    <a:pt x="9" y="20"/>
                    <a:pt x="10" y="19"/>
                    <a:pt x="10" y="19"/>
                  </a:cubicBezTo>
                  <a:cubicBezTo>
                    <a:pt x="10" y="18"/>
                    <a:pt x="9" y="19"/>
                    <a:pt x="9" y="18"/>
                  </a:cubicBezTo>
                  <a:cubicBezTo>
                    <a:pt x="9" y="18"/>
                    <a:pt x="9" y="18"/>
                    <a:pt x="9" y="18"/>
                  </a:cubicBezTo>
                  <a:cubicBezTo>
                    <a:pt x="9" y="17"/>
                    <a:pt x="9" y="17"/>
                    <a:pt x="9" y="17"/>
                  </a:cubicBezTo>
                  <a:cubicBezTo>
                    <a:pt x="9" y="16"/>
                    <a:pt x="9" y="16"/>
                    <a:pt x="9" y="16"/>
                  </a:cubicBezTo>
                  <a:cubicBezTo>
                    <a:pt x="9" y="15"/>
                    <a:pt x="9" y="15"/>
                    <a:pt x="9" y="15"/>
                  </a:cubicBezTo>
                  <a:cubicBezTo>
                    <a:pt x="10" y="14"/>
                    <a:pt x="11" y="13"/>
                    <a:pt x="10" y="13"/>
                  </a:cubicBezTo>
                  <a:cubicBezTo>
                    <a:pt x="10" y="13"/>
                    <a:pt x="10" y="12"/>
                    <a:pt x="9" y="12"/>
                  </a:cubicBezTo>
                  <a:cubicBezTo>
                    <a:pt x="9" y="12"/>
                    <a:pt x="10" y="11"/>
                    <a:pt x="10" y="11"/>
                  </a:cubicBezTo>
                  <a:cubicBezTo>
                    <a:pt x="11" y="11"/>
                    <a:pt x="11" y="10"/>
                    <a:pt x="11" y="10"/>
                  </a:cubicBezTo>
                  <a:cubicBezTo>
                    <a:pt x="11" y="10"/>
                    <a:pt x="12" y="10"/>
                    <a:pt x="12" y="10"/>
                  </a:cubicBezTo>
                  <a:cubicBezTo>
                    <a:pt x="12" y="11"/>
                    <a:pt x="11" y="12"/>
                    <a:pt x="11" y="13"/>
                  </a:cubicBezTo>
                  <a:cubicBezTo>
                    <a:pt x="11" y="13"/>
                    <a:pt x="11" y="14"/>
                    <a:pt x="1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23">
              <a:extLst>
                <a:ext uri="{FF2B5EF4-FFF2-40B4-BE49-F238E27FC236}">
                  <a16:creationId xmlns:a16="http://schemas.microsoft.com/office/drawing/2014/main" id="{5EF8E2FD-8718-4AEF-AAFC-1656644CBB2E}"/>
                </a:ext>
              </a:extLst>
            </p:cNvPr>
            <p:cNvSpPr>
              <a:spLocks/>
            </p:cNvSpPr>
            <p:nvPr userDrawn="1"/>
          </p:nvSpPr>
          <p:spPr bwMode="auto">
            <a:xfrm>
              <a:off x="1160463" y="4652963"/>
              <a:ext cx="90488" cy="125413"/>
            </a:xfrm>
            <a:custGeom>
              <a:avLst/>
              <a:gdLst>
                <a:gd name="T0" fmla="*/ 11 w 13"/>
                <a:gd name="T1" fmla="*/ 7 h 18"/>
                <a:gd name="T2" fmla="*/ 13 w 13"/>
                <a:gd name="T3" fmla="*/ 6 h 18"/>
                <a:gd name="T4" fmla="*/ 13 w 13"/>
                <a:gd name="T5" fmla="*/ 5 h 18"/>
                <a:gd name="T6" fmla="*/ 12 w 13"/>
                <a:gd name="T7" fmla="*/ 5 h 18"/>
                <a:gd name="T8" fmla="*/ 11 w 13"/>
                <a:gd name="T9" fmla="*/ 5 h 18"/>
                <a:gd name="T10" fmla="*/ 11 w 13"/>
                <a:gd name="T11" fmla="*/ 5 h 18"/>
                <a:gd name="T12" fmla="*/ 11 w 13"/>
                <a:gd name="T13" fmla="*/ 6 h 18"/>
                <a:gd name="T14" fmla="*/ 10 w 13"/>
                <a:gd name="T15" fmla="*/ 6 h 18"/>
                <a:gd name="T16" fmla="*/ 9 w 13"/>
                <a:gd name="T17" fmla="*/ 7 h 18"/>
                <a:gd name="T18" fmla="*/ 8 w 13"/>
                <a:gd name="T19" fmla="*/ 7 h 18"/>
                <a:gd name="T20" fmla="*/ 8 w 13"/>
                <a:gd name="T21" fmla="*/ 5 h 18"/>
                <a:gd name="T22" fmla="*/ 8 w 13"/>
                <a:gd name="T23" fmla="*/ 4 h 18"/>
                <a:gd name="T24" fmla="*/ 9 w 13"/>
                <a:gd name="T25" fmla="*/ 3 h 18"/>
                <a:gd name="T26" fmla="*/ 9 w 13"/>
                <a:gd name="T27" fmla="*/ 2 h 18"/>
                <a:gd name="T28" fmla="*/ 9 w 13"/>
                <a:gd name="T29" fmla="*/ 1 h 18"/>
                <a:gd name="T30" fmla="*/ 8 w 13"/>
                <a:gd name="T31" fmla="*/ 1 h 18"/>
                <a:gd name="T32" fmla="*/ 7 w 13"/>
                <a:gd name="T33" fmla="*/ 0 h 18"/>
                <a:gd name="T34" fmla="*/ 6 w 13"/>
                <a:gd name="T35" fmla="*/ 1 h 18"/>
                <a:gd name="T36" fmla="*/ 7 w 13"/>
                <a:gd name="T37" fmla="*/ 2 h 18"/>
                <a:gd name="T38" fmla="*/ 6 w 13"/>
                <a:gd name="T39" fmla="*/ 5 h 18"/>
                <a:gd name="T40" fmla="*/ 6 w 13"/>
                <a:gd name="T41" fmla="*/ 7 h 18"/>
                <a:gd name="T42" fmla="*/ 6 w 13"/>
                <a:gd name="T43" fmla="*/ 8 h 18"/>
                <a:gd name="T44" fmla="*/ 6 w 13"/>
                <a:gd name="T45" fmla="*/ 8 h 18"/>
                <a:gd name="T46" fmla="*/ 5 w 13"/>
                <a:gd name="T47" fmla="*/ 9 h 18"/>
                <a:gd name="T48" fmla="*/ 2 w 13"/>
                <a:gd name="T49" fmla="*/ 9 h 18"/>
                <a:gd name="T50" fmla="*/ 2 w 13"/>
                <a:gd name="T51" fmla="*/ 10 h 18"/>
                <a:gd name="T52" fmla="*/ 1 w 13"/>
                <a:gd name="T53" fmla="*/ 10 h 18"/>
                <a:gd name="T54" fmla="*/ 1 w 13"/>
                <a:gd name="T55" fmla="*/ 10 h 18"/>
                <a:gd name="T56" fmla="*/ 2 w 13"/>
                <a:gd name="T57" fmla="*/ 12 h 18"/>
                <a:gd name="T58" fmla="*/ 2 w 13"/>
                <a:gd name="T59" fmla="*/ 12 h 18"/>
                <a:gd name="T60" fmla="*/ 3 w 13"/>
                <a:gd name="T61" fmla="*/ 12 h 18"/>
                <a:gd name="T62" fmla="*/ 3 w 13"/>
                <a:gd name="T63" fmla="*/ 11 h 18"/>
                <a:gd name="T64" fmla="*/ 5 w 13"/>
                <a:gd name="T65" fmla="*/ 10 h 18"/>
                <a:gd name="T66" fmla="*/ 6 w 13"/>
                <a:gd name="T67" fmla="*/ 9 h 18"/>
                <a:gd name="T68" fmla="*/ 6 w 13"/>
                <a:gd name="T69" fmla="*/ 10 h 18"/>
                <a:gd name="T70" fmla="*/ 6 w 13"/>
                <a:gd name="T71" fmla="*/ 11 h 18"/>
                <a:gd name="T72" fmla="*/ 6 w 13"/>
                <a:gd name="T73" fmla="*/ 11 h 18"/>
                <a:gd name="T74" fmla="*/ 4 w 13"/>
                <a:gd name="T75" fmla="*/ 14 h 18"/>
                <a:gd name="T76" fmla="*/ 2 w 13"/>
                <a:gd name="T77" fmla="*/ 16 h 18"/>
                <a:gd name="T78" fmla="*/ 1 w 13"/>
                <a:gd name="T79" fmla="*/ 16 h 18"/>
                <a:gd name="T80" fmla="*/ 0 w 13"/>
                <a:gd name="T81" fmla="*/ 17 h 18"/>
                <a:gd name="T82" fmla="*/ 2 w 13"/>
                <a:gd name="T83" fmla="*/ 17 h 18"/>
                <a:gd name="T84" fmla="*/ 2 w 13"/>
                <a:gd name="T85" fmla="*/ 17 h 18"/>
                <a:gd name="T86" fmla="*/ 4 w 13"/>
                <a:gd name="T87" fmla="*/ 16 h 18"/>
                <a:gd name="T88" fmla="*/ 5 w 13"/>
                <a:gd name="T89" fmla="*/ 15 h 18"/>
                <a:gd name="T90" fmla="*/ 6 w 13"/>
                <a:gd name="T91" fmla="*/ 14 h 18"/>
                <a:gd name="T92" fmla="*/ 7 w 13"/>
                <a:gd name="T93" fmla="*/ 12 h 18"/>
                <a:gd name="T94" fmla="*/ 7 w 13"/>
                <a:gd name="T95" fmla="*/ 11 h 18"/>
                <a:gd name="T96" fmla="*/ 8 w 13"/>
                <a:gd name="T97" fmla="*/ 8 h 18"/>
                <a:gd name="T98" fmla="*/ 9 w 13"/>
                <a:gd name="T99" fmla="*/ 8 h 18"/>
                <a:gd name="T100" fmla="*/ 11 w 13"/>
                <a:gd name="T10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 h="18">
                  <a:moveTo>
                    <a:pt x="11" y="7"/>
                  </a:moveTo>
                  <a:cubicBezTo>
                    <a:pt x="12" y="7"/>
                    <a:pt x="12" y="7"/>
                    <a:pt x="13" y="6"/>
                  </a:cubicBezTo>
                  <a:cubicBezTo>
                    <a:pt x="13" y="6"/>
                    <a:pt x="13" y="6"/>
                    <a:pt x="13" y="5"/>
                  </a:cubicBezTo>
                  <a:cubicBezTo>
                    <a:pt x="13" y="5"/>
                    <a:pt x="12" y="5"/>
                    <a:pt x="12" y="5"/>
                  </a:cubicBezTo>
                  <a:cubicBezTo>
                    <a:pt x="12" y="5"/>
                    <a:pt x="12" y="5"/>
                    <a:pt x="11" y="5"/>
                  </a:cubicBezTo>
                  <a:cubicBezTo>
                    <a:pt x="11" y="5"/>
                    <a:pt x="11" y="5"/>
                    <a:pt x="11" y="5"/>
                  </a:cubicBezTo>
                  <a:cubicBezTo>
                    <a:pt x="10" y="5"/>
                    <a:pt x="11" y="5"/>
                    <a:pt x="11" y="6"/>
                  </a:cubicBezTo>
                  <a:cubicBezTo>
                    <a:pt x="11" y="6"/>
                    <a:pt x="10" y="6"/>
                    <a:pt x="10" y="6"/>
                  </a:cubicBezTo>
                  <a:cubicBezTo>
                    <a:pt x="9" y="7"/>
                    <a:pt x="9" y="7"/>
                    <a:pt x="9" y="7"/>
                  </a:cubicBezTo>
                  <a:cubicBezTo>
                    <a:pt x="8" y="7"/>
                    <a:pt x="8" y="7"/>
                    <a:pt x="8" y="7"/>
                  </a:cubicBezTo>
                  <a:cubicBezTo>
                    <a:pt x="8" y="6"/>
                    <a:pt x="8" y="6"/>
                    <a:pt x="8" y="5"/>
                  </a:cubicBezTo>
                  <a:cubicBezTo>
                    <a:pt x="8" y="5"/>
                    <a:pt x="8" y="5"/>
                    <a:pt x="8" y="4"/>
                  </a:cubicBezTo>
                  <a:cubicBezTo>
                    <a:pt x="9" y="4"/>
                    <a:pt x="8" y="3"/>
                    <a:pt x="9" y="3"/>
                  </a:cubicBezTo>
                  <a:cubicBezTo>
                    <a:pt x="9" y="2"/>
                    <a:pt x="9" y="2"/>
                    <a:pt x="9" y="2"/>
                  </a:cubicBezTo>
                  <a:cubicBezTo>
                    <a:pt x="9" y="2"/>
                    <a:pt x="9" y="1"/>
                    <a:pt x="9" y="1"/>
                  </a:cubicBezTo>
                  <a:cubicBezTo>
                    <a:pt x="9" y="1"/>
                    <a:pt x="8" y="1"/>
                    <a:pt x="8" y="1"/>
                  </a:cubicBezTo>
                  <a:cubicBezTo>
                    <a:pt x="8" y="0"/>
                    <a:pt x="8" y="0"/>
                    <a:pt x="7" y="0"/>
                  </a:cubicBezTo>
                  <a:cubicBezTo>
                    <a:pt x="7" y="0"/>
                    <a:pt x="6" y="1"/>
                    <a:pt x="6" y="1"/>
                  </a:cubicBezTo>
                  <a:cubicBezTo>
                    <a:pt x="6" y="1"/>
                    <a:pt x="6" y="2"/>
                    <a:pt x="7" y="2"/>
                  </a:cubicBezTo>
                  <a:cubicBezTo>
                    <a:pt x="7" y="3"/>
                    <a:pt x="7" y="4"/>
                    <a:pt x="6" y="5"/>
                  </a:cubicBezTo>
                  <a:cubicBezTo>
                    <a:pt x="6" y="6"/>
                    <a:pt x="6" y="6"/>
                    <a:pt x="6" y="7"/>
                  </a:cubicBezTo>
                  <a:cubicBezTo>
                    <a:pt x="6" y="7"/>
                    <a:pt x="7" y="8"/>
                    <a:pt x="6" y="8"/>
                  </a:cubicBezTo>
                  <a:cubicBezTo>
                    <a:pt x="6" y="8"/>
                    <a:pt x="6" y="8"/>
                    <a:pt x="6" y="8"/>
                  </a:cubicBezTo>
                  <a:cubicBezTo>
                    <a:pt x="5" y="8"/>
                    <a:pt x="5" y="9"/>
                    <a:pt x="5" y="9"/>
                  </a:cubicBezTo>
                  <a:cubicBezTo>
                    <a:pt x="4" y="9"/>
                    <a:pt x="3" y="9"/>
                    <a:pt x="2" y="9"/>
                  </a:cubicBezTo>
                  <a:cubicBezTo>
                    <a:pt x="2" y="10"/>
                    <a:pt x="2" y="10"/>
                    <a:pt x="2" y="10"/>
                  </a:cubicBezTo>
                  <a:cubicBezTo>
                    <a:pt x="2" y="10"/>
                    <a:pt x="1" y="10"/>
                    <a:pt x="1" y="10"/>
                  </a:cubicBezTo>
                  <a:cubicBezTo>
                    <a:pt x="1" y="10"/>
                    <a:pt x="1" y="10"/>
                    <a:pt x="1" y="10"/>
                  </a:cubicBezTo>
                  <a:cubicBezTo>
                    <a:pt x="1" y="11"/>
                    <a:pt x="1" y="11"/>
                    <a:pt x="2" y="12"/>
                  </a:cubicBezTo>
                  <a:cubicBezTo>
                    <a:pt x="2" y="12"/>
                    <a:pt x="2" y="12"/>
                    <a:pt x="2" y="12"/>
                  </a:cubicBezTo>
                  <a:cubicBezTo>
                    <a:pt x="2" y="12"/>
                    <a:pt x="3" y="12"/>
                    <a:pt x="3" y="12"/>
                  </a:cubicBezTo>
                  <a:cubicBezTo>
                    <a:pt x="3" y="12"/>
                    <a:pt x="3" y="12"/>
                    <a:pt x="3" y="11"/>
                  </a:cubicBezTo>
                  <a:cubicBezTo>
                    <a:pt x="4" y="11"/>
                    <a:pt x="5" y="11"/>
                    <a:pt x="5" y="10"/>
                  </a:cubicBezTo>
                  <a:cubicBezTo>
                    <a:pt x="5" y="10"/>
                    <a:pt x="5" y="9"/>
                    <a:pt x="6" y="9"/>
                  </a:cubicBezTo>
                  <a:cubicBezTo>
                    <a:pt x="6" y="10"/>
                    <a:pt x="6" y="10"/>
                    <a:pt x="6" y="10"/>
                  </a:cubicBezTo>
                  <a:cubicBezTo>
                    <a:pt x="6" y="10"/>
                    <a:pt x="6" y="11"/>
                    <a:pt x="6" y="11"/>
                  </a:cubicBezTo>
                  <a:cubicBezTo>
                    <a:pt x="6" y="11"/>
                    <a:pt x="6" y="11"/>
                    <a:pt x="6" y="11"/>
                  </a:cubicBezTo>
                  <a:cubicBezTo>
                    <a:pt x="6" y="13"/>
                    <a:pt x="4" y="14"/>
                    <a:pt x="4" y="14"/>
                  </a:cubicBezTo>
                  <a:cubicBezTo>
                    <a:pt x="3" y="15"/>
                    <a:pt x="3" y="15"/>
                    <a:pt x="2" y="16"/>
                  </a:cubicBezTo>
                  <a:cubicBezTo>
                    <a:pt x="2" y="16"/>
                    <a:pt x="1" y="16"/>
                    <a:pt x="1" y="16"/>
                  </a:cubicBezTo>
                  <a:cubicBezTo>
                    <a:pt x="1" y="17"/>
                    <a:pt x="0" y="17"/>
                    <a:pt x="0" y="17"/>
                  </a:cubicBezTo>
                  <a:cubicBezTo>
                    <a:pt x="1" y="18"/>
                    <a:pt x="2" y="17"/>
                    <a:pt x="2" y="17"/>
                  </a:cubicBezTo>
                  <a:cubicBezTo>
                    <a:pt x="2" y="17"/>
                    <a:pt x="2" y="17"/>
                    <a:pt x="2" y="17"/>
                  </a:cubicBezTo>
                  <a:cubicBezTo>
                    <a:pt x="3" y="17"/>
                    <a:pt x="4" y="16"/>
                    <a:pt x="4" y="16"/>
                  </a:cubicBezTo>
                  <a:cubicBezTo>
                    <a:pt x="5" y="16"/>
                    <a:pt x="5" y="16"/>
                    <a:pt x="5" y="15"/>
                  </a:cubicBezTo>
                  <a:cubicBezTo>
                    <a:pt x="5" y="15"/>
                    <a:pt x="6" y="15"/>
                    <a:pt x="6" y="14"/>
                  </a:cubicBezTo>
                  <a:cubicBezTo>
                    <a:pt x="7" y="13"/>
                    <a:pt x="7" y="13"/>
                    <a:pt x="7" y="12"/>
                  </a:cubicBezTo>
                  <a:cubicBezTo>
                    <a:pt x="7" y="11"/>
                    <a:pt x="7" y="11"/>
                    <a:pt x="7" y="11"/>
                  </a:cubicBezTo>
                  <a:cubicBezTo>
                    <a:pt x="8" y="10"/>
                    <a:pt x="8" y="9"/>
                    <a:pt x="8" y="8"/>
                  </a:cubicBezTo>
                  <a:cubicBezTo>
                    <a:pt x="8" y="8"/>
                    <a:pt x="8" y="8"/>
                    <a:pt x="9" y="8"/>
                  </a:cubicBezTo>
                  <a:cubicBezTo>
                    <a:pt x="9" y="8"/>
                    <a:pt x="10" y="7"/>
                    <a:pt x="1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224">
              <a:extLst>
                <a:ext uri="{FF2B5EF4-FFF2-40B4-BE49-F238E27FC236}">
                  <a16:creationId xmlns:a16="http://schemas.microsoft.com/office/drawing/2014/main" id="{CA27E63F-2F00-4384-AFE7-325B0DAB63E9}"/>
                </a:ext>
              </a:extLst>
            </p:cNvPr>
            <p:cNvSpPr>
              <a:spLocks/>
            </p:cNvSpPr>
            <p:nvPr userDrawn="1"/>
          </p:nvSpPr>
          <p:spPr bwMode="auto">
            <a:xfrm>
              <a:off x="1216025" y="4714875"/>
              <a:ext cx="55563" cy="49213"/>
            </a:xfrm>
            <a:custGeom>
              <a:avLst/>
              <a:gdLst>
                <a:gd name="T0" fmla="*/ 5 w 8"/>
                <a:gd name="T1" fmla="*/ 5 h 7"/>
                <a:gd name="T2" fmla="*/ 4 w 8"/>
                <a:gd name="T3" fmla="*/ 3 h 7"/>
                <a:gd name="T4" fmla="*/ 3 w 8"/>
                <a:gd name="T5" fmla="*/ 3 h 7"/>
                <a:gd name="T6" fmla="*/ 2 w 8"/>
                <a:gd name="T7" fmla="*/ 2 h 7"/>
                <a:gd name="T8" fmla="*/ 2 w 8"/>
                <a:gd name="T9" fmla="*/ 2 h 7"/>
                <a:gd name="T10" fmla="*/ 1 w 8"/>
                <a:gd name="T11" fmla="*/ 1 h 7"/>
                <a:gd name="T12" fmla="*/ 0 w 8"/>
                <a:gd name="T13" fmla="*/ 0 h 7"/>
                <a:gd name="T14" fmla="*/ 1 w 8"/>
                <a:gd name="T15" fmla="*/ 1 h 7"/>
                <a:gd name="T16" fmla="*/ 1 w 8"/>
                <a:gd name="T17" fmla="*/ 3 h 7"/>
                <a:gd name="T18" fmla="*/ 2 w 8"/>
                <a:gd name="T19" fmla="*/ 4 h 7"/>
                <a:gd name="T20" fmla="*/ 3 w 8"/>
                <a:gd name="T21" fmla="*/ 5 h 7"/>
                <a:gd name="T22" fmla="*/ 3 w 8"/>
                <a:gd name="T23" fmla="*/ 6 h 7"/>
                <a:gd name="T24" fmla="*/ 5 w 8"/>
                <a:gd name="T25" fmla="*/ 7 h 7"/>
                <a:gd name="T26" fmla="*/ 6 w 8"/>
                <a:gd name="T27" fmla="*/ 7 h 7"/>
                <a:gd name="T28" fmla="*/ 6 w 8"/>
                <a:gd name="T29" fmla="*/ 7 h 7"/>
                <a:gd name="T30" fmla="*/ 7 w 8"/>
                <a:gd name="T31" fmla="*/ 6 h 7"/>
                <a:gd name="T32" fmla="*/ 8 w 8"/>
                <a:gd name="T33" fmla="*/ 6 h 7"/>
                <a:gd name="T34" fmla="*/ 6 w 8"/>
                <a:gd name="T35" fmla="*/ 5 h 7"/>
                <a:gd name="T36" fmla="*/ 5 w 8"/>
                <a:gd name="T3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7">
                  <a:moveTo>
                    <a:pt x="5" y="5"/>
                  </a:moveTo>
                  <a:cubicBezTo>
                    <a:pt x="5" y="4"/>
                    <a:pt x="4" y="4"/>
                    <a:pt x="4" y="3"/>
                  </a:cubicBezTo>
                  <a:cubicBezTo>
                    <a:pt x="3" y="3"/>
                    <a:pt x="3" y="3"/>
                    <a:pt x="3" y="3"/>
                  </a:cubicBezTo>
                  <a:cubicBezTo>
                    <a:pt x="3" y="3"/>
                    <a:pt x="3" y="2"/>
                    <a:pt x="2" y="2"/>
                  </a:cubicBezTo>
                  <a:cubicBezTo>
                    <a:pt x="2" y="2"/>
                    <a:pt x="2" y="2"/>
                    <a:pt x="2" y="2"/>
                  </a:cubicBezTo>
                  <a:cubicBezTo>
                    <a:pt x="2" y="1"/>
                    <a:pt x="1" y="1"/>
                    <a:pt x="1" y="1"/>
                  </a:cubicBezTo>
                  <a:cubicBezTo>
                    <a:pt x="1" y="0"/>
                    <a:pt x="1" y="0"/>
                    <a:pt x="0" y="0"/>
                  </a:cubicBezTo>
                  <a:cubicBezTo>
                    <a:pt x="0" y="0"/>
                    <a:pt x="1" y="1"/>
                    <a:pt x="1" y="1"/>
                  </a:cubicBezTo>
                  <a:cubicBezTo>
                    <a:pt x="1" y="2"/>
                    <a:pt x="1" y="2"/>
                    <a:pt x="1" y="3"/>
                  </a:cubicBezTo>
                  <a:cubicBezTo>
                    <a:pt x="1" y="3"/>
                    <a:pt x="2" y="4"/>
                    <a:pt x="2" y="4"/>
                  </a:cubicBezTo>
                  <a:cubicBezTo>
                    <a:pt x="2" y="4"/>
                    <a:pt x="2" y="5"/>
                    <a:pt x="3" y="5"/>
                  </a:cubicBezTo>
                  <a:cubicBezTo>
                    <a:pt x="3" y="5"/>
                    <a:pt x="3" y="6"/>
                    <a:pt x="3" y="6"/>
                  </a:cubicBezTo>
                  <a:cubicBezTo>
                    <a:pt x="4" y="6"/>
                    <a:pt x="4" y="7"/>
                    <a:pt x="5" y="7"/>
                  </a:cubicBezTo>
                  <a:cubicBezTo>
                    <a:pt x="5" y="7"/>
                    <a:pt x="5" y="7"/>
                    <a:pt x="6" y="7"/>
                  </a:cubicBezTo>
                  <a:cubicBezTo>
                    <a:pt x="6" y="7"/>
                    <a:pt x="6" y="7"/>
                    <a:pt x="6" y="7"/>
                  </a:cubicBezTo>
                  <a:cubicBezTo>
                    <a:pt x="6" y="7"/>
                    <a:pt x="7" y="7"/>
                    <a:pt x="7" y="6"/>
                  </a:cubicBezTo>
                  <a:cubicBezTo>
                    <a:pt x="8" y="6"/>
                    <a:pt x="8" y="6"/>
                    <a:pt x="8" y="6"/>
                  </a:cubicBezTo>
                  <a:cubicBezTo>
                    <a:pt x="8" y="5"/>
                    <a:pt x="7" y="5"/>
                    <a:pt x="6" y="5"/>
                  </a:cubicBezTo>
                  <a:cubicBezTo>
                    <a:pt x="6" y="5"/>
                    <a:pt x="6" y="5"/>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225">
              <a:extLst>
                <a:ext uri="{FF2B5EF4-FFF2-40B4-BE49-F238E27FC236}">
                  <a16:creationId xmlns:a16="http://schemas.microsoft.com/office/drawing/2014/main" id="{39EFC3A5-E90F-4ABD-B3D8-75C33EFFD5C6}"/>
                </a:ext>
              </a:extLst>
            </p:cNvPr>
            <p:cNvSpPr>
              <a:spLocks noEditPoints="1"/>
            </p:cNvSpPr>
            <p:nvPr userDrawn="1"/>
          </p:nvSpPr>
          <p:spPr bwMode="auto">
            <a:xfrm>
              <a:off x="1562100" y="4638675"/>
              <a:ext cx="96838" cy="168275"/>
            </a:xfrm>
            <a:custGeom>
              <a:avLst/>
              <a:gdLst>
                <a:gd name="T0" fmla="*/ 12 w 14"/>
                <a:gd name="T1" fmla="*/ 5 h 24"/>
                <a:gd name="T2" fmla="*/ 14 w 14"/>
                <a:gd name="T3" fmla="*/ 2 h 24"/>
                <a:gd name="T4" fmla="*/ 13 w 14"/>
                <a:gd name="T5" fmla="*/ 1 h 24"/>
                <a:gd name="T6" fmla="*/ 11 w 14"/>
                <a:gd name="T7" fmla="*/ 4 h 24"/>
                <a:gd name="T8" fmla="*/ 10 w 14"/>
                <a:gd name="T9" fmla="*/ 5 h 24"/>
                <a:gd name="T10" fmla="*/ 9 w 14"/>
                <a:gd name="T11" fmla="*/ 7 h 24"/>
                <a:gd name="T12" fmla="*/ 10 w 14"/>
                <a:gd name="T13" fmla="*/ 9 h 24"/>
                <a:gd name="T14" fmla="*/ 8 w 14"/>
                <a:gd name="T15" fmla="*/ 6 h 24"/>
                <a:gd name="T16" fmla="*/ 9 w 14"/>
                <a:gd name="T17" fmla="*/ 3 h 24"/>
                <a:gd name="T18" fmla="*/ 9 w 14"/>
                <a:gd name="T19" fmla="*/ 0 h 24"/>
                <a:gd name="T20" fmla="*/ 7 w 14"/>
                <a:gd name="T21" fmla="*/ 2 h 24"/>
                <a:gd name="T22" fmla="*/ 5 w 14"/>
                <a:gd name="T23" fmla="*/ 5 h 24"/>
                <a:gd name="T24" fmla="*/ 3 w 14"/>
                <a:gd name="T25" fmla="*/ 6 h 24"/>
                <a:gd name="T26" fmla="*/ 4 w 14"/>
                <a:gd name="T27" fmla="*/ 8 h 24"/>
                <a:gd name="T28" fmla="*/ 2 w 14"/>
                <a:gd name="T29" fmla="*/ 8 h 24"/>
                <a:gd name="T30" fmla="*/ 2 w 14"/>
                <a:gd name="T31" fmla="*/ 11 h 24"/>
                <a:gd name="T32" fmla="*/ 4 w 14"/>
                <a:gd name="T33" fmla="*/ 11 h 24"/>
                <a:gd name="T34" fmla="*/ 5 w 14"/>
                <a:gd name="T35" fmla="*/ 9 h 24"/>
                <a:gd name="T36" fmla="*/ 5 w 14"/>
                <a:gd name="T37" fmla="*/ 11 h 24"/>
                <a:gd name="T38" fmla="*/ 9 w 14"/>
                <a:gd name="T39" fmla="*/ 9 h 24"/>
                <a:gd name="T40" fmla="*/ 7 w 14"/>
                <a:gd name="T41" fmla="*/ 12 h 24"/>
                <a:gd name="T42" fmla="*/ 4 w 14"/>
                <a:gd name="T43" fmla="*/ 13 h 24"/>
                <a:gd name="T44" fmla="*/ 5 w 14"/>
                <a:gd name="T45" fmla="*/ 14 h 24"/>
                <a:gd name="T46" fmla="*/ 9 w 14"/>
                <a:gd name="T47" fmla="*/ 11 h 24"/>
                <a:gd name="T48" fmla="*/ 8 w 14"/>
                <a:gd name="T49" fmla="*/ 15 h 24"/>
                <a:gd name="T50" fmla="*/ 6 w 14"/>
                <a:gd name="T51" fmla="*/ 18 h 24"/>
                <a:gd name="T52" fmla="*/ 4 w 14"/>
                <a:gd name="T53" fmla="*/ 20 h 24"/>
                <a:gd name="T54" fmla="*/ 0 w 14"/>
                <a:gd name="T55" fmla="*/ 22 h 24"/>
                <a:gd name="T56" fmla="*/ 4 w 14"/>
                <a:gd name="T57" fmla="*/ 21 h 24"/>
                <a:gd name="T58" fmla="*/ 8 w 14"/>
                <a:gd name="T59" fmla="*/ 18 h 24"/>
                <a:gd name="T60" fmla="*/ 8 w 14"/>
                <a:gd name="T61" fmla="*/ 22 h 24"/>
                <a:gd name="T62" fmla="*/ 6 w 14"/>
                <a:gd name="T63" fmla="*/ 23 h 24"/>
                <a:gd name="T64" fmla="*/ 9 w 14"/>
                <a:gd name="T65" fmla="*/ 23 h 24"/>
                <a:gd name="T66" fmla="*/ 11 w 14"/>
                <a:gd name="T67" fmla="*/ 21 h 24"/>
                <a:gd name="T68" fmla="*/ 9 w 14"/>
                <a:gd name="T69" fmla="*/ 18 h 24"/>
                <a:gd name="T70" fmla="*/ 11 w 14"/>
                <a:gd name="T71" fmla="*/ 17 h 24"/>
                <a:gd name="T72" fmla="*/ 9 w 14"/>
                <a:gd name="T73" fmla="*/ 14 h 24"/>
                <a:gd name="T74" fmla="*/ 14 w 14"/>
                <a:gd name="T75" fmla="*/ 9 h 24"/>
                <a:gd name="T76" fmla="*/ 11 w 14"/>
                <a:gd name="T77" fmla="*/ 9 h 24"/>
                <a:gd name="T78" fmla="*/ 12 w 14"/>
                <a:gd name="T79" fmla="*/ 6 h 24"/>
                <a:gd name="T80" fmla="*/ 5 w 14"/>
                <a:gd name="T81" fmla="*/ 6 h 24"/>
                <a:gd name="T82" fmla="*/ 7 w 14"/>
                <a:gd name="T83" fmla="*/ 8 h 24"/>
                <a:gd name="T84" fmla="*/ 7 w 14"/>
                <a:gd name="T85"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 h="24">
                  <a:moveTo>
                    <a:pt x="12" y="6"/>
                  </a:moveTo>
                  <a:cubicBezTo>
                    <a:pt x="12" y="6"/>
                    <a:pt x="12" y="6"/>
                    <a:pt x="12" y="6"/>
                  </a:cubicBezTo>
                  <a:cubicBezTo>
                    <a:pt x="12" y="6"/>
                    <a:pt x="12" y="5"/>
                    <a:pt x="12" y="5"/>
                  </a:cubicBezTo>
                  <a:cubicBezTo>
                    <a:pt x="12" y="5"/>
                    <a:pt x="13" y="4"/>
                    <a:pt x="13" y="3"/>
                  </a:cubicBezTo>
                  <a:cubicBezTo>
                    <a:pt x="13" y="3"/>
                    <a:pt x="13" y="3"/>
                    <a:pt x="14" y="3"/>
                  </a:cubicBezTo>
                  <a:cubicBezTo>
                    <a:pt x="14" y="3"/>
                    <a:pt x="14" y="2"/>
                    <a:pt x="14" y="2"/>
                  </a:cubicBezTo>
                  <a:cubicBezTo>
                    <a:pt x="14" y="2"/>
                    <a:pt x="14" y="2"/>
                    <a:pt x="13" y="1"/>
                  </a:cubicBezTo>
                  <a:cubicBezTo>
                    <a:pt x="14" y="1"/>
                    <a:pt x="14" y="1"/>
                    <a:pt x="14" y="1"/>
                  </a:cubicBezTo>
                  <a:cubicBezTo>
                    <a:pt x="13" y="1"/>
                    <a:pt x="13" y="1"/>
                    <a:pt x="13" y="1"/>
                  </a:cubicBezTo>
                  <a:cubicBezTo>
                    <a:pt x="13" y="1"/>
                    <a:pt x="12" y="1"/>
                    <a:pt x="12" y="1"/>
                  </a:cubicBezTo>
                  <a:cubicBezTo>
                    <a:pt x="12" y="2"/>
                    <a:pt x="12" y="2"/>
                    <a:pt x="12" y="2"/>
                  </a:cubicBezTo>
                  <a:cubicBezTo>
                    <a:pt x="12" y="3"/>
                    <a:pt x="12" y="4"/>
                    <a:pt x="11" y="4"/>
                  </a:cubicBezTo>
                  <a:cubicBezTo>
                    <a:pt x="11" y="5"/>
                    <a:pt x="11" y="6"/>
                    <a:pt x="10" y="6"/>
                  </a:cubicBezTo>
                  <a:cubicBezTo>
                    <a:pt x="10" y="6"/>
                    <a:pt x="10" y="6"/>
                    <a:pt x="10" y="6"/>
                  </a:cubicBezTo>
                  <a:cubicBezTo>
                    <a:pt x="10" y="5"/>
                    <a:pt x="10" y="5"/>
                    <a:pt x="10" y="5"/>
                  </a:cubicBezTo>
                  <a:cubicBezTo>
                    <a:pt x="9" y="5"/>
                    <a:pt x="8" y="5"/>
                    <a:pt x="8" y="5"/>
                  </a:cubicBezTo>
                  <a:cubicBezTo>
                    <a:pt x="9" y="5"/>
                    <a:pt x="9" y="5"/>
                    <a:pt x="9" y="6"/>
                  </a:cubicBezTo>
                  <a:cubicBezTo>
                    <a:pt x="9" y="6"/>
                    <a:pt x="9" y="7"/>
                    <a:pt x="9" y="7"/>
                  </a:cubicBezTo>
                  <a:cubicBezTo>
                    <a:pt x="10" y="7"/>
                    <a:pt x="10" y="7"/>
                    <a:pt x="10" y="7"/>
                  </a:cubicBezTo>
                  <a:cubicBezTo>
                    <a:pt x="10" y="8"/>
                    <a:pt x="10" y="8"/>
                    <a:pt x="10" y="8"/>
                  </a:cubicBezTo>
                  <a:cubicBezTo>
                    <a:pt x="10" y="8"/>
                    <a:pt x="10" y="9"/>
                    <a:pt x="10" y="9"/>
                  </a:cubicBezTo>
                  <a:cubicBezTo>
                    <a:pt x="10" y="9"/>
                    <a:pt x="9" y="9"/>
                    <a:pt x="8" y="9"/>
                  </a:cubicBezTo>
                  <a:cubicBezTo>
                    <a:pt x="8" y="8"/>
                    <a:pt x="7" y="7"/>
                    <a:pt x="8" y="7"/>
                  </a:cubicBezTo>
                  <a:cubicBezTo>
                    <a:pt x="8" y="7"/>
                    <a:pt x="8" y="7"/>
                    <a:pt x="8" y="6"/>
                  </a:cubicBezTo>
                  <a:cubicBezTo>
                    <a:pt x="9" y="6"/>
                    <a:pt x="8" y="5"/>
                    <a:pt x="8" y="5"/>
                  </a:cubicBezTo>
                  <a:cubicBezTo>
                    <a:pt x="8" y="4"/>
                    <a:pt x="8" y="4"/>
                    <a:pt x="8" y="4"/>
                  </a:cubicBezTo>
                  <a:cubicBezTo>
                    <a:pt x="8" y="3"/>
                    <a:pt x="9" y="3"/>
                    <a:pt x="9" y="3"/>
                  </a:cubicBezTo>
                  <a:cubicBezTo>
                    <a:pt x="9" y="3"/>
                    <a:pt x="10" y="2"/>
                    <a:pt x="10" y="2"/>
                  </a:cubicBezTo>
                  <a:cubicBezTo>
                    <a:pt x="10" y="2"/>
                    <a:pt x="10" y="1"/>
                    <a:pt x="10" y="1"/>
                  </a:cubicBezTo>
                  <a:cubicBezTo>
                    <a:pt x="10" y="1"/>
                    <a:pt x="10" y="0"/>
                    <a:pt x="9" y="0"/>
                  </a:cubicBezTo>
                  <a:cubicBezTo>
                    <a:pt x="9" y="0"/>
                    <a:pt x="9" y="0"/>
                    <a:pt x="8" y="0"/>
                  </a:cubicBezTo>
                  <a:cubicBezTo>
                    <a:pt x="8" y="0"/>
                    <a:pt x="7" y="0"/>
                    <a:pt x="7" y="0"/>
                  </a:cubicBezTo>
                  <a:cubicBezTo>
                    <a:pt x="7" y="1"/>
                    <a:pt x="7" y="1"/>
                    <a:pt x="7" y="2"/>
                  </a:cubicBezTo>
                  <a:cubicBezTo>
                    <a:pt x="7" y="3"/>
                    <a:pt x="7" y="3"/>
                    <a:pt x="7" y="4"/>
                  </a:cubicBezTo>
                  <a:cubicBezTo>
                    <a:pt x="7" y="4"/>
                    <a:pt x="7" y="4"/>
                    <a:pt x="7" y="5"/>
                  </a:cubicBezTo>
                  <a:cubicBezTo>
                    <a:pt x="7" y="5"/>
                    <a:pt x="6" y="5"/>
                    <a:pt x="5" y="5"/>
                  </a:cubicBezTo>
                  <a:cubicBezTo>
                    <a:pt x="5" y="5"/>
                    <a:pt x="4" y="5"/>
                    <a:pt x="4" y="5"/>
                  </a:cubicBezTo>
                  <a:cubicBezTo>
                    <a:pt x="4" y="6"/>
                    <a:pt x="4" y="6"/>
                    <a:pt x="4" y="6"/>
                  </a:cubicBezTo>
                  <a:cubicBezTo>
                    <a:pt x="3" y="6"/>
                    <a:pt x="3" y="6"/>
                    <a:pt x="3" y="6"/>
                  </a:cubicBezTo>
                  <a:cubicBezTo>
                    <a:pt x="3" y="6"/>
                    <a:pt x="2" y="7"/>
                    <a:pt x="2" y="7"/>
                  </a:cubicBezTo>
                  <a:cubicBezTo>
                    <a:pt x="2" y="7"/>
                    <a:pt x="3" y="7"/>
                    <a:pt x="3" y="7"/>
                  </a:cubicBezTo>
                  <a:cubicBezTo>
                    <a:pt x="3" y="7"/>
                    <a:pt x="3" y="7"/>
                    <a:pt x="4" y="8"/>
                  </a:cubicBezTo>
                  <a:cubicBezTo>
                    <a:pt x="4" y="8"/>
                    <a:pt x="4" y="8"/>
                    <a:pt x="4" y="9"/>
                  </a:cubicBezTo>
                  <a:cubicBezTo>
                    <a:pt x="4" y="9"/>
                    <a:pt x="4" y="9"/>
                    <a:pt x="4" y="9"/>
                  </a:cubicBezTo>
                  <a:cubicBezTo>
                    <a:pt x="3" y="9"/>
                    <a:pt x="3" y="8"/>
                    <a:pt x="2" y="8"/>
                  </a:cubicBezTo>
                  <a:cubicBezTo>
                    <a:pt x="2" y="9"/>
                    <a:pt x="2" y="9"/>
                    <a:pt x="2" y="9"/>
                  </a:cubicBezTo>
                  <a:cubicBezTo>
                    <a:pt x="2" y="10"/>
                    <a:pt x="2" y="10"/>
                    <a:pt x="2" y="10"/>
                  </a:cubicBezTo>
                  <a:cubicBezTo>
                    <a:pt x="2" y="10"/>
                    <a:pt x="2" y="11"/>
                    <a:pt x="2" y="11"/>
                  </a:cubicBezTo>
                  <a:cubicBezTo>
                    <a:pt x="2" y="11"/>
                    <a:pt x="2" y="11"/>
                    <a:pt x="2" y="11"/>
                  </a:cubicBezTo>
                  <a:cubicBezTo>
                    <a:pt x="3" y="11"/>
                    <a:pt x="3" y="12"/>
                    <a:pt x="3" y="12"/>
                  </a:cubicBezTo>
                  <a:cubicBezTo>
                    <a:pt x="4" y="12"/>
                    <a:pt x="4" y="11"/>
                    <a:pt x="4" y="11"/>
                  </a:cubicBezTo>
                  <a:cubicBezTo>
                    <a:pt x="4" y="10"/>
                    <a:pt x="4" y="10"/>
                    <a:pt x="4" y="10"/>
                  </a:cubicBezTo>
                  <a:cubicBezTo>
                    <a:pt x="5" y="10"/>
                    <a:pt x="5" y="10"/>
                    <a:pt x="5" y="10"/>
                  </a:cubicBezTo>
                  <a:cubicBezTo>
                    <a:pt x="5" y="10"/>
                    <a:pt x="5" y="9"/>
                    <a:pt x="5" y="9"/>
                  </a:cubicBezTo>
                  <a:cubicBezTo>
                    <a:pt x="5" y="9"/>
                    <a:pt x="5" y="8"/>
                    <a:pt x="5" y="8"/>
                  </a:cubicBezTo>
                  <a:cubicBezTo>
                    <a:pt x="6" y="8"/>
                    <a:pt x="6" y="9"/>
                    <a:pt x="6" y="9"/>
                  </a:cubicBezTo>
                  <a:cubicBezTo>
                    <a:pt x="6" y="10"/>
                    <a:pt x="5" y="10"/>
                    <a:pt x="5" y="11"/>
                  </a:cubicBezTo>
                  <a:cubicBezTo>
                    <a:pt x="5" y="11"/>
                    <a:pt x="6" y="10"/>
                    <a:pt x="6" y="10"/>
                  </a:cubicBezTo>
                  <a:cubicBezTo>
                    <a:pt x="6" y="10"/>
                    <a:pt x="6" y="9"/>
                    <a:pt x="7" y="9"/>
                  </a:cubicBezTo>
                  <a:cubicBezTo>
                    <a:pt x="7" y="10"/>
                    <a:pt x="8" y="10"/>
                    <a:pt x="9" y="9"/>
                  </a:cubicBezTo>
                  <a:cubicBezTo>
                    <a:pt x="9" y="9"/>
                    <a:pt x="9" y="10"/>
                    <a:pt x="9" y="10"/>
                  </a:cubicBezTo>
                  <a:cubicBezTo>
                    <a:pt x="9" y="11"/>
                    <a:pt x="8" y="11"/>
                    <a:pt x="8" y="11"/>
                  </a:cubicBezTo>
                  <a:cubicBezTo>
                    <a:pt x="8" y="11"/>
                    <a:pt x="7" y="11"/>
                    <a:pt x="7" y="12"/>
                  </a:cubicBezTo>
                  <a:cubicBezTo>
                    <a:pt x="7" y="12"/>
                    <a:pt x="6" y="12"/>
                    <a:pt x="6" y="12"/>
                  </a:cubicBezTo>
                  <a:cubicBezTo>
                    <a:pt x="6" y="12"/>
                    <a:pt x="5" y="13"/>
                    <a:pt x="5" y="13"/>
                  </a:cubicBezTo>
                  <a:cubicBezTo>
                    <a:pt x="5" y="13"/>
                    <a:pt x="5" y="13"/>
                    <a:pt x="4" y="13"/>
                  </a:cubicBezTo>
                  <a:cubicBezTo>
                    <a:pt x="4" y="13"/>
                    <a:pt x="3" y="14"/>
                    <a:pt x="3" y="14"/>
                  </a:cubicBezTo>
                  <a:cubicBezTo>
                    <a:pt x="3" y="15"/>
                    <a:pt x="4" y="15"/>
                    <a:pt x="4" y="15"/>
                  </a:cubicBezTo>
                  <a:cubicBezTo>
                    <a:pt x="5" y="15"/>
                    <a:pt x="5" y="14"/>
                    <a:pt x="5" y="14"/>
                  </a:cubicBezTo>
                  <a:cubicBezTo>
                    <a:pt x="6" y="14"/>
                    <a:pt x="6" y="14"/>
                    <a:pt x="6" y="13"/>
                  </a:cubicBezTo>
                  <a:cubicBezTo>
                    <a:pt x="7" y="13"/>
                    <a:pt x="7" y="13"/>
                    <a:pt x="8" y="12"/>
                  </a:cubicBezTo>
                  <a:cubicBezTo>
                    <a:pt x="8" y="12"/>
                    <a:pt x="8" y="11"/>
                    <a:pt x="9" y="11"/>
                  </a:cubicBezTo>
                  <a:cubicBezTo>
                    <a:pt x="9" y="11"/>
                    <a:pt x="10" y="11"/>
                    <a:pt x="10" y="11"/>
                  </a:cubicBezTo>
                  <a:cubicBezTo>
                    <a:pt x="9" y="13"/>
                    <a:pt x="9" y="14"/>
                    <a:pt x="7" y="14"/>
                  </a:cubicBezTo>
                  <a:cubicBezTo>
                    <a:pt x="8" y="15"/>
                    <a:pt x="8" y="15"/>
                    <a:pt x="8" y="15"/>
                  </a:cubicBezTo>
                  <a:cubicBezTo>
                    <a:pt x="8" y="15"/>
                    <a:pt x="8" y="15"/>
                    <a:pt x="8" y="16"/>
                  </a:cubicBezTo>
                  <a:cubicBezTo>
                    <a:pt x="8" y="16"/>
                    <a:pt x="7" y="17"/>
                    <a:pt x="7" y="17"/>
                  </a:cubicBezTo>
                  <a:cubicBezTo>
                    <a:pt x="6" y="17"/>
                    <a:pt x="6" y="18"/>
                    <a:pt x="6" y="18"/>
                  </a:cubicBezTo>
                  <a:cubicBezTo>
                    <a:pt x="5" y="18"/>
                    <a:pt x="5" y="18"/>
                    <a:pt x="4" y="19"/>
                  </a:cubicBezTo>
                  <a:cubicBezTo>
                    <a:pt x="4" y="19"/>
                    <a:pt x="4" y="19"/>
                    <a:pt x="4" y="19"/>
                  </a:cubicBezTo>
                  <a:cubicBezTo>
                    <a:pt x="4" y="19"/>
                    <a:pt x="4" y="19"/>
                    <a:pt x="4" y="20"/>
                  </a:cubicBezTo>
                  <a:cubicBezTo>
                    <a:pt x="3" y="20"/>
                    <a:pt x="3" y="20"/>
                    <a:pt x="3" y="20"/>
                  </a:cubicBezTo>
                  <a:cubicBezTo>
                    <a:pt x="3" y="20"/>
                    <a:pt x="3" y="20"/>
                    <a:pt x="2" y="20"/>
                  </a:cubicBezTo>
                  <a:cubicBezTo>
                    <a:pt x="2" y="21"/>
                    <a:pt x="0" y="21"/>
                    <a:pt x="0" y="22"/>
                  </a:cubicBezTo>
                  <a:cubicBezTo>
                    <a:pt x="1" y="23"/>
                    <a:pt x="2" y="22"/>
                    <a:pt x="3" y="23"/>
                  </a:cubicBezTo>
                  <a:cubicBezTo>
                    <a:pt x="3" y="22"/>
                    <a:pt x="3" y="22"/>
                    <a:pt x="4" y="22"/>
                  </a:cubicBezTo>
                  <a:cubicBezTo>
                    <a:pt x="4" y="22"/>
                    <a:pt x="4" y="22"/>
                    <a:pt x="4" y="21"/>
                  </a:cubicBezTo>
                  <a:cubicBezTo>
                    <a:pt x="5" y="21"/>
                    <a:pt x="6" y="20"/>
                    <a:pt x="6" y="20"/>
                  </a:cubicBezTo>
                  <a:cubicBezTo>
                    <a:pt x="6" y="19"/>
                    <a:pt x="7" y="19"/>
                    <a:pt x="7" y="18"/>
                  </a:cubicBezTo>
                  <a:cubicBezTo>
                    <a:pt x="8" y="18"/>
                    <a:pt x="8" y="18"/>
                    <a:pt x="8" y="18"/>
                  </a:cubicBezTo>
                  <a:cubicBezTo>
                    <a:pt x="9" y="18"/>
                    <a:pt x="8" y="19"/>
                    <a:pt x="8" y="20"/>
                  </a:cubicBezTo>
                  <a:cubicBezTo>
                    <a:pt x="8" y="21"/>
                    <a:pt x="9" y="21"/>
                    <a:pt x="9" y="21"/>
                  </a:cubicBezTo>
                  <a:cubicBezTo>
                    <a:pt x="9" y="22"/>
                    <a:pt x="8" y="21"/>
                    <a:pt x="8" y="22"/>
                  </a:cubicBezTo>
                  <a:cubicBezTo>
                    <a:pt x="8" y="22"/>
                    <a:pt x="8" y="22"/>
                    <a:pt x="8" y="22"/>
                  </a:cubicBezTo>
                  <a:cubicBezTo>
                    <a:pt x="7" y="22"/>
                    <a:pt x="6" y="22"/>
                    <a:pt x="5" y="22"/>
                  </a:cubicBezTo>
                  <a:cubicBezTo>
                    <a:pt x="5" y="23"/>
                    <a:pt x="6" y="23"/>
                    <a:pt x="6" y="23"/>
                  </a:cubicBezTo>
                  <a:cubicBezTo>
                    <a:pt x="7" y="23"/>
                    <a:pt x="7" y="23"/>
                    <a:pt x="7" y="23"/>
                  </a:cubicBezTo>
                  <a:cubicBezTo>
                    <a:pt x="7" y="23"/>
                    <a:pt x="8" y="23"/>
                    <a:pt x="8" y="23"/>
                  </a:cubicBezTo>
                  <a:cubicBezTo>
                    <a:pt x="9" y="23"/>
                    <a:pt x="9" y="23"/>
                    <a:pt x="9" y="23"/>
                  </a:cubicBezTo>
                  <a:cubicBezTo>
                    <a:pt x="9" y="23"/>
                    <a:pt x="10" y="24"/>
                    <a:pt x="10" y="23"/>
                  </a:cubicBezTo>
                  <a:cubicBezTo>
                    <a:pt x="10" y="23"/>
                    <a:pt x="11" y="23"/>
                    <a:pt x="11" y="23"/>
                  </a:cubicBezTo>
                  <a:cubicBezTo>
                    <a:pt x="12" y="22"/>
                    <a:pt x="11" y="22"/>
                    <a:pt x="11" y="21"/>
                  </a:cubicBezTo>
                  <a:cubicBezTo>
                    <a:pt x="10" y="21"/>
                    <a:pt x="10" y="20"/>
                    <a:pt x="10" y="20"/>
                  </a:cubicBezTo>
                  <a:cubicBezTo>
                    <a:pt x="10" y="20"/>
                    <a:pt x="10" y="19"/>
                    <a:pt x="10" y="19"/>
                  </a:cubicBezTo>
                  <a:cubicBezTo>
                    <a:pt x="10" y="19"/>
                    <a:pt x="9" y="19"/>
                    <a:pt x="9" y="18"/>
                  </a:cubicBezTo>
                  <a:cubicBezTo>
                    <a:pt x="9" y="18"/>
                    <a:pt x="9" y="18"/>
                    <a:pt x="9" y="18"/>
                  </a:cubicBezTo>
                  <a:cubicBezTo>
                    <a:pt x="9" y="18"/>
                    <a:pt x="9" y="17"/>
                    <a:pt x="9" y="17"/>
                  </a:cubicBezTo>
                  <a:cubicBezTo>
                    <a:pt x="10" y="17"/>
                    <a:pt x="10" y="17"/>
                    <a:pt x="11" y="17"/>
                  </a:cubicBezTo>
                  <a:cubicBezTo>
                    <a:pt x="12" y="17"/>
                    <a:pt x="12" y="16"/>
                    <a:pt x="12" y="15"/>
                  </a:cubicBezTo>
                  <a:cubicBezTo>
                    <a:pt x="12" y="15"/>
                    <a:pt x="11" y="15"/>
                    <a:pt x="11" y="15"/>
                  </a:cubicBezTo>
                  <a:cubicBezTo>
                    <a:pt x="11" y="14"/>
                    <a:pt x="10" y="14"/>
                    <a:pt x="9" y="14"/>
                  </a:cubicBezTo>
                  <a:cubicBezTo>
                    <a:pt x="10" y="13"/>
                    <a:pt x="10" y="12"/>
                    <a:pt x="11" y="12"/>
                  </a:cubicBezTo>
                  <a:cubicBezTo>
                    <a:pt x="11" y="12"/>
                    <a:pt x="12" y="12"/>
                    <a:pt x="12" y="11"/>
                  </a:cubicBezTo>
                  <a:cubicBezTo>
                    <a:pt x="13" y="11"/>
                    <a:pt x="13" y="9"/>
                    <a:pt x="14" y="9"/>
                  </a:cubicBezTo>
                  <a:cubicBezTo>
                    <a:pt x="13" y="9"/>
                    <a:pt x="14" y="9"/>
                    <a:pt x="14" y="8"/>
                  </a:cubicBezTo>
                  <a:cubicBezTo>
                    <a:pt x="14" y="8"/>
                    <a:pt x="13" y="8"/>
                    <a:pt x="13" y="8"/>
                  </a:cubicBezTo>
                  <a:cubicBezTo>
                    <a:pt x="12" y="8"/>
                    <a:pt x="12" y="8"/>
                    <a:pt x="11" y="9"/>
                  </a:cubicBezTo>
                  <a:cubicBezTo>
                    <a:pt x="11" y="9"/>
                    <a:pt x="11" y="9"/>
                    <a:pt x="11" y="9"/>
                  </a:cubicBezTo>
                  <a:cubicBezTo>
                    <a:pt x="11" y="8"/>
                    <a:pt x="11" y="8"/>
                    <a:pt x="11" y="7"/>
                  </a:cubicBezTo>
                  <a:cubicBezTo>
                    <a:pt x="11" y="7"/>
                    <a:pt x="11" y="7"/>
                    <a:pt x="12" y="6"/>
                  </a:cubicBezTo>
                  <a:close/>
                  <a:moveTo>
                    <a:pt x="5" y="8"/>
                  </a:moveTo>
                  <a:cubicBezTo>
                    <a:pt x="4" y="7"/>
                    <a:pt x="4" y="7"/>
                    <a:pt x="4" y="6"/>
                  </a:cubicBezTo>
                  <a:cubicBezTo>
                    <a:pt x="4" y="6"/>
                    <a:pt x="5" y="6"/>
                    <a:pt x="5" y="6"/>
                  </a:cubicBezTo>
                  <a:cubicBezTo>
                    <a:pt x="5" y="6"/>
                    <a:pt x="5" y="6"/>
                    <a:pt x="6" y="6"/>
                  </a:cubicBezTo>
                  <a:cubicBezTo>
                    <a:pt x="6" y="7"/>
                    <a:pt x="5" y="7"/>
                    <a:pt x="5" y="8"/>
                  </a:cubicBezTo>
                  <a:close/>
                  <a:moveTo>
                    <a:pt x="7" y="8"/>
                  </a:moveTo>
                  <a:cubicBezTo>
                    <a:pt x="6" y="8"/>
                    <a:pt x="6" y="8"/>
                    <a:pt x="5" y="8"/>
                  </a:cubicBezTo>
                  <a:cubicBezTo>
                    <a:pt x="6" y="7"/>
                    <a:pt x="6" y="6"/>
                    <a:pt x="6" y="6"/>
                  </a:cubicBezTo>
                  <a:cubicBezTo>
                    <a:pt x="7" y="6"/>
                    <a:pt x="7" y="7"/>
                    <a:pt x="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226">
              <a:extLst>
                <a:ext uri="{FF2B5EF4-FFF2-40B4-BE49-F238E27FC236}">
                  <a16:creationId xmlns:a16="http://schemas.microsoft.com/office/drawing/2014/main" id="{CDDAF155-1D68-4B1E-8684-A203360F5505}"/>
                </a:ext>
              </a:extLst>
            </p:cNvPr>
            <p:cNvSpPr>
              <a:spLocks/>
            </p:cNvSpPr>
            <p:nvPr userDrawn="1"/>
          </p:nvSpPr>
          <p:spPr bwMode="auto">
            <a:xfrm>
              <a:off x="1555750" y="4737100"/>
              <a:ext cx="20638" cy="34925"/>
            </a:xfrm>
            <a:custGeom>
              <a:avLst/>
              <a:gdLst>
                <a:gd name="T0" fmla="*/ 3 w 3"/>
                <a:gd name="T1" fmla="*/ 4 h 5"/>
                <a:gd name="T2" fmla="*/ 3 w 3"/>
                <a:gd name="T3" fmla="*/ 2 h 5"/>
                <a:gd name="T4" fmla="*/ 3 w 3"/>
                <a:gd name="T5" fmla="*/ 1 h 5"/>
                <a:gd name="T6" fmla="*/ 1 w 3"/>
                <a:gd name="T7" fmla="*/ 0 h 5"/>
                <a:gd name="T8" fmla="*/ 1 w 3"/>
                <a:gd name="T9" fmla="*/ 1 h 5"/>
                <a:gd name="T10" fmla="*/ 1 w 3"/>
                <a:gd name="T11" fmla="*/ 3 h 5"/>
                <a:gd name="T12" fmla="*/ 1 w 3"/>
                <a:gd name="T13" fmla="*/ 3 h 5"/>
                <a:gd name="T14" fmla="*/ 1 w 3"/>
                <a:gd name="T15" fmla="*/ 4 h 5"/>
                <a:gd name="T16" fmla="*/ 0 w 3"/>
                <a:gd name="T17" fmla="*/ 4 h 5"/>
                <a:gd name="T18" fmla="*/ 0 w 3"/>
                <a:gd name="T19" fmla="*/ 5 h 5"/>
                <a:gd name="T20" fmla="*/ 1 w 3"/>
                <a:gd name="T21" fmla="*/ 5 h 5"/>
                <a:gd name="T22" fmla="*/ 3 w 3"/>
                <a:gd name="T23" fmla="*/ 5 h 5"/>
                <a:gd name="T24" fmla="*/ 3 w 3"/>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5">
                  <a:moveTo>
                    <a:pt x="3" y="4"/>
                  </a:moveTo>
                  <a:cubicBezTo>
                    <a:pt x="3" y="3"/>
                    <a:pt x="3" y="2"/>
                    <a:pt x="3" y="2"/>
                  </a:cubicBezTo>
                  <a:cubicBezTo>
                    <a:pt x="3" y="2"/>
                    <a:pt x="3" y="2"/>
                    <a:pt x="3" y="1"/>
                  </a:cubicBezTo>
                  <a:cubicBezTo>
                    <a:pt x="2" y="1"/>
                    <a:pt x="2" y="0"/>
                    <a:pt x="1" y="0"/>
                  </a:cubicBezTo>
                  <a:cubicBezTo>
                    <a:pt x="1" y="0"/>
                    <a:pt x="1" y="1"/>
                    <a:pt x="1" y="1"/>
                  </a:cubicBezTo>
                  <a:cubicBezTo>
                    <a:pt x="1" y="2"/>
                    <a:pt x="1" y="2"/>
                    <a:pt x="1" y="3"/>
                  </a:cubicBezTo>
                  <a:cubicBezTo>
                    <a:pt x="1" y="3"/>
                    <a:pt x="1" y="3"/>
                    <a:pt x="1" y="3"/>
                  </a:cubicBezTo>
                  <a:cubicBezTo>
                    <a:pt x="1" y="3"/>
                    <a:pt x="1" y="3"/>
                    <a:pt x="1" y="4"/>
                  </a:cubicBezTo>
                  <a:cubicBezTo>
                    <a:pt x="1" y="4"/>
                    <a:pt x="0" y="4"/>
                    <a:pt x="0" y="4"/>
                  </a:cubicBezTo>
                  <a:cubicBezTo>
                    <a:pt x="0" y="4"/>
                    <a:pt x="0" y="5"/>
                    <a:pt x="0" y="5"/>
                  </a:cubicBezTo>
                  <a:cubicBezTo>
                    <a:pt x="0" y="5"/>
                    <a:pt x="1" y="5"/>
                    <a:pt x="1" y="5"/>
                  </a:cubicBezTo>
                  <a:cubicBezTo>
                    <a:pt x="2" y="5"/>
                    <a:pt x="2" y="5"/>
                    <a:pt x="3" y="5"/>
                  </a:cubicBezTo>
                  <a:cubicBezTo>
                    <a:pt x="3" y="5"/>
                    <a:pt x="3"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27">
              <a:extLst>
                <a:ext uri="{FF2B5EF4-FFF2-40B4-BE49-F238E27FC236}">
                  <a16:creationId xmlns:a16="http://schemas.microsoft.com/office/drawing/2014/main" id="{B4711972-CC6F-489F-88C2-F0607E3045E0}"/>
                </a:ext>
              </a:extLst>
            </p:cNvPr>
            <p:cNvSpPr>
              <a:spLocks/>
            </p:cNvSpPr>
            <p:nvPr userDrawn="1"/>
          </p:nvSpPr>
          <p:spPr bwMode="auto">
            <a:xfrm>
              <a:off x="808038" y="4652963"/>
              <a:ext cx="20638" cy="20638"/>
            </a:xfrm>
            <a:custGeom>
              <a:avLst/>
              <a:gdLst>
                <a:gd name="T0" fmla="*/ 1 w 3"/>
                <a:gd name="T1" fmla="*/ 2 h 3"/>
                <a:gd name="T2" fmla="*/ 3 w 3"/>
                <a:gd name="T3" fmla="*/ 2 h 3"/>
                <a:gd name="T4" fmla="*/ 3 w 3"/>
                <a:gd name="T5" fmla="*/ 1 h 3"/>
                <a:gd name="T6" fmla="*/ 2 w 3"/>
                <a:gd name="T7" fmla="*/ 0 h 3"/>
                <a:gd name="T8" fmla="*/ 0 w 3"/>
                <a:gd name="T9" fmla="*/ 1 h 3"/>
                <a:gd name="T10" fmla="*/ 1 w 3"/>
                <a:gd name="T11" fmla="*/ 2 h 3"/>
                <a:gd name="T12" fmla="*/ 1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2"/>
                  </a:moveTo>
                  <a:cubicBezTo>
                    <a:pt x="2" y="2"/>
                    <a:pt x="3" y="3"/>
                    <a:pt x="3" y="2"/>
                  </a:cubicBezTo>
                  <a:cubicBezTo>
                    <a:pt x="3" y="2"/>
                    <a:pt x="3" y="1"/>
                    <a:pt x="3" y="1"/>
                  </a:cubicBezTo>
                  <a:cubicBezTo>
                    <a:pt x="3" y="0"/>
                    <a:pt x="2" y="0"/>
                    <a:pt x="2" y="0"/>
                  </a:cubicBezTo>
                  <a:cubicBezTo>
                    <a:pt x="1" y="0"/>
                    <a:pt x="0" y="0"/>
                    <a:pt x="0" y="1"/>
                  </a:cubicBezTo>
                  <a:cubicBezTo>
                    <a:pt x="0" y="1"/>
                    <a:pt x="0" y="1"/>
                    <a:pt x="1" y="2"/>
                  </a:cubicBezTo>
                  <a:cubicBezTo>
                    <a:pt x="1" y="2"/>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28">
              <a:extLst>
                <a:ext uri="{FF2B5EF4-FFF2-40B4-BE49-F238E27FC236}">
                  <a16:creationId xmlns:a16="http://schemas.microsoft.com/office/drawing/2014/main" id="{2471D4EA-6D10-4E29-B238-2B71ED3A9315}"/>
                </a:ext>
              </a:extLst>
            </p:cNvPr>
            <p:cNvSpPr>
              <a:spLocks/>
            </p:cNvSpPr>
            <p:nvPr userDrawn="1"/>
          </p:nvSpPr>
          <p:spPr bwMode="auto">
            <a:xfrm>
              <a:off x="781050" y="4667250"/>
              <a:ext cx="69850" cy="41275"/>
            </a:xfrm>
            <a:custGeom>
              <a:avLst/>
              <a:gdLst>
                <a:gd name="T0" fmla="*/ 1 w 10"/>
                <a:gd name="T1" fmla="*/ 6 h 6"/>
                <a:gd name="T2" fmla="*/ 3 w 10"/>
                <a:gd name="T3" fmla="*/ 6 h 6"/>
                <a:gd name="T4" fmla="*/ 3 w 10"/>
                <a:gd name="T5" fmla="*/ 5 h 6"/>
                <a:gd name="T6" fmla="*/ 4 w 10"/>
                <a:gd name="T7" fmla="*/ 5 h 6"/>
                <a:gd name="T8" fmla="*/ 5 w 10"/>
                <a:gd name="T9" fmla="*/ 4 h 6"/>
                <a:gd name="T10" fmla="*/ 6 w 10"/>
                <a:gd name="T11" fmla="*/ 3 h 6"/>
                <a:gd name="T12" fmla="*/ 7 w 10"/>
                <a:gd name="T13" fmla="*/ 2 h 6"/>
                <a:gd name="T14" fmla="*/ 10 w 10"/>
                <a:gd name="T15" fmla="*/ 0 h 6"/>
                <a:gd name="T16" fmla="*/ 9 w 10"/>
                <a:gd name="T17" fmla="*/ 0 h 6"/>
                <a:gd name="T18" fmla="*/ 9 w 10"/>
                <a:gd name="T19" fmla="*/ 0 h 6"/>
                <a:gd name="T20" fmla="*/ 7 w 10"/>
                <a:gd name="T21" fmla="*/ 1 h 6"/>
                <a:gd name="T22" fmla="*/ 6 w 10"/>
                <a:gd name="T23" fmla="*/ 2 h 6"/>
                <a:gd name="T24" fmla="*/ 5 w 10"/>
                <a:gd name="T25" fmla="*/ 2 h 6"/>
                <a:gd name="T26" fmla="*/ 5 w 10"/>
                <a:gd name="T27" fmla="*/ 2 h 6"/>
                <a:gd name="T28" fmla="*/ 3 w 10"/>
                <a:gd name="T29" fmla="*/ 3 h 6"/>
                <a:gd name="T30" fmla="*/ 2 w 10"/>
                <a:gd name="T31" fmla="*/ 4 h 6"/>
                <a:gd name="T32" fmla="*/ 0 w 10"/>
                <a:gd name="T33" fmla="*/ 5 h 6"/>
                <a:gd name="T34" fmla="*/ 0 w 10"/>
                <a:gd name="T35" fmla="*/ 6 h 6"/>
                <a:gd name="T36" fmla="*/ 1 w 10"/>
                <a:gd name="T3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6">
                  <a:moveTo>
                    <a:pt x="1" y="6"/>
                  </a:moveTo>
                  <a:cubicBezTo>
                    <a:pt x="1" y="6"/>
                    <a:pt x="2" y="6"/>
                    <a:pt x="3" y="6"/>
                  </a:cubicBezTo>
                  <a:cubicBezTo>
                    <a:pt x="3" y="6"/>
                    <a:pt x="3" y="6"/>
                    <a:pt x="3" y="5"/>
                  </a:cubicBezTo>
                  <a:cubicBezTo>
                    <a:pt x="4" y="5"/>
                    <a:pt x="4" y="5"/>
                    <a:pt x="4" y="5"/>
                  </a:cubicBezTo>
                  <a:cubicBezTo>
                    <a:pt x="4" y="4"/>
                    <a:pt x="4" y="4"/>
                    <a:pt x="5" y="4"/>
                  </a:cubicBezTo>
                  <a:cubicBezTo>
                    <a:pt x="5" y="4"/>
                    <a:pt x="6" y="3"/>
                    <a:pt x="6" y="3"/>
                  </a:cubicBezTo>
                  <a:cubicBezTo>
                    <a:pt x="7" y="2"/>
                    <a:pt x="7" y="2"/>
                    <a:pt x="7" y="2"/>
                  </a:cubicBezTo>
                  <a:cubicBezTo>
                    <a:pt x="9" y="2"/>
                    <a:pt x="10" y="1"/>
                    <a:pt x="10" y="0"/>
                  </a:cubicBezTo>
                  <a:cubicBezTo>
                    <a:pt x="10" y="0"/>
                    <a:pt x="10" y="0"/>
                    <a:pt x="9" y="0"/>
                  </a:cubicBezTo>
                  <a:cubicBezTo>
                    <a:pt x="9" y="0"/>
                    <a:pt x="9" y="0"/>
                    <a:pt x="9" y="0"/>
                  </a:cubicBezTo>
                  <a:cubicBezTo>
                    <a:pt x="8" y="0"/>
                    <a:pt x="8" y="1"/>
                    <a:pt x="7" y="1"/>
                  </a:cubicBezTo>
                  <a:cubicBezTo>
                    <a:pt x="7" y="1"/>
                    <a:pt x="6" y="2"/>
                    <a:pt x="6" y="2"/>
                  </a:cubicBezTo>
                  <a:cubicBezTo>
                    <a:pt x="6" y="2"/>
                    <a:pt x="5" y="2"/>
                    <a:pt x="5" y="2"/>
                  </a:cubicBezTo>
                  <a:cubicBezTo>
                    <a:pt x="5" y="2"/>
                    <a:pt x="5" y="2"/>
                    <a:pt x="5" y="2"/>
                  </a:cubicBezTo>
                  <a:cubicBezTo>
                    <a:pt x="4" y="3"/>
                    <a:pt x="4" y="3"/>
                    <a:pt x="3" y="3"/>
                  </a:cubicBezTo>
                  <a:cubicBezTo>
                    <a:pt x="3" y="3"/>
                    <a:pt x="2" y="4"/>
                    <a:pt x="2" y="4"/>
                  </a:cubicBezTo>
                  <a:cubicBezTo>
                    <a:pt x="1" y="4"/>
                    <a:pt x="0" y="5"/>
                    <a:pt x="0" y="5"/>
                  </a:cubicBezTo>
                  <a:cubicBezTo>
                    <a:pt x="0" y="5"/>
                    <a:pt x="0" y="5"/>
                    <a:pt x="0" y="6"/>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29">
              <a:extLst>
                <a:ext uri="{FF2B5EF4-FFF2-40B4-BE49-F238E27FC236}">
                  <a16:creationId xmlns:a16="http://schemas.microsoft.com/office/drawing/2014/main" id="{39497F56-4E74-4626-9055-1B2B7E0AC327}"/>
                </a:ext>
              </a:extLst>
            </p:cNvPr>
            <p:cNvSpPr>
              <a:spLocks/>
            </p:cNvSpPr>
            <p:nvPr userDrawn="1"/>
          </p:nvSpPr>
          <p:spPr bwMode="auto">
            <a:xfrm>
              <a:off x="808038" y="4694238"/>
              <a:ext cx="42863" cy="42863"/>
            </a:xfrm>
            <a:custGeom>
              <a:avLst/>
              <a:gdLst>
                <a:gd name="T0" fmla="*/ 5 w 6"/>
                <a:gd name="T1" fmla="*/ 3 h 6"/>
                <a:gd name="T2" fmla="*/ 4 w 6"/>
                <a:gd name="T3" fmla="*/ 3 h 6"/>
                <a:gd name="T4" fmla="*/ 5 w 6"/>
                <a:gd name="T5" fmla="*/ 3 h 6"/>
                <a:gd name="T6" fmla="*/ 5 w 6"/>
                <a:gd name="T7" fmla="*/ 2 h 6"/>
                <a:gd name="T8" fmla="*/ 6 w 6"/>
                <a:gd name="T9" fmla="*/ 1 h 6"/>
                <a:gd name="T10" fmla="*/ 4 w 6"/>
                <a:gd name="T11" fmla="*/ 0 h 6"/>
                <a:gd name="T12" fmla="*/ 3 w 6"/>
                <a:gd name="T13" fmla="*/ 1 h 6"/>
                <a:gd name="T14" fmla="*/ 1 w 6"/>
                <a:gd name="T15" fmla="*/ 2 h 6"/>
                <a:gd name="T16" fmla="*/ 0 w 6"/>
                <a:gd name="T17" fmla="*/ 3 h 6"/>
                <a:gd name="T18" fmla="*/ 1 w 6"/>
                <a:gd name="T19" fmla="*/ 3 h 6"/>
                <a:gd name="T20" fmla="*/ 2 w 6"/>
                <a:gd name="T21" fmla="*/ 2 h 6"/>
                <a:gd name="T22" fmla="*/ 3 w 6"/>
                <a:gd name="T23" fmla="*/ 2 h 6"/>
                <a:gd name="T24" fmla="*/ 3 w 6"/>
                <a:gd name="T25" fmla="*/ 2 h 6"/>
                <a:gd name="T26" fmla="*/ 3 w 6"/>
                <a:gd name="T27" fmla="*/ 3 h 6"/>
                <a:gd name="T28" fmla="*/ 3 w 6"/>
                <a:gd name="T29" fmla="*/ 3 h 6"/>
                <a:gd name="T30" fmla="*/ 2 w 6"/>
                <a:gd name="T31" fmla="*/ 3 h 6"/>
                <a:gd name="T32" fmla="*/ 2 w 6"/>
                <a:gd name="T33" fmla="*/ 4 h 6"/>
                <a:gd name="T34" fmla="*/ 2 w 6"/>
                <a:gd name="T35" fmla="*/ 5 h 6"/>
                <a:gd name="T36" fmla="*/ 3 w 6"/>
                <a:gd name="T37" fmla="*/ 5 h 6"/>
                <a:gd name="T38" fmla="*/ 4 w 6"/>
                <a:gd name="T39" fmla="*/ 5 h 6"/>
                <a:gd name="T40" fmla="*/ 5 w 6"/>
                <a:gd name="T4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6">
                  <a:moveTo>
                    <a:pt x="5" y="3"/>
                  </a:moveTo>
                  <a:cubicBezTo>
                    <a:pt x="4" y="3"/>
                    <a:pt x="4" y="3"/>
                    <a:pt x="4" y="3"/>
                  </a:cubicBezTo>
                  <a:cubicBezTo>
                    <a:pt x="3" y="3"/>
                    <a:pt x="4" y="3"/>
                    <a:pt x="5" y="3"/>
                  </a:cubicBezTo>
                  <a:cubicBezTo>
                    <a:pt x="5" y="2"/>
                    <a:pt x="5" y="2"/>
                    <a:pt x="5" y="2"/>
                  </a:cubicBezTo>
                  <a:cubicBezTo>
                    <a:pt x="5" y="2"/>
                    <a:pt x="6" y="2"/>
                    <a:pt x="6" y="1"/>
                  </a:cubicBezTo>
                  <a:cubicBezTo>
                    <a:pt x="5" y="1"/>
                    <a:pt x="5" y="1"/>
                    <a:pt x="4" y="0"/>
                  </a:cubicBezTo>
                  <a:cubicBezTo>
                    <a:pt x="4" y="0"/>
                    <a:pt x="4" y="1"/>
                    <a:pt x="3" y="1"/>
                  </a:cubicBezTo>
                  <a:cubicBezTo>
                    <a:pt x="3" y="1"/>
                    <a:pt x="2" y="2"/>
                    <a:pt x="1" y="2"/>
                  </a:cubicBezTo>
                  <a:cubicBezTo>
                    <a:pt x="1" y="2"/>
                    <a:pt x="0" y="3"/>
                    <a:pt x="0" y="3"/>
                  </a:cubicBezTo>
                  <a:cubicBezTo>
                    <a:pt x="0" y="4"/>
                    <a:pt x="1" y="3"/>
                    <a:pt x="1" y="3"/>
                  </a:cubicBezTo>
                  <a:cubicBezTo>
                    <a:pt x="1" y="3"/>
                    <a:pt x="2" y="3"/>
                    <a:pt x="2" y="2"/>
                  </a:cubicBezTo>
                  <a:cubicBezTo>
                    <a:pt x="2" y="2"/>
                    <a:pt x="3" y="2"/>
                    <a:pt x="3" y="2"/>
                  </a:cubicBezTo>
                  <a:cubicBezTo>
                    <a:pt x="3" y="2"/>
                    <a:pt x="3" y="2"/>
                    <a:pt x="3" y="2"/>
                  </a:cubicBezTo>
                  <a:cubicBezTo>
                    <a:pt x="3" y="2"/>
                    <a:pt x="3" y="3"/>
                    <a:pt x="3" y="3"/>
                  </a:cubicBezTo>
                  <a:cubicBezTo>
                    <a:pt x="3" y="3"/>
                    <a:pt x="3" y="3"/>
                    <a:pt x="3" y="3"/>
                  </a:cubicBezTo>
                  <a:cubicBezTo>
                    <a:pt x="3" y="3"/>
                    <a:pt x="2" y="3"/>
                    <a:pt x="2" y="3"/>
                  </a:cubicBezTo>
                  <a:cubicBezTo>
                    <a:pt x="2" y="4"/>
                    <a:pt x="2" y="4"/>
                    <a:pt x="2" y="4"/>
                  </a:cubicBezTo>
                  <a:cubicBezTo>
                    <a:pt x="2" y="4"/>
                    <a:pt x="1" y="5"/>
                    <a:pt x="2" y="5"/>
                  </a:cubicBezTo>
                  <a:cubicBezTo>
                    <a:pt x="2" y="6"/>
                    <a:pt x="3" y="5"/>
                    <a:pt x="3" y="5"/>
                  </a:cubicBezTo>
                  <a:cubicBezTo>
                    <a:pt x="3" y="5"/>
                    <a:pt x="4" y="5"/>
                    <a:pt x="4" y="5"/>
                  </a:cubicBezTo>
                  <a:cubicBezTo>
                    <a:pt x="5" y="4"/>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230">
              <a:extLst>
                <a:ext uri="{FF2B5EF4-FFF2-40B4-BE49-F238E27FC236}">
                  <a16:creationId xmlns:a16="http://schemas.microsoft.com/office/drawing/2014/main" id="{963F1B5D-C6FC-474F-8C30-FD83C45F5654}"/>
                </a:ext>
              </a:extLst>
            </p:cNvPr>
            <p:cNvSpPr>
              <a:spLocks/>
            </p:cNvSpPr>
            <p:nvPr userDrawn="1"/>
          </p:nvSpPr>
          <p:spPr bwMode="auto">
            <a:xfrm>
              <a:off x="795338" y="4714875"/>
              <a:ext cx="20638" cy="22225"/>
            </a:xfrm>
            <a:custGeom>
              <a:avLst/>
              <a:gdLst>
                <a:gd name="T0" fmla="*/ 1 w 3"/>
                <a:gd name="T1" fmla="*/ 3 h 3"/>
                <a:gd name="T2" fmla="*/ 2 w 3"/>
                <a:gd name="T3" fmla="*/ 3 h 3"/>
                <a:gd name="T4" fmla="*/ 1 w 3"/>
                <a:gd name="T5" fmla="*/ 0 h 3"/>
                <a:gd name="T6" fmla="*/ 0 w 3"/>
                <a:gd name="T7" fmla="*/ 1 h 3"/>
                <a:gd name="T8" fmla="*/ 0 w 3"/>
                <a:gd name="T9" fmla="*/ 2 h 3"/>
                <a:gd name="T10" fmla="*/ 1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1" y="3"/>
                  </a:moveTo>
                  <a:cubicBezTo>
                    <a:pt x="2" y="3"/>
                    <a:pt x="2" y="3"/>
                    <a:pt x="2" y="3"/>
                  </a:cubicBezTo>
                  <a:cubicBezTo>
                    <a:pt x="3" y="2"/>
                    <a:pt x="2" y="0"/>
                    <a:pt x="1" y="0"/>
                  </a:cubicBezTo>
                  <a:cubicBezTo>
                    <a:pt x="1" y="0"/>
                    <a:pt x="0" y="0"/>
                    <a:pt x="0" y="1"/>
                  </a:cubicBezTo>
                  <a:cubicBezTo>
                    <a:pt x="0" y="1"/>
                    <a:pt x="0" y="2"/>
                    <a:pt x="0" y="2"/>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231">
              <a:extLst>
                <a:ext uri="{FF2B5EF4-FFF2-40B4-BE49-F238E27FC236}">
                  <a16:creationId xmlns:a16="http://schemas.microsoft.com/office/drawing/2014/main" id="{C3F27B65-AE22-4AB1-BA80-8F026676F106}"/>
                </a:ext>
              </a:extLst>
            </p:cNvPr>
            <p:cNvSpPr>
              <a:spLocks noEditPoints="1"/>
            </p:cNvSpPr>
            <p:nvPr userDrawn="1"/>
          </p:nvSpPr>
          <p:spPr bwMode="auto">
            <a:xfrm>
              <a:off x="774700" y="4737100"/>
              <a:ext cx="53975" cy="55563"/>
            </a:xfrm>
            <a:custGeom>
              <a:avLst/>
              <a:gdLst>
                <a:gd name="T0" fmla="*/ 7 w 8"/>
                <a:gd name="T1" fmla="*/ 1 h 8"/>
                <a:gd name="T2" fmla="*/ 7 w 8"/>
                <a:gd name="T3" fmla="*/ 0 h 8"/>
                <a:gd name="T4" fmla="*/ 6 w 8"/>
                <a:gd name="T5" fmla="*/ 1 h 8"/>
                <a:gd name="T6" fmla="*/ 6 w 8"/>
                <a:gd name="T7" fmla="*/ 2 h 8"/>
                <a:gd name="T8" fmla="*/ 4 w 8"/>
                <a:gd name="T9" fmla="*/ 3 h 8"/>
                <a:gd name="T10" fmla="*/ 3 w 8"/>
                <a:gd name="T11" fmla="*/ 3 h 8"/>
                <a:gd name="T12" fmla="*/ 3 w 8"/>
                <a:gd name="T13" fmla="*/ 4 h 8"/>
                <a:gd name="T14" fmla="*/ 2 w 8"/>
                <a:gd name="T15" fmla="*/ 4 h 8"/>
                <a:gd name="T16" fmla="*/ 1 w 8"/>
                <a:gd name="T17" fmla="*/ 4 h 8"/>
                <a:gd name="T18" fmla="*/ 1 w 8"/>
                <a:gd name="T19" fmla="*/ 4 h 8"/>
                <a:gd name="T20" fmla="*/ 0 w 8"/>
                <a:gd name="T21" fmla="*/ 5 h 8"/>
                <a:gd name="T22" fmla="*/ 0 w 8"/>
                <a:gd name="T23" fmla="*/ 5 h 8"/>
                <a:gd name="T24" fmla="*/ 0 w 8"/>
                <a:gd name="T25" fmla="*/ 7 h 8"/>
                <a:gd name="T26" fmla="*/ 1 w 8"/>
                <a:gd name="T27" fmla="*/ 8 h 8"/>
                <a:gd name="T28" fmla="*/ 2 w 8"/>
                <a:gd name="T29" fmla="*/ 7 h 8"/>
                <a:gd name="T30" fmla="*/ 3 w 8"/>
                <a:gd name="T31" fmla="*/ 6 h 8"/>
                <a:gd name="T32" fmla="*/ 4 w 8"/>
                <a:gd name="T33" fmla="*/ 5 h 8"/>
                <a:gd name="T34" fmla="*/ 4 w 8"/>
                <a:gd name="T35" fmla="*/ 4 h 8"/>
                <a:gd name="T36" fmla="*/ 5 w 8"/>
                <a:gd name="T37" fmla="*/ 5 h 8"/>
                <a:gd name="T38" fmla="*/ 6 w 8"/>
                <a:gd name="T39" fmla="*/ 6 h 8"/>
                <a:gd name="T40" fmla="*/ 7 w 8"/>
                <a:gd name="T41" fmla="*/ 7 h 8"/>
                <a:gd name="T42" fmla="*/ 8 w 8"/>
                <a:gd name="T43" fmla="*/ 6 h 8"/>
                <a:gd name="T44" fmla="*/ 7 w 8"/>
                <a:gd name="T45" fmla="*/ 4 h 8"/>
                <a:gd name="T46" fmla="*/ 7 w 8"/>
                <a:gd name="T47" fmla="*/ 1 h 8"/>
                <a:gd name="T48" fmla="*/ 6 w 8"/>
                <a:gd name="T49" fmla="*/ 5 h 8"/>
                <a:gd name="T50" fmla="*/ 5 w 8"/>
                <a:gd name="T51" fmla="*/ 4 h 8"/>
                <a:gd name="T52" fmla="*/ 5 w 8"/>
                <a:gd name="T53" fmla="*/ 4 h 8"/>
                <a:gd name="T54" fmla="*/ 6 w 8"/>
                <a:gd name="T55" fmla="*/ 3 h 8"/>
                <a:gd name="T56" fmla="*/ 6 w 8"/>
                <a:gd name="T57" fmla="*/ 4 h 8"/>
                <a:gd name="T58" fmla="*/ 6 w 8"/>
                <a:gd name="T5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 h="8">
                  <a:moveTo>
                    <a:pt x="7" y="1"/>
                  </a:moveTo>
                  <a:cubicBezTo>
                    <a:pt x="7" y="0"/>
                    <a:pt x="7" y="0"/>
                    <a:pt x="7" y="0"/>
                  </a:cubicBezTo>
                  <a:cubicBezTo>
                    <a:pt x="6" y="0"/>
                    <a:pt x="6" y="0"/>
                    <a:pt x="6" y="1"/>
                  </a:cubicBezTo>
                  <a:cubicBezTo>
                    <a:pt x="6" y="1"/>
                    <a:pt x="6" y="2"/>
                    <a:pt x="6" y="2"/>
                  </a:cubicBezTo>
                  <a:cubicBezTo>
                    <a:pt x="5" y="2"/>
                    <a:pt x="4" y="3"/>
                    <a:pt x="4" y="3"/>
                  </a:cubicBezTo>
                  <a:cubicBezTo>
                    <a:pt x="4" y="3"/>
                    <a:pt x="3" y="3"/>
                    <a:pt x="3" y="3"/>
                  </a:cubicBezTo>
                  <a:cubicBezTo>
                    <a:pt x="3" y="3"/>
                    <a:pt x="3" y="4"/>
                    <a:pt x="3" y="4"/>
                  </a:cubicBezTo>
                  <a:cubicBezTo>
                    <a:pt x="2" y="4"/>
                    <a:pt x="2" y="4"/>
                    <a:pt x="2" y="4"/>
                  </a:cubicBezTo>
                  <a:cubicBezTo>
                    <a:pt x="2" y="4"/>
                    <a:pt x="2" y="4"/>
                    <a:pt x="1" y="4"/>
                  </a:cubicBezTo>
                  <a:cubicBezTo>
                    <a:pt x="1" y="4"/>
                    <a:pt x="1" y="4"/>
                    <a:pt x="1" y="4"/>
                  </a:cubicBezTo>
                  <a:cubicBezTo>
                    <a:pt x="0" y="4"/>
                    <a:pt x="0" y="5"/>
                    <a:pt x="0" y="5"/>
                  </a:cubicBezTo>
                  <a:cubicBezTo>
                    <a:pt x="0" y="5"/>
                    <a:pt x="0" y="5"/>
                    <a:pt x="0" y="5"/>
                  </a:cubicBezTo>
                  <a:cubicBezTo>
                    <a:pt x="0" y="6"/>
                    <a:pt x="0" y="7"/>
                    <a:pt x="0" y="7"/>
                  </a:cubicBezTo>
                  <a:cubicBezTo>
                    <a:pt x="0" y="7"/>
                    <a:pt x="1" y="8"/>
                    <a:pt x="1" y="8"/>
                  </a:cubicBezTo>
                  <a:cubicBezTo>
                    <a:pt x="2" y="8"/>
                    <a:pt x="2" y="7"/>
                    <a:pt x="2" y="7"/>
                  </a:cubicBezTo>
                  <a:cubicBezTo>
                    <a:pt x="2" y="7"/>
                    <a:pt x="3" y="6"/>
                    <a:pt x="3" y="6"/>
                  </a:cubicBezTo>
                  <a:cubicBezTo>
                    <a:pt x="3" y="6"/>
                    <a:pt x="3" y="5"/>
                    <a:pt x="4" y="5"/>
                  </a:cubicBezTo>
                  <a:cubicBezTo>
                    <a:pt x="4" y="5"/>
                    <a:pt x="4" y="4"/>
                    <a:pt x="4" y="4"/>
                  </a:cubicBezTo>
                  <a:cubicBezTo>
                    <a:pt x="5" y="4"/>
                    <a:pt x="5" y="5"/>
                    <a:pt x="5" y="5"/>
                  </a:cubicBezTo>
                  <a:cubicBezTo>
                    <a:pt x="6" y="6"/>
                    <a:pt x="6" y="6"/>
                    <a:pt x="6" y="6"/>
                  </a:cubicBezTo>
                  <a:cubicBezTo>
                    <a:pt x="6" y="6"/>
                    <a:pt x="6" y="7"/>
                    <a:pt x="7" y="7"/>
                  </a:cubicBezTo>
                  <a:cubicBezTo>
                    <a:pt x="7" y="7"/>
                    <a:pt x="7" y="6"/>
                    <a:pt x="8" y="6"/>
                  </a:cubicBezTo>
                  <a:cubicBezTo>
                    <a:pt x="8" y="5"/>
                    <a:pt x="8" y="4"/>
                    <a:pt x="7" y="4"/>
                  </a:cubicBezTo>
                  <a:cubicBezTo>
                    <a:pt x="7" y="3"/>
                    <a:pt x="8" y="1"/>
                    <a:pt x="7" y="1"/>
                  </a:cubicBezTo>
                  <a:close/>
                  <a:moveTo>
                    <a:pt x="6" y="5"/>
                  </a:moveTo>
                  <a:cubicBezTo>
                    <a:pt x="6" y="5"/>
                    <a:pt x="6" y="5"/>
                    <a:pt x="5" y="4"/>
                  </a:cubicBezTo>
                  <a:cubicBezTo>
                    <a:pt x="5" y="4"/>
                    <a:pt x="5" y="4"/>
                    <a:pt x="5" y="4"/>
                  </a:cubicBezTo>
                  <a:cubicBezTo>
                    <a:pt x="5" y="4"/>
                    <a:pt x="5" y="3"/>
                    <a:pt x="6" y="3"/>
                  </a:cubicBezTo>
                  <a:cubicBezTo>
                    <a:pt x="6" y="2"/>
                    <a:pt x="6" y="3"/>
                    <a:pt x="6" y="4"/>
                  </a:cubicBezTo>
                  <a:cubicBezTo>
                    <a:pt x="6" y="4"/>
                    <a:pt x="6" y="4"/>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232">
              <a:extLst>
                <a:ext uri="{FF2B5EF4-FFF2-40B4-BE49-F238E27FC236}">
                  <a16:creationId xmlns:a16="http://schemas.microsoft.com/office/drawing/2014/main" id="{350299C6-B66D-4E77-A59E-25AF729F3A60}"/>
                </a:ext>
              </a:extLst>
            </p:cNvPr>
            <p:cNvSpPr>
              <a:spLocks/>
            </p:cNvSpPr>
            <p:nvPr userDrawn="1"/>
          </p:nvSpPr>
          <p:spPr bwMode="auto">
            <a:xfrm>
              <a:off x="836613" y="4743450"/>
              <a:ext cx="14288" cy="34925"/>
            </a:xfrm>
            <a:custGeom>
              <a:avLst/>
              <a:gdLst>
                <a:gd name="T0" fmla="*/ 0 w 2"/>
                <a:gd name="T1" fmla="*/ 0 h 5"/>
                <a:gd name="T2" fmla="*/ 0 w 2"/>
                <a:gd name="T3" fmla="*/ 1 h 5"/>
                <a:gd name="T4" fmla="*/ 0 w 2"/>
                <a:gd name="T5" fmla="*/ 4 h 5"/>
                <a:gd name="T6" fmla="*/ 1 w 2"/>
                <a:gd name="T7" fmla="*/ 5 h 5"/>
                <a:gd name="T8" fmla="*/ 2 w 2"/>
                <a:gd name="T9" fmla="*/ 4 h 5"/>
                <a:gd name="T10" fmla="*/ 2 w 2"/>
                <a:gd name="T11" fmla="*/ 1 h 5"/>
                <a:gd name="T12" fmla="*/ 0 w 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0" y="0"/>
                  </a:moveTo>
                  <a:cubicBezTo>
                    <a:pt x="0" y="0"/>
                    <a:pt x="0" y="1"/>
                    <a:pt x="0" y="1"/>
                  </a:cubicBezTo>
                  <a:cubicBezTo>
                    <a:pt x="0" y="2"/>
                    <a:pt x="0" y="3"/>
                    <a:pt x="0" y="4"/>
                  </a:cubicBezTo>
                  <a:cubicBezTo>
                    <a:pt x="0" y="4"/>
                    <a:pt x="0" y="5"/>
                    <a:pt x="1" y="5"/>
                  </a:cubicBezTo>
                  <a:cubicBezTo>
                    <a:pt x="1" y="5"/>
                    <a:pt x="1" y="4"/>
                    <a:pt x="2" y="4"/>
                  </a:cubicBezTo>
                  <a:cubicBezTo>
                    <a:pt x="2" y="3"/>
                    <a:pt x="2" y="2"/>
                    <a:pt x="2"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233">
              <a:extLst>
                <a:ext uri="{FF2B5EF4-FFF2-40B4-BE49-F238E27FC236}">
                  <a16:creationId xmlns:a16="http://schemas.microsoft.com/office/drawing/2014/main" id="{3CA16A6B-A8D0-439E-AAAC-8D7DBF49D489}"/>
                </a:ext>
              </a:extLst>
            </p:cNvPr>
            <p:cNvSpPr>
              <a:spLocks noEditPoints="1"/>
            </p:cNvSpPr>
            <p:nvPr userDrawn="1"/>
          </p:nvSpPr>
          <p:spPr bwMode="auto">
            <a:xfrm>
              <a:off x="4686300" y="3575050"/>
              <a:ext cx="2784475" cy="1266825"/>
            </a:xfrm>
            <a:custGeom>
              <a:avLst/>
              <a:gdLst>
                <a:gd name="T0" fmla="*/ 384 w 403"/>
                <a:gd name="T1" fmla="*/ 114 h 181"/>
                <a:gd name="T2" fmla="*/ 315 w 403"/>
                <a:gd name="T3" fmla="*/ 64 h 181"/>
                <a:gd name="T4" fmla="*/ 233 w 403"/>
                <a:gd name="T5" fmla="*/ 25 h 181"/>
                <a:gd name="T6" fmla="*/ 225 w 403"/>
                <a:gd name="T7" fmla="*/ 16 h 181"/>
                <a:gd name="T8" fmla="*/ 201 w 403"/>
                <a:gd name="T9" fmla="*/ 0 h 181"/>
                <a:gd name="T10" fmla="*/ 167 w 403"/>
                <a:gd name="T11" fmla="*/ 17 h 181"/>
                <a:gd name="T12" fmla="*/ 176 w 403"/>
                <a:gd name="T13" fmla="*/ 25 h 181"/>
                <a:gd name="T14" fmla="*/ 62 w 403"/>
                <a:gd name="T15" fmla="*/ 87 h 181"/>
                <a:gd name="T16" fmla="*/ 19 w 403"/>
                <a:gd name="T17" fmla="*/ 115 h 181"/>
                <a:gd name="T18" fmla="*/ 18 w 403"/>
                <a:gd name="T19" fmla="*/ 181 h 181"/>
                <a:gd name="T20" fmla="*/ 225 w 403"/>
                <a:gd name="T21" fmla="*/ 181 h 181"/>
                <a:gd name="T22" fmla="*/ 220 w 403"/>
                <a:gd name="T23" fmla="*/ 5 h 181"/>
                <a:gd name="T24" fmla="*/ 182 w 403"/>
                <a:gd name="T25" fmla="*/ 5 h 181"/>
                <a:gd name="T26" fmla="*/ 182 w 403"/>
                <a:gd name="T27" fmla="*/ 5 h 181"/>
                <a:gd name="T28" fmla="*/ 219 w 403"/>
                <a:gd name="T29" fmla="*/ 18 h 181"/>
                <a:gd name="T30" fmla="*/ 168 w 403"/>
                <a:gd name="T31" fmla="*/ 19 h 181"/>
                <a:gd name="T32" fmla="*/ 187 w 403"/>
                <a:gd name="T33" fmla="*/ 33 h 181"/>
                <a:gd name="T34" fmla="*/ 178 w 403"/>
                <a:gd name="T35" fmla="*/ 25 h 181"/>
                <a:gd name="T36" fmla="*/ 189 w 403"/>
                <a:gd name="T37" fmla="*/ 44 h 181"/>
                <a:gd name="T38" fmla="*/ 197 w 403"/>
                <a:gd name="T39" fmla="*/ 92 h 181"/>
                <a:gd name="T40" fmla="*/ 206 w 403"/>
                <a:gd name="T41" fmla="*/ 75 h 181"/>
                <a:gd name="T42" fmla="*/ 197 w 403"/>
                <a:gd name="T43" fmla="*/ 101 h 181"/>
                <a:gd name="T44" fmla="*/ 197 w 403"/>
                <a:gd name="T45" fmla="*/ 62 h 181"/>
                <a:gd name="T46" fmla="*/ 206 w 403"/>
                <a:gd name="T47" fmla="*/ 114 h 181"/>
                <a:gd name="T48" fmla="*/ 197 w 403"/>
                <a:gd name="T49" fmla="*/ 53 h 181"/>
                <a:gd name="T50" fmla="*/ 206 w 403"/>
                <a:gd name="T51" fmla="*/ 123 h 181"/>
                <a:gd name="T52" fmla="*/ 197 w 403"/>
                <a:gd name="T53" fmla="*/ 49 h 181"/>
                <a:gd name="T54" fmla="*/ 195 w 403"/>
                <a:gd name="T55" fmla="*/ 52 h 181"/>
                <a:gd name="T56" fmla="*/ 195 w 403"/>
                <a:gd name="T57" fmla="*/ 61 h 181"/>
                <a:gd name="T58" fmla="*/ 195 w 403"/>
                <a:gd name="T59" fmla="*/ 83 h 181"/>
                <a:gd name="T60" fmla="*/ 195 w 403"/>
                <a:gd name="T61" fmla="*/ 102 h 181"/>
                <a:gd name="T62" fmla="*/ 195 w 403"/>
                <a:gd name="T63" fmla="*/ 115 h 181"/>
                <a:gd name="T64" fmla="*/ 189 w 403"/>
                <a:gd name="T65" fmla="*/ 140 h 181"/>
                <a:gd name="T66" fmla="*/ 197 w 403"/>
                <a:gd name="T67" fmla="*/ 140 h 181"/>
                <a:gd name="T68" fmla="*/ 208 w 403"/>
                <a:gd name="T69" fmla="*/ 140 h 181"/>
                <a:gd name="T70" fmla="*/ 214 w 403"/>
                <a:gd name="T71" fmla="*/ 33 h 181"/>
                <a:gd name="T72" fmla="*/ 189 w 403"/>
                <a:gd name="T73" fmla="*/ 145 h 181"/>
                <a:gd name="T74" fmla="*/ 216 w 403"/>
                <a:gd name="T75" fmla="*/ 179 h 181"/>
                <a:gd name="T76" fmla="*/ 227 w 403"/>
                <a:gd name="T77" fmla="*/ 179 h 181"/>
                <a:gd name="T78" fmla="*/ 382 w 403"/>
                <a:gd name="T79" fmla="*/ 115 h 181"/>
                <a:gd name="T80" fmla="*/ 227 w 403"/>
                <a:gd name="T81" fmla="*/ 72 h 181"/>
                <a:gd name="T82" fmla="*/ 384 w 403"/>
                <a:gd name="T83" fmla="*/ 113 h 181"/>
                <a:gd name="T84" fmla="*/ 341 w 403"/>
                <a:gd name="T85" fmla="*/ 89 h 181"/>
                <a:gd name="T86" fmla="*/ 315 w 403"/>
                <a:gd name="T87" fmla="*/ 70 h 181"/>
                <a:gd name="T88" fmla="*/ 310 w 403"/>
                <a:gd name="T89" fmla="*/ 67 h 181"/>
                <a:gd name="T90" fmla="*/ 93 w 403"/>
                <a:gd name="T91" fmla="*/ 67 h 181"/>
                <a:gd name="T92" fmla="*/ 65 w 403"/>
                <a:gd name="T93" fmla="*/ 90 h 181"/>
                <a:gd name="T94" fmla="*/ 8 w 403"/>
                <a:gd name="T95" fmla="*/ 107 h 181"/>
                <a:gd name="T96" fmla="*/ 176 w 403"/>
                <a:gd name="T97" fmla="*/ 113 h 181"/>
                <a:gd name="T98" fmla="*/ 21 w 403"/>
                <a:gd name="T99" fmla="*/ 117 h 181"/>
                <a:gd name="T100" fmla="*/ 176 w 403"/>
                <a:gd name="T101" fmla="*/ 179 h 181"/>
                <a:gd name="T102" fmla="*/ 214 w 403"/>
                <a:gd name="T103" fmla="*/ 14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181">
                  <a:moveTo>
                    <a:pt x="384" y="179"/>
                  </a:moveTo>
                  <a:cubicBezTo>
                    <a:pt x="384" y="179"/>
                    <a:pt x="384" y="179"/>
                    <a:pt x="384" y="179"/>
                  </a:cubicBezTo>
                  <a:cubicBezTo>
                    <a:pt x="384" y="115"/>
                    <a:pt x="384" y="115"/>
                    <a:pt x="384" y="115"/>
                  </a:cubicBezTo>
                  <a:cubicBezTo>
                    <a:pt x="384" y="115"/>
                    <a:pt x="384" y="115"/>
                    <a:pt x="384" y="115"/>
                  </a:cubicBezTo>
                  <a:cubicBezTo>
                    <a:pt x="384" y="115"/>
                    <a:pt x="384" y="115"/>
                    <a:pt x="384" y="114"/>
                  </a:cubicBezTo>
                  <a:cubicBezTo>
                    <a:pt x="403" y="105"/>
                    <a:pt x="403" y="105"/>
                    <a:pt x="403" y="105"/>
                  </a:cubicBezTo>
                  <a:cubicBezTo>
                    <a:pt x="403" y="104"/>
                    <a:pt x="403" y="104"/>
                    <a:pt x="403" y="104"/>
                  </a:cubicBezTo>
                  <a:cubicBezTo>
                    <a:pt x="403" y="103"/>
                    <a:pt x="403" y="103"/>
                    <a:pt x="403" y="103"/>
                  </a:cubicBezTo>
                  <a:cubicBezTo>
                    <a:pt x="341" y="87"/>
                    <a:pt x="341" y="87"/>
                    <a:pt x="341" y="87"/>
                  </a:cubicBezTo>
                  <a:cubicBezTo>
                    <a:pt x="315" y="64"/>
                    <a:pt x="315" y="64"/>
                    <a:pt x="315" y="64"/>
                  </a:cubicBezTo>
                  <a:cubicBezTo>
                    <a:pt x="315" y="63"/>
                    <a:pt x="315" y="63"/>
                    <a:pt x="314" y="63"/>
                  </a:cubicBezTo>
                  <a:cubicBezTo>
                    <a:pt x="310" y="65"/>
                    <a:pt x="310" y="65"/>
                    <a:pt x="310" y="65"/>
                  </a:cubicBezTo>
                  <a:cubicBezTo>
                    <a:pt x="227" y="65"/>
                    <a:pt x="227" y="65"/>
                    <a:pt x="227" y="65"/>
                  </a:cubicBezTo>
                  <a:cubicBezTo>
                    <a:pt x="227" y="25"/>
                    <a:pt x="227" y="25"/>
                    <a:pt x="227" y="25"/>
                  </a:cubicBezTo>
                  <a:cubicBezTo>
                    <a:pt x="233" y="25"/>
                    <a:pt x="233" y="25"/>
                    <a:pt x="233" y="25"/>
                  </a:cubicBezTo>
                  <a:cubicBezTo>
                    <a:pt x="233" y="25"/>
                    <a:pt x="234" y="25"/>
                    <a:pt x="234" y="24"/>
                  </a:cubicBezTo>
                  <a:cubicBezTo>
                    <a:pt x="237" y="17"/>
                    <a:pt x="237" y="17"/>
                    <a:pt x="237" y="17"/>
                  </a:cubicBezTo>
                  <a:cubicBezTo>
                    <a:pt x="237" y="17"/>
                    <a:pt x="237" y="17"/>
                    <a:pt x="237" y="16"/>
                  </a:cubicBezTo>
                  <a:cubicBezTo>
                    <a:pt x="237" y="16"/>
                    <a:pt x="237" y="16"/>
                    <a:pt x="236" y="16"/>
                  </a:cubicBezTo>
                  <a:cubicBezTo>
                    <a:pt x="225" y="16"/>
                    <a:pt x="225" y="16"/>
                    <a:pt x="225" y="16"/>
                  </a:cubicBezTo>
                  <a:cubicBezTo>
                    <a:pt x="222" y="4"/>
                    <a:pt x="222" y="4"/>
                    <a:pt x="222" y="4"/>
                  </a:cubicBezTo>
                  <a:cubicBezTo>
                    <a:pt x="222" y="4"/>
                    <a:pt x="222" y="3"/>
                    <a:pt x="221" y="3"/>
                  </a:cubicBezTo>
                  <a:cubicBezTo>
                    <a:pt x="206" y="3"/>
                    <a:pt x="206" y="3"/>
                    <a:pt x="206" y="3"/>
                  </a:cubicBezTo>
                  <a:cubicBezTo>
                    <a:pt x="203" y="0"/>
                    <a:pt x="203" y="0"/>
                    <a:pt x="203" y="0"/>
                  </a:cubicBezTo>
                  <a:cubicBezTo>
                    <a:pt x="202" y="0"/>
                    <a:pt x="202" y="0"/>
                    <a:pt x="201" y="0"/>
                  </a:cubicBezTo>
                  <a:cubicBezTo>
                    <a:pt x="198" y="3"/>
                    <a:pt x="198" y="3"/>
                    <a:pt x="198" y="3"/>
                  </a:cubicBezTo>
                  <a:cubicBezTo>
                    <a:pt x="181" y="3"/>
                    <a:pt x="181" y="3"/>
                    <a:pt x="181" y="3"/>
                  </a:cubicBezTo>
                  <a:cubicBezTo>
                    <a:pt x="181" y="3"/>
                    <a:pt x="180" y="4"/>
                    <a:pt x="180" y="4"/>
                  </a:cubicBezTo>
                  <a:cubicBezTo>
                    <a:pt x="178" y="17"/>
                    <a:pt x="178" y="17"/>
                    <a:pt x="178" y="17"/>
                  </a:cubicBezTo>
                  <a:cubicBezTo>
                    <a:pt x="167" y="17"/>
                    <a:pt x="167" y="17"/>
                    <a:pt x="167" y="17"/>
                  </a:cubicBezTo>
                  <a:cubicBezTo>
                    <a:pt x="166" y="17"/>
                    <a:pt x="166" y="17"/>
                    <a:pt x="166" y="17"/>
                  </a:cubicBezTo>
                  <a:cubicBezTo>
                    <a:pt x="165" y="17"/>
                    <a:pt x="165" y="18"/>
                    <a:pt x="166" y="18"/>
                  </a:cubicBezTo>
                  <a:cubicBezTo>
                    <a:pt x="169" y="25"/>
                    <a:pt x="169" y="25"/>
                    <a:pt x="169" y="25"/>
                  </a:cubicBezTo>
                  <a:cubicBezTo>
                    <a:pt x="169" y="25"/>
                    <a:pt x="170" y="25"/>
                    <a:pt x="170" y="25"/>
                  </a:cubicBezTo>
                  <a:cubicBezTo>
                    <a:pt x="176" y="25"/>
                    <a:pt x="176" y="25"/>
                    <a:pt x="176" y="25"/>
                  </a:cubicBezTo>
                  <a:cubicBezTo>
                    <a:pt x="176" y="65"/>
                    <a:pt x="176" y="65"/>
                    <a:pt x="176" y="65"/>
                  </a:cubicBezTo>
                  <a:cubicBezTo>
                    <a:pt x="93" y="65"/>
                    <a:pt x="93" y="65"/>
                    <a:pt x="93" y="65"/>
                  </a:cubicBezTo>
                  <a:cubicBezTo>
                    <a:pt x="89" y="63"/>
                    <a:pt x="89" y="63"/>
                    <a:pt x="89" y="63"/>
                  </a:cubicBezTo>
                  <a:cubicBezTo>
                    <a:pt x="88" y="63"/>
                    <a:pt x="88" y="63"/>
                    <a:pt x="88" y="64"/>
                  </a:cubicBezTo>
                  <a:cubicBezTo>
                    <a:pt x="62" y="87"/>
                    <a:pt x="62" y="87"/>
                    <a:pt x="62" y="87"/>
                  </a:cubicBezTo>
                  <a:cubicBezTo>
                    <a:pt x="0" y="103"/>
                    <a:pt x="0" y="103"/>
                    <a:pt x="0" y="103"/>
                  </a:cubicBezTo>
                  <a:cubicBezTo>
                    <a:pt x="0" y="103"/>
                    <a:pt x="0" y="103"/>
                    <a:pt x="0" y="104"/>
                  </a:cubicBezTo>
                  <a:cubicBezTo>
                    <a:pt x="0" y="104"/>
                    <a:pt x="0" y="104"/>
                    <a:pt x="0" y="105"/>
                  </a:cubicBezTo>
                  <a:cubicBezTo>
                    <a:pt x="18" y="114"/>
                    <a:pt x="18" y="114"/>
                    <a:pt x="18" y="114"/>
                  </a:cubicBezTo>
                  <a:cubicBezTo>
                    <a:pt x="19" y="115"/>
                    <a:pt x="19" y="115"/>
                    <a:pt x="19" y="115"/>
                  </a:cubicBezTo>
                  <a:cubicBezTo>
                    <a:pt x="19" y="115"/>
                    <a:pt x="19" y="115"/>
                    <a:pt x="19" y="115"/>
                  </a:cubicBezTo>
                  <a:cubicBezTo>
                    <a:pt x="19" y="179"/>
                    <a:pt x="19" y="179"/>
                    <a:pt x="19" y="179"/>
                  </a:cubicBezTo>
                  <a:cubicBezTo>
                    <a:pt x="18" y="179"/>
                    <a:pt x="18" y="179"/>
                    <a:pt x="18" y="179"/>
                  </a:cubicBezTo>
                  <a:cubicBezTo>
                    <a:pt x="18" y="179"/>
                    <a:pt x="17" y="179"/>
                    <a:pt x="17" y="180"/>
                  </a:cubicBezTo>
                  <a:cubicBezTo>
                    <a:pt x="17" y="181"/>
                    <a:pt x="18" y="181"/>
                    <a:pt x="18" y="181"/>
                  </a:cubicBezTo>
                  <a:cubicBezTo>
                    <a:pt x="178" y="181"/>
                    <a:pt x="178" y="181"/>
                    <a:pt x="178" y="181"/>
                  </a:cubicBezTo>
                  <a:cubicBezTo>
                    <a:pt x="179" y="181"/>
                    <a:pt x="179" y="181"/>
                    <a:pt x="179" y="181"/>
                  </a:cubicBezTo>
                  <a:cubicBezTo>
                    <a:pt x="188" y="181"/>
                    <a:pt x="188" y="181"/>
                    <a:pt x="188" y="181"/>
                  </a:cubicBezTo>
                  <a:cubicBezTo>
                    <a:pt x="215" y="181"/>
                    <a:pt x="215" y="181"/>
                    <a:pt x="215" y="181"/>
                  </a:cubicBezTo>
                  <a:cubicBezTo>
                    <a:pt x="225" y="181"/>
                    <a:pt x="225" y="181"/>
                    <a:pt x="225" y="181"/>
                  </a:cubicBezTo>
                  <a:cubicBezTo>
                    <a:pt x="225" y="181"/>
                    <a:pt x="225" y="181"/>
                    <a:pt x="225" y="181"/>
                  </a:cubicBezTo>
                  <a:cubicBezTo>
                    <a:pt x="384" y="181"/>
                    <a:pt x="384" y="181"/>
                    <a:pt x="384" y="181"/>
                  </a:cubicBezTo>
                  <a:cubicBezTo>
                    <a:pt x="384" y="181"/>
                    <a:pt x="385" y="181"/>
                    <a:pt x="385" y="180"/>
                  </a:cubicBezTo>
                  <a:cubicBezTo>
                    <a:pt x="385" y="179"/>
                    <a:pt x="384" y="179"/>
                    <a:pt x="384" y="179"/>
                  </a:cubicBezTo>
                  <a:close/>
                  <a:moveTo>
                    <a:pt x="220" y="5"/>
                  </a:moveTo>
                  <a:cubicBezTo>
                    <a:pt x="223" y="16"/>
                    <a:pt x="223" y="16"/>
                    <a:pt x="223" y="16"/>
                  </a:cubicBezTo>
                  <a:cubicBezTo>
                    <a:pt x="220" y="16"/>
                    <a:pt x="220" y="16"/>
                    <a:pt x="220" y="16"/>
                  </a:cubicBezTo>
                  <a:cubicBezTo>
                    <a:pt x="208" y="5"/>
                    <a:pt x="208" y="5"/>
                    <a:pt x="208" y="5"/>
                  </a:cubicBezTo>
                  <a:lnTo>
                    <a:pt x="220" y="5"/>
                  </a:lnTo>
                  <a:close/>
                  <a:moveTo>
                    <a:pt x="182" y="5"/>
                  </a:moveTo>
                  <a:cubicBezTo>
                    <a:pt x="196" y="5"/>
                    <a:pt x="196" y="5"/>
                    <a:pt x="196" y="5"/>
                  </a:cubicBezTo>
                  <a:cubicBezTo>
                    <a:pt x="185" y="16"/>
                    <a:pt x="185" y="16"/>
                    <a:pt x="185" y="16"/>
                  </a:cubicBezTo>
                  <a:cubicBezTo>
                    <a:pt x="185" y="16"/>
                    <a:pt x="185" y="16"/>
                    <a:pt x="185" y="16"/>
                  </a:cubicBezTo>
                  <a:cubicBezTo>
                    <a:pt x="180" y="16"/>
                    <a:pt x="180" y="16"/>
                    <a:pt x="180" y="16"/>
                  </a:cubicBezTo>
                  <a:lnTo>
                    <a:pt x="182" y="5"/>
                  </a:lnTo>
                  <a:close/>
                  <a:moveTo>
                    <a:pt x="168" y="19"/>
                  </a:moveTo>
                  <a:cubicBezTo>
                    <a:pt x="185" y="19"/>
                    <a:pt x="185" y="19"/>
                    <a:pt x="185" y="19"/>
                  </a:cubicBezTo>
                  <a:cubicBezTo>
                    <a:pt x="185" y="19"/>
                    <a:pt x="185" y="19"/>
                    <a:pt x="185" y="18"/>
                  </a:cubicBezTo>
                  <a:cubicBezTo>
                    <a:pt x="202" y="2"/>
                    <a:pt x="202" y="2"/>
                    <a:pt x="202" y="2"/>
                  </a:cubicBezTo>
                  <a:cubicBezTo>
                    <a:pt x="219" y="18"/>
                    <a:pt x="219" y="18"/>
                    <a:pt x="219" y="18"/>
                  </a:cubicBezTo>
                  <a:cubicBezTo>
                    <a:pt x="219" y="18"/>
                    <a:pt x="219" y="18"/>
                    <a:pt x="219" y="18"/>
                  </a:cubicBezTo>
                  <a:cubicBezTo>
                    <a:pt x="235" y="18"/>
                    <a:pt x="235" y="18"/>
                    <a:pt x="235" y="18"/>
                  </a:cubicBezTo>
                  <a:cubicBezTo>
                    <a:pt x="232" y="23"/>
                    <a:pt x="232" y="23"/>
                    <a:pt x="232" y="23"/>
                  </a:cubicBezTo>
                  <a:cubicBezTo>
                    <a:pt x="170" y="23"/>
                    <a:pt x="170" y="23"/>
                    <a:pt x="170" y="23"/>
                  </a:cubicBezTo>
                  <a:lnTo>
                    <a:pt x="168" y="19"/>
                  </a:lnTo>
                  <a:close/>
                  <a:moveTo>
                    <a:pt x="179" y="179"/>
                  </a:moveTo>
                  <a:cubicBezTo>
                    <a:pt x="179" y="179"/>
                    <a:pt x="179" y="179"/>
                    <a:pt x="178" y="179"/>
                  </a:cubicBezTo>
                  <a:cubicBezTo>
                    <a:pt x="178" y="179"/>
                    <a:pt x="178" y="179"/>
                    <a:pt x="178" y="179"/>
                  </a:cubicBezTo>
                  <a:cubicBezTo>
                    <a:pt x="178" y="33"/>
                    <a:pt x="178" y="33"/>
                    <a:pt x="178" y="33"/>
                  </a:cubicBezTo>
                  <a:cubicBezTo>
                    <a:pt x="187" y="33"/>
                    <a:pt x="187" y="33"/>
                    <a:pt x="187" y="33"/>
                  </a:cubicBezTo>
                  <a:cubicBezTo>
                    <a:pt x="187" y="179"/>
                    <a:pt x="187" y="179"/>
                    <a:pt x="187" y="179"/>
                  </a:cubicBezTo>
                  <a:lnTo>
                    <a:pt x="179" y="179"/>
                  </a:lnTo>
                  <a:close/>
                  <a:moveTo>
                    <a:pt x="225" y="31"/>
                  </a:moveTo>
                  <a:cubicBezTo>
                    <a:pt x="178" y="31"/>
                    <a:pt x="178" y="31"/>
                    <a:pt x="178" y="31"/>
                  </a:cubicBezTo>
                  <a:cubicBezTo>
                    <a:pt x="178" y="25"/>
                    <a:pt x="178" y="25"/>
                    <a:pt x="178" y="25"/>
                  </a:cubicBezTo>
                  <a:cubicBezTo>
                    <a:pt x="225" y="25"/>
                    <a:pt x="225" y="25"/>
                    <a:pt x="225" y="25"/>
                  </a:cubicBezTo>
                  <a:lnTo>
                    <a:pt x="225" y="31"/>
                  </a:lnTo>
                  <a:close/>
                  <a:moveTo>
                    <a:pt x="214" y="47"/>
                  </a:moveTo>
                  <a:cubicBezTo>
                    <a:pt x="189" y="47"/>
                    <a:pt x="189" y="47"/>
                    <a:pt x="189" y="47"/>
                  </a:cubicBezTo>
                  <a:cubicBezTo>
                    <a:pt x="189" y="44"/>
                    <a:pt x="189" y="44"/>
                    <a:pt x="189" y="44"/>
                  </a:cubicBezTo>
                  <a:cubicBezTo>
                    <a:pt x="214" y="44"/>
                    <a:pt x="214" y="44"/>
                    <a:pt x="214" y="44"/>
                  </a:cubicBezTo>
                  <a:lnTo>
                    <a:pt x="214" y="47"/>
                  </a:lnTo>
                  <a:close/>
                  <a:moveTo>
                    <a:pt x="206" y="84"/>
                  </a:moveTo>
                  <a:cubicBezTo>
                    <a:pt x="206" y="92"/>
                    <a:pt x="206" y="92"/>
                    <a:pt x="206" y="92"/>
                  </a:cubicBezTo>
                  <a:cubicBezTo>
                    <a:pt x="197" y="92"/>
                    <a:pt x="197" y="92"/>
                    <a:pt x="197" y="92"/>
                  </a:cubicBezTo>
                  <a:cubicBezTo>
                    <a:pt x="197" y="84"/>
                    <a:pt x="197" y="84"/>
                    <a:pt x="197" y="84"/>
                  </a:cubicBezTo>
                  <a:lnTo>
                    <a:pt x="206" y="84"/>
                  </a:lnTo>
                  <a:close/>
                  <a:moveTo>
                    <a:pt x="197" y="82"/>
                  </a:moveTo>
                  <a:cubicBezTo>
                    <a:pt x="197" y="75"/>
                    <a:pt x="197" y="75"/>
                    <a:pt x="197" y="75"/>
                  </a:cubicBezTo>
                  <a:cubicBezTo>
                    <a:pt x="206" y="75"/>
                    <a:pt x="206" y="75"/>
                    <a:pt x="206" y="75"/>
                  </a:cubicBezTo>
                  <a:cubicBezTo>
                    <a:pt x="206" y="82"/>
                    <a:pt x="206" y="82"/>
                    <a:pt x="206" y="82"/>
                  </a:cubicBezTo>
                  <a:lnTo>
                    <a:pt x="197" y="82"/>
                  </a:lnTo>
                  <a:close/>
                  <a:moveTo>
                    <a:pt x="206" y="94"/>
                  </a:moveTo>
                  <a:cubicBezTo>
                    <a:pt x="206" y="101"/>
                    <a:pt x="206" y="101"/>
                    <a:pt x="206" y="101"/>
                  </a:cubicBezTo>
                  <a:cubicBezTo>
                    <a:pt x="197" y="101"/>
                    <a:pt x="197" y="101"/>
                    <a:pt x="197" y="101"/>
                  </a:cubicBezTo>
                  <a:cubicBezTo>
                    <a:pt x="197" y="94"/>
                    <a:pt x="197" y="94"/>
                    <a:pt x="197" y="94"/>
                  </a:cubicBezTo>
                  <a:lnTo>
                    <a:pt x="206" y="94"/>
                  </a:lnTo>
                  <a:close/>
                  <a:moveTo>
                    <a:pt x="206" y="73"/>
                  </a:moveTo>
                  <a:cubicBezTo>
                    <a:pt x="197" y="73"/>
                    <a:pt x="197" y="73"/>
                    <a:pt x="197" y="73"/>
                  </a:cubicBezTo>
                  <a:cubicBezTo>
                    <a:pt x="197" y="62"/>
                    <a:pt x="197" y="62"/>
                    <a:pt x="197" y="62"/>
                  </a:cubicBezTo>
                  <a:cubicBezTo>
                    <a:pt x="206" y="62"/>
                    <a:pt x="206" y="62"/>
                    <a:pt x="206" y="62"/>
                  </a:cubicBezTo>
                  <a:lnTo>
                    <a:pt x="206" y="73"/>
                  </a:lnTo>
                  <a:close/>
                  <a:moveTo>
                    <a:pt x="197" y="103"/>
                  </a:moveTo>
                  <a:cubicBezTo>
                    <a:pt x="206" y="103"/>
                    <a:pt x="206" y="103"/>
                    <a:pt x="206" y="103"/>
                  </a:cubicBezTo>
                  <a:cubicBezTo>
                    <a:pt x="206" y="114"/>
                    <a:pt x="206" y="114"/>
                    <a:pt x="206" y="114"/>
                  </a:cubicBezTo>
                  <a:cubicBezTo>
                    <a:pt x="197" y="114"/>
                    <a:pt x="197" y="114"/>
                    <a:pt x="197" y="114"/>
                  </a:cubicBezTo>
                  <a:lnTo>
                    <a:pt x="197" y="103"/>
                  </a:lnTo>
                  <a:close/>
                  <a:moveTo>
                    <a:pt x="206" y="60"/>
                  </a:moveTo>
                  <a:cubicBezTo>
                    <a:pt x="197" y="60"/>
                    <a:pt x="197" y="60"/>
                    <a:pt x="197" y="60"/>
                  </a:cubicBezTo>
                  <a:cubicBezTo>
                    <a:pt x="197" y="53"/>
                    <a:pt x="197" y="53"/>
                    <a:pt x="197" y="53"/>
                  </a:cubicBezTo>
                  <a:cubicBezTo>
                    <a:pt x="206" y="53"/>
                    <a:pt x="206" y="53"/>
                    <a:pt x="206" y="53"/>
                  </a:cubicBezTo>
                  <a:lnTo>
                    <a:pt x="206" y="60"/>
                  </a:lnTo>
                  <a:close/>
                  <a:moveTo>
                    <a:pt x="197" y="116"/>
                  </a:moveTo>
                  <a:cubicBezTo>
                    <a:pt x="206" y="116"/>
                    <a:pt x="206" y="116"/>
                    <a:pt x="206" y="116"/>
                  </a:cubicBezTo>
                  <a:cubicBezTo>
                    <a:pt x="206" y="123"/>
                    <a:pt x="206" y="123"/>
                    <a:pt x="206" y="123"/>
                  </a:cubicBezTo>
                  <a:cubicBezTo>
                    <a:pt x="197" y="123"/>
                    <a:pt x="197" y="123"/>
                    <a:pt x="197" y="123"/>
                  </a:cubicBezTo>
                  <a:lnTo>
                    <a:pt x="197" y="116"/>
                  </a:lnTo>
                  <a:close/>
                  <a:moveTo>
                    <a:pt x="206" y="51"/>
                  </a:moveTo>
                  <a:cubicBezTo>
                    <a:pt x="197" y="51"/>
                    <a:pt x="197" y="51"/>
                    <a:pt x="197" y="51"/>
                  </a:cubicBezTo>
                  <a:cubicBezTo>
                    <a:pt x="197" y="49"/>
                    <a:pt x="197" y="49"/>
                    <a:pt x="197" y="49"/>
                  </a:cubicBezTo>
                  <a:cubicBezTo>
                    <a:pt x="206" y="49"/>
                    <a:pt x="206" y="49"/>
                    <a:pt x="206" y="49"/>
                  </a:cubicBezTo>
                  <a:lnTo>
                    <a:pt x="206" y="51"/>
                  </a:lnTo>
                  <a:close/>
                  <a:moveTo>
                    <a:pt x="189" y="49"/>
                  </a:moveTo>
                  <a:cubicBezTo>
                    <a:pt x="195" y="49"/>
                    <a:pt x="195" y="49"/>
                    <a:pt x="195" y="49"/>
                  </a:cubicBezTo>
                  <a:cubicBezTo>
                    <a:pt x="195" y="52"/>
                    <a:pt x="195" y="52"/>
                    <a:pt x="195" y="52"/>
                  </a:cubicBezTo>
                  <a:cubicBezTo>
                    <a:pt x="195" y="52"/>
                    <a:pt x="195" y="52"/>
                    <a:pt x="195" y="52"/>
                  </a:cubicBezTo>
                  <a:cubicBezTo>
                    <a:pt x="195" y="52"/>
                    <a:pt x="195" y="52"/>
                    <a:pt x="195" y="52"/>
                  </a:cubicBezTo>
                  <a:cubicBezTo>
                    <a:pt x="195" y="61"/>
                    <a:pt x="195" y="61"/>
                    <a:pt x="195" y="61"/>
                  </a:cubicBezTo>
                  <a:cubicBezTo>
                    <a:pt x="195" y="61"/>
                    <a:pt x="195" y="61"/>
                    <a:pt x="195" y="61"/>
                  </a:cubicBezTo>
                  <a:cubicBezTo>
                    <a:pt x="195" y="61"/>
                    <a:pt x="195" y="61"/>
                    <a:pt x="195" y="61"/>
                  </a:cubicBezTo>
                  <a:cubicBezTo>
                    <a:pt x="195" y="74"/>
                    <a:pt x="195" y="74"/>
                    <a:pt x="195" y="74"/>
                  </a:cubicBezTo>
                  <a:cubicBezTo>
                    <a:pt x="195" y="74"/>
                    <a:pt x="195" y="74"/>
                    <a:pt x="195" y="74"/>
                  </a:cubicBezTo>
                  <a:cubicBezTo>
                    <a:pt x="195" y="74"/>
                    <a:pt x="195" y="74"/>
                    <a:pt x="195" y="74"/>
                  </a:cubicBezTo>
                  <a:cubicBezTo>
                    <a:pt x="195" y="83"/>
                    <a:pt x="195" y="83"/>
                    <a:pt x="195" y="83"/>
                  </a:cubicBezTo>
                  <a:cubicBezTo>
                    <a:pt x="195" y="83"/>
                    <a:pt x="195" y="83"/>
                    <a:pt x="195" y="83"/>
                  </a:cubicBezTo>
                  <a:cubicBezTo>
                    <a:pt x="195" y="83"/>
                    <a:pt x="195" y="83"/>
                    <a:pt x="195" y="83"/>
                  </a:cubicBezTo>
                  <a:cubicBezTo>
                    <a:pt x="195" y="93"/>
                    <a:pt x="195" y="93"/>
                    <a:pt x="195" y="93"/>
                  </a:cubicBezTo>
                  <a:cubicBezTo>
                    <a:pt x="195" y="93"/>
                    <a:pt x="195" y="93"/>
                    <a:pt x="195" y="93"/>
                  </a:cubicBezTo>
                  <a:cubicBezTo>
                    <a:pt x="195" y="94"/>
                    <a:pt x="195" y="94"/>
                    <a:pt x="195" y="94"/>
                  </a:cubicBezTo>
                  <a:cubicBezTo>
                    <a:pt x="195" y="102"/>
                    <a:pt x="195" y="102"/>
                    <a:pt x="195" y="102"/>
                  </a:cubicBezTo>
                  <a:cubicBezTo>
                    <a:pt x="195" y="102"/>
                    <a:pt x="195" y="102"/>
                    <a:pt x="195" y="102"/>
                  </a:cubicBezTo>
                  <a:cubicBezTo>
                    <a:pt x="195" y="103"/>
                    <a:pt x="195" y="103"/>
                    <a:pt x="195" y="103"/>
                  </a:cubicBezTo>
                  <a:cubicBezTo>
                    <a:pt x="195" y="115"/>
                    <a:pt x="195" y="115"/>
                    <a:pt x="195" y="115"/>
                  </a:cubicBezTo>
                  <a:cubicBezTo>
                    <a:pt x="195" y="115"/>
                    <a:pt x="195" y="115"/>
                    <a:pt x="195" y="115"/>
                  </a:cubicBezTo>
                  <a:cubicBezTo>
                    <a:pt x="195" y="115"/>
                    <a:pt x="195" y="115"/>
                    <a:pt x="195" y="115"/>
                  </a:cubicBezTo>
                  <a:cubicBezTo>
                    <a:pt x="195" y="124"/>
                    <a:pt x="195" y="124"/>
                    <a:pt x="195" y="124"/>
                  </a:cubicBezTo>
                  <a:cubicBezTo>
                    <a:pt x="195" y="124"/>
                    <a:pt x="195" y="124"/>
                    <a:pt x="195" y="124"/>
                  </a:cubicBezTo>
                  <a:cubicBezTo>
                    <a:pt x="195" y="124"/>
                    <a:pt x="195" y="124"/>
                    <a:pt x="195" y="124"/>
                  </a:cubicBezTo>
                  <a:cubicBezTo>
                    <a:pt x="195" y="140"/>
                    <a:pt x="195" y="140"/>
                    <a:pt x="195" y="140"/>
                  </a:cubicBezTo>
                  <a:cubicBezTo>
                    <a:pt x="189" y="140"/>
                    <a:pt x="189" y="140"/>
                    <a:pt x="189" y="140"/>
                  </a:cubicBezTo>
                  <a:lnTo>
                    <a:pt x="189" y="49"/>
                  </a:lnTo>
                  <a:close/>
                  <a:moveTo>
                    <a:pt x="197" y="125"/>
                  </a:moveTo>
                  <a:cubicBezTo>
                    <a:pt x="206" y="125"/>
                    <a:pt x="206" y="125"/>
                    <a:pt x="206" y="125"/>
                  </a:cubicBezTo>
                  <a:cubicBezTo>
                    <a:pt x="206" y="140"/>
                    <a:pt x="206" y="140"/>
                    <a:pt x="206" y="140"/>
                  </a:cubicBezTo>
                  <a:cubicBezTo>
                    <a:pt x="197" y="140"/>
                    <a:pt x="197" y="140"/>
                    <a:pt x="197" y="140"/>
                  </a:cubicBezTo>
                  <a:lnTo>
                    <a:pt x="197" y="125"/>
                  </a:lnTo>
                  <a:close/>
                  <a:moveTo>
                    <a:pt x="208" y="49"/>
                  </a:moveTo>
                  <a:cubicBezTo>
                    <a:pt x="214" y="49"/>
                    <a:pt x="214" y="49"/>
                    <a:pt x="214" y="49"/>
                  </a:cubicBezTo>
                  <a:cubicBezTo>
                    <a:pt x="214" y="140"/>
                    <a:pt x="214" y="140"/>
                    <a:pt x="214" y="140"/>
                  </a:cubicBezTo>
                  <a:cubicBezTo>
                    <a:pt x="208" y="140"/>
                    <a:pt x="208" y="140"/>
                    <a:pt x="208" y="140"/>
                  </a:cubicBezTo>
                  <a:lnTo>
                    <a:pt x="208" y="49"/>
                  </a:lnTo>
                  <a:close/>
                  <a:moveTo>
                    <a:pt x="214" y="42"/>
                  </a:moveTo>
                  <a:cubicBezTo>
                    <a:pt x="189" y="42"/>
                    <a:pt x="189" y="42"/>
                    <a:pt x="189" y="42"/>
                  </a:cubicBezTo>
                  <a:cubicBezTo>
                    <a:pt x="189" y="33"/>
                    <a:pt x="189" y="33"/>
                    <a:pt x="189" y="33"/>
                  </a:cubicBezTo>
                  <a:cubicBezTo>
                    <a:pt x="214" y="33"/>
                    <a:pt x="214" y="33"/>
                    <a:pt x="214" y="33"/>
                  </a:cubicBezTo>
                  <a:lnTo>
                    <a:pt x="214" y="42"/>
                  </a:lnTo>
                  <a:close/>
                  <a:moveTo>
                    <a:pt x="189" y="142"/>
                  </a:moveTo>
                  <a:cubicBezTo>
                    <a:pt x="214" y="142"/>
                    <a:pt x="214" y="142"/>
                    <a:pt x="214" y="142"/>
                  </a:cubicBezTo>
                  <a:cubicBezTo>
                    <a:pt x="214" y="145"/>
                    <a:pt x="214" y="145"/>
                    <a:pt x="214" y="145"/>
                  </a:cubicBezTo>
                  <a:cubicBezTo>
                    <a:pt x="189" y="145"/>
                    <a:pt x="189" y="145"/>
                    <a:pt x="189" y="145"/>
                  </a:cubicBezTo>
                  <a:lnTo>
                    <a:pt x="189" y="142"/>
                  </a:lnTo>
                  <a:close/>
                  <a:moveTo>
                    <a:pt x="216" y="33"/>
                  </a:moveTo>
                  <a:cubicBezTo>
                    <a:pt x="225" y="33"/>
                    <a:pt x="225" y="33"/>
                    <a:pt x="225" y="33"/>
                  </a:cubicBezTo>
                  <a:cubicBezTo>
                    <a:pt x="225" y="179"/>
                    <a:pt x="225" y="179"/>
                    <a:pt x="225" y="179"/>
                  </a:cubicBezTo>
                  <a:cubicBezTo>
                    <a:pt x="216" y="179"/>
                    <a:pt x="216" y="179"/>
                    <a:pt x="216" y="179"/>
                  </a:cubicBezTo>
                  <a:lnTo>
                    <a:pt x="216" y="33"/>
                  </a:lnTo>
                  <a:close/>
                  <a:moveTo>
                    <a:pt x="227" y="119"/>
                  </a:moveTo>
                  <a:cubicBezTo>
                    <a:pt x="382" y="119"/>
                    <a:pt x="382" y="119"/>
                    <a:pt x="382" y="119"/>
                  </a:cubicBezTo>
                  <a:cubicBezTo>
                    <a:pt x="382" y="179"/>
                    <a:pt x="382" y="179"/>
                    <a:pt x="382" y="179"/>
                  </a:cubicBezTo>
                  <a:cubicBezTo>
                    <a:pt x="227" y="179"/>
                    <a:pt x="227" y="179"/>
                    <a:pt x="227" y="179"/>
                  </a:cubicBezTo>
                  <a:lnTo>
                    <a:pt x="227" y="119"/>
                  </a:lnTo>
                  <a:close/>
                  <a:moveTo>
                    <a:pt x="382" y="117"/>
                  </a:moveTo>
                  <a:cubicBezTo>
                    <a:pt x="227" y="117"/>
                    <a:pt x="227" y="117"/>
                    <a:pt x="227" y="117"/>
                  </a:cubicBezTo>
                  <a:cubicBezTo>
                    <a:pt x="227" y="115"/>
                    <a:pt x="227" y="115"/>
                    <a:pt x="227" y="115"/>
                  </a:cubicBezTo>
                  <a:cubicBezTo>
                    <a:pt x="382" y="115"/>
                    <a:pt x="382" y="115"/>
                    <a:pt x="382" y="115"/>
                  </a:cubicBezTo>
                  <a:lnTo>
                    <a:pt x="382" y="117"/>
                  </a:lnTo>
                  <a:close/>
                  <a:moveTo>
                    <a:pt x="384" y="113"/>
                  </a:moveTo>
                  <a:cubicBezTo>
                    <a:pt x="227" y="113"/>
                    <a:pt x="227" y="113"/>
                    <a:pt x="227" y="113"/>
                  </a:cubicBezTo>
                  <a:cubicBezTo>
                    <a:pt x="227" y="72"/>
                    <a:pt x="227" y="72"/>
                    <a:pt x="227" y="72"/>
                  </a:cubicBezTo>
                  <a:cubicBezTo>
                    <a:pt x="227" y="72"/>
                    <a:pt x="227" y="72"/>
                    <a:pt x="227" y="72"/>
                  </a:cubicBezTo>
                  <a:cubicBezTo>
                    <a:pt x="314" y="72"/>
                    <a:pt x="314" y="72"/>
                    <a:pt x="314" y="72"/>
                  </a:cubicBezTo>
                  <a:cubicBezTo>
                    <a:pt x="336" y="92"/>
                    <a:pt x="336" y="92"/>
                    <a:pt x="336" y="92"/>
                  </a:cubicBezTo>
                  <a:cubicBezTo>
                    <a:pt x="337" y="92"/>
                    <a:pt x="337" y="92"/>
                    <a:pt x="337" y="92"/>
                  </a:cubicBezTo>
                  <a:cubicBezTo>
                    <a:pt x="394" y="107"/>
                    <a:pt x="394" y="107"/>
                    <a:pt x="394" y="107"/>
                  </a:cubicBezTo>
                  <a:lnTo>
                    <a:pt x="384" y="113"/>
                  </a:lnTo>
                  <a:close/>
                  <a:moveTo>
                    <a:pt x="310" y="67"/>
                  </a:moveTo>
                  <a:cubicBezTo>
                    <a:pt x="310" y="67"/>
                    <a:pt x="310" y="67"/>
                    <a:pt x="310" y="67"/>
                  </a:cubicBezTo>
                  <a:cubicBezTo>
                    <a:pt x="314" y="66"/>
                    <a:pt x="314" y="66"/>
                    <a:pt x="314" y="66"/>
                  </a:cubicBezTo>
                  <a:cubicBezTo>
                    <a:pt x="340" y="89"/>
                    <a:pt x="340" y="89"/>
                    <a:pt x="340" y="89"/>
                  </a:cubicBezTo>
                  <a:cubicBezTo>
                    <a:pt x="340" y="89"/>
                    <a:pt x="340" y="89"/>
                    <a:pt x="341" y="89"/>
                  </a:cubicBezTo>
                  <a:cubicBezTo>
                    <a:pt x="400" y="104"/>
                    <a:pt x="400" y="104"/>
                    <a:pt x="400" y="104"/>
                  </a:cubicBezTo>
                  <a:cubicBezTo>
                    <a:pt x="397" y="105"/>
                    <a:pt x="397" y="105"/>
                    <a:pt x="397" y="105"/>
                  </a:cubicBezTo>
                  <a:cubicBezTo>
                    <a:pt x="397" y="105"/>
                    <a:pt x="397" y="105"/>
                    <a:pt x="397" y="105"/>
                  </a:cubicBezTo>
                  <a:cubicBezTo>
                    <a:pt x="338" y="90"/>
                    <a:pt x="338" y="90"/>
                    <a:pt x="338" y="90"/>
                  </a:cubicBezTo>
                  <a:cubicBezTo>
                    <a:pt x="315" y="70"/>
                    <a:pt x="315" y="70"/>
                    <a:pt x="315" y="70"/>
                  </a:cubicBezTo>
                  <a:cubicBezTo>
                    <a:pt x="315" y="70"/>
                    <a:pt x="315" y="70"/>
                    <a:pt x="314" y="70"/>
                  </a:cubicBezTo>
                  <a:cubicBezTo>
                    <a:pt x="227" y="70"/>
                    <a:pt x="227" y="70"/>
                    <a:pt x="227" y="70"/>
                  </a:cubicBezTo>
                  <a:cubicBezTo>
                    <a:pt x="227" y="70"/>
                    <a:pt x="227" y="70"/>
                    <a:pt x="227" y="70"/>
                  </a:cubicBezTo>
                  <a:cubicBezTo>
                    <a:pt x="227" y="67"/>
                    <a:pt x="227" y="67"/>
                    <a:pt x="227" y="67"/>
                  </a:cubicBezTo>
                  <a:lnTo>
                    <a:pt x="310" y="67"/>
                  </a:lnTo>
                  <a:close/>
                  <a:moveTo>
                    <a:pt x="62" y="89"/>
                  </a:moveTo>
                  <a:cubicBezTo>
                    <a:pt x="63" y="89"/>
                    <a:pt x="63" y="89"/>
                    <a:pt x="63" y="89"/>
                  </a:cubicBezTo>
                  <a:cubicBezTo>
                    <a:pt x="89" y="66"/>
                    <a:pt x="89" y="66"/>
                    <a:pt x="89" y="66"/>
                  </a:cubicBezTo>
                  <a:cubicBezTo>
                    <a:pt x="93" y="67"/>
                    <a:pt x="93" y="67"/>
                    <a:pt x="93" y="67"/>
                  </a:cubicBezTo>
                  <a:cubicBezTo>
                    <a:pt x="93" y="67"/>
                    <a:pt x="93" y="67"/>
                    <a:pt x="93" y="67"/>
                  </a:cubicBezTo>
                  <a:cubicBezTo>
                    <a:pt x="176" y="67"/>
                    <a:pt x="176" y="67"/>
                    <a:pt x="176" y="67"/>
                  </a:cubicBezTo>
                  <a:cubicBezTo>
                    <a:pt x="176" y="70"/>
                    <a:pt x="176" y="70"/>
                    <a:pt x="176" y="70"/>
                  </a:cubicBezTo>
                  <a:cubicBezTo>
                    <a:pt x="88" y="70"/>
                    <a:pt x="88" y="70"/>
                    <a:pt x="88" y="70"/>
                  </a:cubicBezTo>
                  <a:cubicBezTo>
                    <a:pt x="88" y="70"/>
                    <a:pt x="88" y="70"/>
                    <a:pt x="88" y="70"/>
                  </a:cubicBezTo>
                  <a:cubicBezTo>
                    <a:pt x="65" y="90"/>
                    <a:pt x="65" y="90"/>
                    <a:pt x="65" y="90"/>
                  </a:cubicBezTo>
                  <a:cubicBezTo>
                    <a:pt x="6" y="105"/>
                    <a:pt x="6" y="105"/>
                    <a:pt x="6" y="105"/>
                  </a:cubicBezTo>
                  <a:cubicBezTo>
                    <a:pt x="6" y="105"/>
                    <a:pt x="6" y="105"/>
                    <a:pt x="6" y="105"/>
                  </a:cubicBezTo>
                  <a:cubicBezTo>
                    <a:pt x="3" y="104"/>
                    <a:pt x="3" y="104"/>
                    <a:pt x="3" y="104"/>
                  </a:cubicBezTo>
                  <a:lnTo>
                    <a:pt x="62" y="89"/>
                  </a:lnTo>
                  <a:close/>
                  <a:moveTo>
                    <a:pt x="8" y="107"/>
                  </a:moveTo>
                  <a:cubicBezTo>
                    <a:pt x="66" y="92"/>
                    <a:pt x="66" y="92"/>
                    <a:pt x="66" y="92"/>
                  </a:cubicBezTo>
                  <a:cubicBezTo>
                    <a:pt x="66" y="92"/>
                    <a:pt x="66" y="92"/>
                    <a:pt x="66" y="92"/>
                  </a:cubicBezTo>
                  <a:cubicBezTo>
                    <a:pt x="89" y="72"/>
                    <a:pt x="89" y="72"/>
                    <a:pt x="89" y="72"/>
                  </a:cubicBezTo>
                  <a:cubicBezTo>
                    <a:pt x="176" y="72"/>
                    <a:pt x="176" y="72"/>
                    <a:pt x="176" y="72"/>
                  </a:cubicBezTo>
                  <a:cubicBezTo>
                    <a:pt x="176" y="113"/>
                    <a:pt x="176" y="113"/>
                    <a:pt x="176" y="113"/>
                  </a:cubicBezTo>
                  <a:cubicBezTo>
                    <a:pt x="19" y="113"/>
                    <a:pt x="19" y="113"/>
                    <a:pt x="19" y="113"/>
                  </a:cubicBezTo>
                  <a:lnTo>
                    <a:pt x="8" y="107"/>
                  </a:lnTo>
                  <a:close/>
                  <a:moveTo>
                    <a:pt x="176" y="115"/>
                  </a:moveTo>
                  <a:cubicBezTo>
                    <a:pt x="176" y="117"/>
                    <a:pt x="176" y="117"/>
                    <a:pt x="176" y="117"/>
                  </a:cubicBezTo>
                  <a:cubicBezTo>
                    <a:pt x="21" y="117"/>
                    <a:pt x="21" y="117"/>
                    <a:pt x="21" y="117"/>
                  </a:cubicBezTo>
                  <a:cubicBezTo>
                    <a:pt x="21" y="115"/>
                    <a:pt x="21" y="115"/>
                    <a:pt x="21" y="115"/>
                  </a:cubicBezTo>
                  <a:lnTo>
                    <a:pt x="176" y="115"/>
                  </a:lnTo>
                  <a:close/>
                  <a:moveTo>
                    <a:pt x="21" y="119"/>
                  </a:moveTo>
                  <a:cubicBezTo>
                    <a:pt x="176" y="119"/>
                    <a:pt x="176" y="119"/>
                    <a:pt x="176" y="119"/>
                  </a:cubicBezTo>
                  <a:cubicBezTo>
                    <a:pt x="176" y="179"/>
                    <a:pt x="176" y="179"/>
                    <a:pt x="176" y="179"/>
                  </a:cubicBezTo>
                  <a:cubicBezTo>
                    <a:pt x="21" y="179"/>
                    <a:pt x="21" y="179"/>
                    <a:pt x="21" y="179"/>
                  </a:cubicBezTo>
                  <a:lnTo>
                    <a:pt x="21" y="119"/>
                  </a:lnTo>
                  <a:close/>
                  <a:moveTo>
                    <a:pt x="189" y="179"/>
                  </a:moveTo>
                  <a:cubicBezTo>
                    <a:pt x="189" y="147"/>
                    <a:pt x="189" y="147"/>
                    <a:pt x="189" y="147"/>
                  </a:cubicBezTo>
                  <a:cubicBezTo>
                    <a:pt x="214" y="147"/>
                    <a:pt x="214" y="147"/>
                    <a:pt x="214" y="147"/>
                  </a:cubicBezTo>
                  <a:cubicBezTo>
                    <a:pt x="214" y="179"/>
                    <a:pt x="214" y="179"/>
                    <a:pt x="214" y="179"/>
                  </a:cubicBezTo>
                  <a:lnTo>
                    <a:pt x="189"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34">
              <a:extLst>
                <a:ext uri="{FF2B5EF4-FFF2-40B4-BE49-F238E27FC236}">
                  <a16:creationId xmlns:a16="http://schemas.microsoft.com/office/drawing/2014/main" id="{AD99A02A-B262-4342-A791-039B3D73C71D}"/>
                </a:ext>
              </a:extLst>
            </p:cNvPr>
            <p:cNvSpPr>
              <a:spLocks/>
            </p:cNvSpPr>
            <p:nvPr userDrawn="1"/>
          </p:nvSpPr>
          <p:spPr bwMode="auto">
            <a:xfrm>
              <a:off x="6034088" y="3622675"/>
              <a:ext cx="96838" cy="92075"/>
            </a:xfrm>
            <a:custGeom>
              <a:avLst/>
              <a:gdLst>
                <a:gd name="T0" fmla="*/ 39 w 61"/>
                <a:gd name="T1" fmla="*/ 22 h 58"/>
                <a:gd name="T2" fmla="*/ 30 w 61"/>
                <a:gd name="T3" fmla="*/ 0 h 58"/>
                <a:gd name="T4" fmla="*/ 22 w 61"/>
                <a:gd name="T5" fmla="*/ 22 h 58"/>
                <a:gd name="T6" fmla="*/ 0 w 61"/>
                <a:gd name="T7" fmla="*/ 22 h 58"/>
                <a:gd name="T8" fmla="*/ 17 w 61"/>
                <a:gd name="T9" fmla="*/ 36 h 58"/>
                <a:gd name="T10" fmla="*/ 13 w 61"/>
                <a:gd name="T11" fmla="*/ 58 h 58"/>
                <a:gd name="T12" fmla="*/ 30 w 61"/>
                <a:gd name="T13" fmla="*/ 44 h 58"/>
                <a:gd name="T14" fmla="*/ 48 w 61"/>
                <a:gd name="T15" fmla="*/ 58 h 58"/>
                <a:gd name="T16" fmla="*/ 43 w 61"/>
                <a:gd name="T17" fmla="*/ 36 h 58"/>
                <a:gd name="T18" fmla="*/ 61 w 61"/>
                <a:gd name="T19" fmla="*/ 22 h 58"/>
                <a:gd name="T20" fmla="*/ 39 w 61"/>
                <a:gd name="T21" fmla="*/ 2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58">
                  <a:moveTo>
                    <a:pt x="39" y="22"/>
                  </a:moveTo>
                  <a:lnTo>
                    <a:pt x="30" y="0"/>
                  </a:lnTo>
                  <a:lnTo>
                    <a:pt x="22" y="22"/>
                  </a:lnTo>
                  <a:lnTo>
                    <a:pt x="0" y="22"/>
                  </a:lnTo>
                  <a:lnTo>
                    <a:pt x="17" y="36"/>
                  </a:lnTo>
                  <a:lnTo>
                    <a:pt x="13" y="58"/>
                  </a:lnTo>
                  <a:lnTo>
                    <a:pt x="30" y="44"/>
                  </a:lnTo>
                  <a:lnTo>
                    <a:pt x="48" y="58"/>
                  </a:lnTo>
                  <a:lnTo>
                    <a:pt x="43" y="36"/>
                  </a:lnTo>
                  <a:lnTo>
                    <a:pt x="61" y="22"/>
                  </a:lnTo>
                  <a:lnTo>
                    <a:pt x="39"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235">
              <a:extLst>
                <a:ext uri="{FF2B5EF4-FFF2-40B4-BE49-F238E27FC236}">
                  <a16:creationId xmlns:a16="http://schemas.microsoft.com/office/drawing/2014/main" id="{55E63C7C-84C5-4148-9B6D-75A8712181B6}"/>
                </a:ext>
              </a:extLst>
            </p:cNvPr>
            <p:cNvSpPr>
              <a:spLocks/>
            </p:cNvSpPr>
            <p:nvPr userDrawn="1"/>
          </p:nvSpPr>
          <p:spPr bwMode="auto">
            <a:xfrm>
              <a:off x="6034088" y="4630738"/>
              <a:ext cx="14288"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0" y="0"/>
                    <a:pt x="0" y="0"/>
                    <a:pt x="0" y="1"/>
                  </a:cubicBezTo>
                  <a:cubicBezTo>
                    <a:pt x="0" y="24"/>
                    <a:pt x="0" y="24"/>
                    <a:pt x="0" y="24"/>
                  </a:cubicBezTo>
                  <a:cubicBezTo>
                    <a:pt x="0" y="25"/>
                    <a:pt x="0"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236">
              <a:extLst>
                <a:ext uri="{FF2B5EF4-FFF2-40B4-BE49-F238E27FC236}">
                  <a16:creationId xmlns:a16="http://schemas.microsoft.com/office/drawing/2014/main" id="{B5DD78F4-9E66-45B7-8DC1-F45A2D7DAA61}"/>
                </a:ext>
              </a:extLst>
            </p:cNvPr>
            <p:cNvSpPr>
              <a:spLocks/>
            </p:cNvSpPr>
            <p:nvPr userDrawn="1"/>
          </p:nvSpPr>
          <p:spPr bwMode="auto">
            <a:xfrm>
              <a:off x="6110288" y="4630738"/>
              <a:ext cx="12700"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0" y="0"/>
                    <a:pt x="0" y="0"/>
                    <a:pt x="0" y="1"/>
                  </a:cubicBezTo>
                  <a:cubicBezTo>
                    <a:pt x="0" y="24"/>
                    <a:pt x="0" y="24"/>
                    <a:pt x="0" y="24"/>
                  </a:cubicBezTo>
                  <a:cubicBezTo>
                    <a:pt x="0" y="25"/>
                    <a:pt x="0"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237">
              <a:extLst>
                <a:ext uri="{FF2B5EF4-FFF2-40B4-BE49-F238E27FC236}">
                  <a16:creationId xmlns:a16="http://schemas.microsoft.com/office/drawing/2014/main" id="{EA763945-A697-4602-9851-4D792E8E041F}"/>
                </a:ext>
              </a:extLst>
            </p:cNvPr>
            <p:cNvSpPr>
              <a:spLocks/>
            </p:cNvSpPr>
            <p:nvPr userDrawn="1"/>
          </p:nvSpPr>
          <p:spPr bwMode="auto">
            <a:xfrm>
              <a:off x="6069013" y="4630738"/>
              <a:ext cx="12700"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1" y="0"/>
                    <a:pt x="0" y="0"/>
                    <a:pt x="0" y="1"/>
                  </a:cubicBezTo>
                  <a:cubicBezTo>
                    <a:pt x="0" y="24"/>
                    <a:pt x="0" y="24"/>
                    <a:pt x="0" y="24"/>
                  </a:cubicBezTo>
                  <a:cubicBezTo>
                    <a:pt x="0" y="25"/>
                    <a:pt x="1"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238">
              <a:extLst>
                <a:ext uri="{FF2B5EF4-FFF2-40B4-BE49-F238E27FC236}">
                  <a16:creationId xmlns:a16="http://schemas.microsoft.com/office/drawing/2014/main" id="{897C7830-48F3-4B2D-BC64-F86F27B54AB2}"/>
                </a:ext>
              </a:extLst>
            </p:cNvPr>
            <p:cNvSpPr>
              <a:spLocks/>
            </p:cNvSpPr>
            <p:nvPr userDrawn="1"/>
          </p:nvSpPr>
          <p:spPr bwMode="auto">
            <a:xfrm>
              <a:off x="6040438" y="3811588"/>
              <a:ext cx="14288" cy="42863"/>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1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1" y="6"/>
                  </a:moveTo>
                  <a:cubicBezTo>
                    <a:pt x="2" y="6"/>
                    <a:pt x="2" y="6"/>
                    <a:pt x="2" y="5"/>
                  </a:cubicBezTo>
                  <a:cubicBezTo>
                    <a:pt x="2" y="1"/>
                    <a:pt x="2" y="1"/>
                    <a:pt x="2" y="1"/>
                  </a:cubicBezTo>
                  <a:cubicBezTo>
                    <a:pt x="2" y="0"/>
                    <a:pt x="2" y="0"/>
                    <a:pt x="1" y="0"/>
                  </a:cubicBezTo>
                  <a:cubicBezTo>
                    <a:pt x="1" y="0"/>
                    <a:pt x="0" y="0"/>
                    <a:pt x="0" y="1"/>
                  </a:cubicBezTo>
                  <a:cubicBezTo>
                    <a:pt x="0" y="5"/>
                    <a:pt x="0" y="5"/>
                    <a:pt x="0" y="5"/>
                  </a:cubicBezTo>
                  <a:cubicBezTo>
                    <a:pt x="0" y="6"/>
                    <a:pt x="1"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239">
              <a:extLst>
                <a:ext uri="{FF2B5EF4-FFF2-40B4-BE49-F238E27FC236}">
                  <a16:creationId xmlns:a16="http://schemas.microsoft.com/office/drawing/2014/main" id="{B714EE0F-487B-4B6D-89B1-16103A725260}"/>
                </a:ext>
              </a:extLst>
            </p:cNvPr>
            <p:cNvSpPr>
              <a:spLocks/>
            </p:cNvSpPr>
            <p:nvPr userDrawn="1"/>
          </p:nvSpPr>
          <p:spPr bwMode="auto">
            <a:xfrm>
              <a:off x="6102350" y="3811588"/>
              <a:ext cx="14288" cy="42863"/>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1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1" y="6"/>
                  </a:moveTo>
                  <a:cubicBezTo>
                    <a:pt x="1" y="6"/>
                    <a:pt x="2" y="6"/>
                    <a:pt x="2" y="5"/>
                  </a:cubicBezTo>
                  <a:cubicBezTo>
                    <a:pt x="2" y="1"/>
                    <a:pt x="2" y="1"/>
                    <a:pt x="2" y="1"/>
                  </a:cubicBezTo>
                  <a:cubicBezTo>
                    <a:pt x="2" y="0"/>
                    <a:pt x="1" y="0"/>
                    <a:pt x="1" y="0"/>
                  </a:cubicBezTo>
                  <a:cubicBezTo>
                    <a:pt x="0" y="0"/>
                    <a:pt x="0" y="0"/>
                    <a:pt x="0" y="1"/>
                  </a:cubicBezTo>
                  <a:cubicBezTo>
                    <a:pt x="0" y="5"/>
                    <a:pt x="0" y="5"/>
                    <a:pt x="0" y="5"/>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240">
              <a:extLst>
                <a:ext uri="{FF2B5EF4-FFF2-40B4-BE49-F238E27FC236}">
                  <a16:creationId xmlns:a16="http://schemas.microsoft.com/office/drawing/2014/main" id="{564FFB50-02E8-4F53-AD8F-70356182CAFE}"/>
                </a:ext>
              </a:extLst>
            </p:cNvPr>
            <p:cNvSpPr>
              <a:spLocks/>
            </p:cNvSpPr>
            <p:nvPr userDrawn="1"/>
          </p:nvSpPr>
          <p:spPr bwMode="auto">
            <a:xfrm>
              <a:off x="5805488"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241">
              <a:extLst>
                <a:ext uri="{FF2B5EF4-FFF2-40B4-BE49-F238E27FC236}">
                  <a16:creationId xmlns:a16="http://schemas.microsoft.com/office/drawing/2014/main" id="{F331CAD3-87C6-49C4-9823-C899DDD46F3E}"/>
                </a:ext>
              </a:extLst>
            </p:cNvPr>
            <p:cNvSpPr>
              <a:spLocks/>
            </p:cNvSpPr>
            <p:nvPr userDrawn="1"/>
          </p:nvSpPr>
          <p:spPr bwMode="auto">
            <a:xfrm>
              <a:off x="5702300"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242">
              <a:extLst>
                <a:ext uri="{FF2B5EF4-FFF2-40B4-BE49-F238E27FC236}">
                  <a16:creationId xmlns:a16="http://schemas.microsoft.com/office/drawing/2014/main" id="{3015BFA8-0BFC-4C31-802C-24344C46EB7F}"/>
                </a:ext>
              </a:extLst>
            </p:cNvPr>
            <p:cNvSpPr>
              <a:spLocks/>
            </p:cNvSpPr>
            <p:nvPr userDrawn="1"/>
          </p:nvSpPr>
          <p:spPr bwMode="auto">
            <a:xfrm>
              <a:off x="5599113"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243">
              <a:extLst>
                <a:ext uri="{FF2B5EF4-FFF2-40B4-BE49-F238E27FC236}">
                  <a16:creationId xmlns:a16="http://schemas.microsoft.com/office/drawing/2014/main" id="{03B8E4D1-CBDA-433C-87AC-6A63B4D348D7}"/>
                </a:ext>
              </a:extLst>
            </p:cNvPr>
            <p:cNvSpPr>
              <a:spLocks/>
            </p:cNvSpPr>
            <p:nvPr userDrawn="1"/>
          </p:nvSpPr>
          <p:spPr bwMode="auto">
            <a:xfrm>
              <a:off x="5494338"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44">
              <a:extLst>
                <a:ext uri="{FF2B5EF4-FFF2-40B4-BE49-F238E27FC236}">
                  <a16:creationId xmlns:a16="http://schemas.microsoft.com/office/drawing/2014/main" id="{2A10B744-7B16-46CE-A63C-AFD22E32ABEA}"/>
                </a:ext>
              </a:extLst>
            </p:cNvPr>
            <p:cNvSpPr>
              <a:spLocks/>
            </p:cNvSpPr>
            <p:nvPr userDrawn="1"/>
          </p:nvSpPr>
          <p:spPr bwMode="auto">
            <a:xfrm>
              <a:off x="5391150"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245">
              <a:extLst>
                <a:ext uri="{FF2B5EF4-FFF2-40B4-BE49-F238E27FC236}">
                  <a16:creationId xmlns:a16="http://schemas.microsoft.com/office/drawing/2014/main" id="{8237CF3B-3DC3-4242-B806-D20D2BB9F761}"/>
                </a:ext>
              </a:extLst>
            </p:cNvPr>
            <p:cNvSpPr>
              <a:spLocks/>
            </p:cNvSpPr>
            <p:nvPr userDrawn="1"/>
          </p:nvSpPr>
          <p:spPr bwMode="auto">
            <a:xfrm>
              <a:off x="5287963"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246">
              <a:extLst>
                <a:ext uri="{FF2B5EF4-FFF2-40B4-BE49-F238E27FC236}">
                  <a16:creationId xmlns:a16="http://schemas.microsoft.com/office/drawing/2014/main" id="{2DEC29DD-3BAA-47BD-9824-B8C3FE4815B3}"/>
                </a:ext>
              </a:extLst>
            </p:cNvPr>
            <p:cNvSpPr>
              <a:spLocks/>
            </p:cNvSpPr>
            <p:nvPr userDrawn="1"/>
          </p:nvSpPr>
          <p:spPr bwMode="auto">
            <a:xfrm>
              <a:off x="5183188"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47">
              <a:extLst>
                <a:ext uri="{FF2B5EF4-FFF2-40B4-BE49-F238E27FC236}">
                  <a16:creationId xmlns:a16="http://schemas.microsoft.com/office/drawing/2014/main" id="{B5C6E408-279C-426C-859A-0EC2881EDC20}"/>
                </a:ext>
              </a:extLst>
            </p:cNvPr>
            <p:cNvSpPr>
              <a:spLocks/>
            </p:cNvSpPr>
            <p:nvPr userDrawn="1"/>
          </p:nvSpPr>
          <p:spPr bwMode="auto">
            <a:xfrm>
              <a:off x="5080000"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248">
              <a:extLst>
                <a:ext uri="{FF2B5EF4-FFF2-40B4-BE49-F238E27FC236}">
                  <a16:creationId xmlns:a16="http://schemas.microsoft.com/office/drawing/2014/main" id="{D9299CBF-76B9-403D-B760-5F13A02411CE}"/>
                </a:ext>
              </a:extLst>
            </p:cNvPr>
            <p:cNvSpPr>
              <a:spLocks/>
            </p:cNvSpPr>
            <p:nvPr userDrawn="1"/>
          </p:nvSpPr>
          <p:spPr bwMode="auto">
            <a:xfrm>
              <a:off x="4976813"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49">
              <a:extLst>
                <a:ext uri="{FF2B5EF4-FFF2-40B4-BE49-F238E27FC236}">
                  <a16:creationId xmlns:a16="http://schemas.microsoft.com/office/drawing/2014/main" id="{8D84A10F-A53F-46C4-9CB6-D791733614B3}"/>
                </a:ext>
              </a:extLst>
            </p:cNvPr>
            <p:cNvSpPr>
              <a:spLocks/>
            </p:cNvSpPr>
            <p:nvPr userDrawn="1"/>
          </p:nvSpPr>
          <p:spPr bwMode="auto">
            <a:xfrm>
              <a:off x="487997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50">
              <a:extLst>
                <a:ext uri="{FF2B5EF4-FFF2-40B4-BE49-F238E27FC236}">
                  <a16:creationId xmlns:a16="http://schemas.microsoft.com/office/drawing/2014/main" id="{D6A31D89-ED8F-4FB2-B787-E18E11012690}"/>
                </a:ext>
              </a:extLst>
            </p:cNvPr>
            <p:cNvSpPr>
              <a:spLocks/>
            </p:cNvSpPr>
            <p:nvPr userDrawn="1"/>
          </p:nvSpPr>
          <p:spPr bwMode="auto">
            <a:xfrm>
              <a:off x="5805488"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51">
              <a:extLst>
                <a:ext uri="{FF2B5EF4-FFF2-40B4-BE49-F238E27FC236}">
                  <a16:creationId xmlns:a16="http://schemas.microsoft.com/office/drawing/2014/main" id="{AE1E73B3-9868-4ED6-BBE1-2C554016C764}"/>
                </a:ext>
              </a:extLst>
            </p:cNvPr>
            <p:cNvSpPr>
              <a:spLocks/>
            </p:cNvSpPr>
            <p:nvPr userDrawn="1"/>
          </p:nvSpPr>
          <p:spPr bwMode="auto">
            <a:xfrm>
              <a:off x="5702300"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52">
              <a:extLst>
                <a:ext uri="{FF2B5EF4-FFF2-40B4-BE49-F238E27FC236}">
                  <a16:creationId xmlns:a16="http://schemas.microsoft.com/office/drawing/2014/main" id="{028A6721-6652-4C1C-8014-3DF8DAE2D729}"/>
                </a:ext>
              </a:extLst>
            </p:cNvPr>
            <p:cNvSpPr>
              <a:spLocks/>
            </p:cNvSpPr>
            <p:nvPr userDrawn="1"/>
          </p:nvSpPr>
          <p:spPr bwMode="auto">
            <a:xfrm>
              <a:off x="5599113"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253">
              <a:extLst>
                <a:ext uri="{FF2B5EF4-FFF2-40B4-BE49-F238E27FC236}">
                  <a16:creationId xmlns:a16="http://schemas.microsoft.com/office/drawing/2014/main" id="{54ED3B9D-02F5-439A-9BD5-B73FD34BFFF7}"/>
                </a:ext>
              </a:extLst>
            </p:cNvPr>
            <p:cNvSpPr>
              <a:spLocks/>
            </p:cNvSpPr>
            <p:nvPr userDrawn="1"/>
          </p:nvSpPr>
          <p:spPr bwMode="auto">
            <a:xfrm>
              <a:off x="5494338"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54">
              <a:extLst>
                <a:ext uri="{FF2B5EF4-FFF2-40B4-BE49-F238E27FC236}">
                  <a16:creationId xmlns:a16="http://schemas.microsoft.com/office/drawing/2014/main" id="{78006E3E-8AB9-4DB5-86CF-E21A64D67538}"/>
                </a:ext>
              </a:extLst>
            </p:cNvPr>
            <p:cNvSpPr>
              <a:spLocks/>
            </p:cNvSpPr>
            <p:nvPr userDrawn="1"/>
          </p:nvSpPr>
          <p:spPr bwMode="auto">
            <a:xfrm>
              <a:off x="5391150"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55">
              <a:extLst>
                <a:ext uri="{FF2B5EF4-FFF2-40B4-BE49-F238E27FC236}">
                  <a16:creationId xmlns:a16="http://schemas.microsoft.com/office/drawing/2014/main" id="{67CEAFCA-6752-4211-8788-354AAE4DD89F}"/>
                </a:ext>
              </a:extLst>
            </p:cNvPr>
            <p:cNvSpPr>
              <a:spLocks/>
            </p:cNvSpPr>
            <p:nvPr userDrawn="1"/>
          </p:nvSpPr>
          <p:spPr bwMode="auto">
            <a:xfrm>
              <a:off x="5287963"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56">
              <a:extLst>
                <a:ext uri="{FF2B5EF4-FFF2-40B4-BE49-F238E27FC236}">
                  <a16:creationId xmlns:a16="http://schemas.microsoft.com/office/drawing/2014/main" id="{8E55C034-F764-4030-97A0-89C825A62E6B}"/>
                </a:ext>
              </a:extLst>
            </p:cNvPr>
            <p:cNvSpPr>
              <a:spLocks/>
            </p:cNvSpPr>
            <p:nvPr userDrawn="1"/>
          </p:nvSpPr>
          <p:spPr bwMode="auto">
            <a:xfrm>
              <a:off x="5183188"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57">
              <a:extLst>
                <a:ext uri="{FF2B5EF4-FFF2-40B4-BE49-F238E27FC236}">
                  <a16:creationId xmlns:a16="http://schemas.microsoft.com/office/drawing/2014/main" id="{42DBDEE5-082B-4133-8EDE-7D4875D083BA}"/>
                </a:ext>
              </a:extLst>
            </p:cNvPr>
            <p:cNvSpPr>
              <a:spLocks/>
            </p:cNvSpPr>
            <p:nvPr userDrawn="1"/>
          </p:nvSpPr>
          <p:spPr bwMode="auto">
            <a:xfrm>
              <a:off x="5080000"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58">
              <a:extLst>
                <a:ext uri="{FF2B5EF4-FFF2-40B4-BE49-F238E27FC236}">
                  <a16:creationId xmlns:a16="http://schemas.microsoft.com/office/drawing/2014/main" id="{7D9D5861-6427-4E09-936A-DB9EB2DF552B}"/>
                </a:ext>
              </a:extLst>
            </p:cNvPr>
            <p:cNvSpPr>
              <a:spLocks/>
            </p:cNvSpPr>
            <p:nvPr userDrawn="1"/>
          </p:nvSpPr>
          <p:spPr bwMode="auto">
            <a:xfrm>
              <a:off x="4976813"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59">
              <a:extLst>
                <a:ext uri="{FF2B5EF4-FFF2-40B4-BE49-F238E27FC236}">
                  <a16:creationId xmlns:a16="http://schemas.microsoft.com/office/drawing/2014/main" id="{402DC8F3-4FC1-429B-8168-F0C504F311E4}"/>
                </a:ext>
              </a:extLst>
            </p:cNvPr>
            <p:cNvSpPr>
              <a:spLocks/>
            </p:cNvSpPr>
            <p:nvPr userDrawn="1"/>
          </p:nvSpPr>
          <p:spPr bwMode="auto">
            <a:xfrm>
              <a:off x="487997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60">
              <a:extLst>
                <a:ext uri="{FF2B5EF4-FFF2-40B4-BE49-F238E27FC236}">
                  <a16:creationId xmlns:a16="http://schemas.microsoft.com/office/drawing/2014/main" id="{F778D0A4-7037-4E50-BDB5-59B922F715A4}"/>
                </a:ext>
              </a:extLst>
            </p:cNvPr>
            <p:cNvSpPr>
              <a:spLocks/>
            </p:cNvSpPr>
            <p:nvPr userDrawn="1"/>
          </p:nvSpPr>
          <p:spPr bwMode="auto">
            <a:xfrm>
              <a:off x="722312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61">
              <a:extLst>
                <a:ext uri="{FF2B5EF4-FFF2-40B4-BE49-F238E27FC236}">
                  <a16:creationId xmlns:a16="http://schemas.microsoft.com/office/drawing/2014/main" id="{8370EDA8-097A-4A35-9C4D-2DD8409804B9}"/>
                </a:ext>
              </a:extLst>
            </p:cNvPr>
            <p:cNvSpPr>
              <a:spLocks/>
            </p:cNvSpPr>
            <p:nvPr userDrawn="1"/>
          </p:nvSpPr>
          <p:spPr bwMode="auto">
            <a:xfrm>
              <a:off x="7118350" y="4435475"/>
              <a:ext cx="63500"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62">
              <a:extLst>
                <a:ext uri="{FF2B5EF4-FFF2-40B4-BE49-F238E27FC236}">
                  <a16:creationId xmlns:a16="http://schemas.microsoft.com/office/drawing/2014/main" id="{83F09177-00EF-4119-A1F5-95E734CFFAB6}"/>
                </a:ext>
              </a:extLst>
            </p:cNvPr>
            <p:cNvSpPr>
              <a:spLocks/>
            </p:cNvSpPr>
            <p:nvPr userDrawn="1"/>
          </p:nvSpPr>
          <p:spPr bwMode="auto">
            <a:xfrm>
              <a:off x="7015163"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63">
              <a:extLst>
                <a:ext uri="{FF2B5EF4-FFF2-40B4-BE49-F238E27FC236}">
                  <a16:creationId xmlns:a16="http://schemas.microsoft.com/office/drawing/2014/main" id="{6EBCED04-FCCA-463E-AAA9-D9725D9EF946}"/>
                </a:ext>
              </a:extLst>
            </p:cNvPr>
            <p:cNvSpPr>
              <a:spLocks/>
            </p:cNvSpPr>
            <p:nvPr userDrawn="1"/>
          </p:nvSpPr>
          <p:spPr bwMode="auto">
            <a:xfrm>
              <a:off x="691197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64">
              <a:extLst>
                <a:ext uri="{FF2B5EF4-FFF2-40B4-BE49-F238E27FC236}">
                  <a16:creationId xmlns:a16="http://schemas.microsoft.com/office/drawing/2014/main" id="{3C540459-4929-40EC-9524-D7C9E546DBBB}"/>
                </a:ext>
              </a:extLst>
            </p:cNvPr>
            <p:cNvSpPr>
              <a:spLocks/>
            </p:cNvSpPr>
            <p:nvPr userDrawn="1"/>
          </p:nvSpPr>
          <p:spPr bwMode="auto">
            <a:xfrm>
              <a:off x="6807200"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65">
              <a:extLst>
                <a:ext uri="{FF2B5EF4-FFF2-40B4-BE49-F238E27FC236}">
                  <a16:creationId xmlns:a16="http://schemas.microsoft.com/office/drawing/2014/main" id="{AB66A56F-097F-456F-BC55-DE97ACE19556}"/>
                </a:ext>
              </a:extLst>
            </p:cNvPr>
            <p:cNvSpPr>
              <a:spLocks/>
            </p:cNvSpPr>
            <p:nvPr userDrawn="1"/>
          </p:nvSpPr>
          <p:spPr bwMode="auto">
            <a:xfrm>
              <a:off x="6704013"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66">
              <a:extLst>
                <a:ext uri="{FF2B5EF4-FFF2-40B4-BE49-F238E27FC236}">
                  <a16:creationId xmlns:a16="http://schemas.microsoft.com/office/drawing/2014/main" id="{9451E2E8-C40A-4EB0-BF61-B37037FBD6E6}"/>
                </a:ext>
              </a:extLst>
            </p:cNvPr>
            <p:cNvSpPr>
              <a:spLocks/>
            </p:cNvSpPr>
            <p:nvPr userDrawn="1"/>
          </p:nvSpPr>
          <p:spPr bwMode="auto">
            <a:xfrm>
              <a:off x="6600825"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67">
              <a:extLst>
                <a:ext uri="{FF2B5EF4-FFF2-40B4-BE49-F238E27FC236}">
                  <a16:creationId xmlns:a16="http://schemas.microsoft.com/office/drawing/2014/main" id="{41B90538-4A77-43BC-B8DC-6D010D8B5816}"/>
                </a:ext>
              </a:extLst>
            </p:cNvPr>
            <p:cNvSpPr>
              <a:spLocks/>
            </p:cNvSpPr>
            <p:nvPr userDrawn="1"/>
          </p:nvSpPr>
          <p:spPr bwMode="auto">
            <a:xfrm>
              <a:off x="6497638"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68">
              <a:extLst>
                <a:ext uri="{FF2B5EF4-FFF2-40B4-BE49-F238E27FC236}">
                  <a16:creationId xmlns:a16="http://schemas.microsoft.com/office/drawing/2014/main" id="{3291E26C-51C8-4A3F-9BEA-C0B32A8DA90B}"/>
                </a:ext>
              </a:extLst>
            </p:cNvPr>
            <p:cNvSpPr>
              <a:spLocks/>
            </p:cNvSpPr>
            <p:nvPr userDrawn="1"/>
          </p:nvSpPr>
          <p:spPr bwMode="auto">
            <a:xfrm>
              <a:off x="6392863"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69">
              <a:extLst>
                <a:ext uri="{FF2B5EF4-FFF2-40B4-BE49-F238E27FC236}">
                  <a16:creationId xmlns:a16="http://schemas.microsoft.com/office/drawing/2014/main" id="{9D35544C-4A11-4A75-A1C5-643705464A97}"/>
                </a:ext>
              </a:extLst>
            </p:cNvPr>
            <p:cNvSpPr>
              <a:spLocks/>
            </p:cNvSpPr>
            <p:nvPr userDrawn="1"/>
          </p:nvSpPr>
          <p:spPr bwMode="auto">
            <a:xfrm>
              <a:off x="629602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270">
              <a:extLst>
                <a:ext uri="{FF2B5EF4-FFF2-40B4-BE49-F238E27FC236}">
                  <a16:creationId xmlns:a16="http://schemas.microsoft.com/office/drawing/2014/main" id="{6878EEF6-52E8-41BF-941F-31C217B9077E}"/>
                </a:ext>
              </a:extLst>
            </p:cNvPr>
            <p:cNvSpPr>
              <a:spLocks/>
            </p:cNvSpPr>
            <p:nvPr userDrawn="1"/>
          </p:nvSpPr>
          <p:spPr bwMode="auto">
            <a:xfrm>
              <a:off x="722312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271">
              <a:extLst>
                <a:ext uri="{FF2B5EF4-FFF2-40B4-BE49-F238E27FC236}">
                  <a16:creationId xmlns:a16="http://schemas.microsoft.com/office/drawing/2014/main" id="{5F9864F4-2B7F-4EAF-A806-1261EE21A495}"/>
                </a:ext>
              </a:extLst>
            </p:cNvPr>
            <p:cNvSpPr>
              <a:spLocks/>
            </p:cNvSpPr>
            <p:nvPr userDrawn="1"/>
          </p:nvSpPr>
          <p:spPr bwMode="auto">
            <a:xfrm>
              <a:off x="7118350" y="4603750"/>
              <a:ext cx="63500"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72">
              <a:extLst>
                <a:ext uri="{FF2B5EF4-FFF2-40B4-BE49-F238E27FC236}">
                  <a16:creationId xmlns:a16="http://schemas.microsoft.com/office/drawing/2014/main" id="{C95AA4C0-17B3-47BB-AC99-9391D03A6C94}"/>
                </a:ext>
              </a:extLst>
            </p:cNvPr>
            <p:cNvSpPr>
              <a:spLocks/>
            </p:cNvSpPr>
            <p:nvPr userDrawn="1"/>
          </p:nvSpPr>
          <p:spPr bwMode="auto">
            <a:xfrm>
              <a:off x="7015163"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73">
              <a:extLst>
                <a:ext uri="{FF2B5EF4-FFF2-40B4-BE49-F238E27FC236}">
                  <a16:creationId xmlns:a16="http://schemas.microsoft.com/office/drawing/2014/main" id="{D687CCA2-C1C4-4EAC-8BEA-EBC8D20A2120}"/>
                </a:ext>
              </a:extLst>
            </p:cNvPr>
            <p:cNvSpPr>
              <a:spLocks/>
            </p:cNvSpPr>
            <p:nvPr userDrawn="1"/>
          </p:nvSpPr>
          <p:spPr bwMode="auto">
            <a:xfrm>
              <a:off x="691197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74">
              <a:extLst>
                <a:ext uri="{FF2B5EF4-FFF2-40B4-BE49-F238E27FC236}">
                  <a16:creationId xmlns:a16="http://schemas.microsoft.com/office/drawing/2014/main" id="{061E650D-CA34-454A-907D-C043557AE944}"/>
                </a:ext>
              </a:extLst>
            </p:cNvPr>
            <p:cNvSpPr>
              <a:spLocks/>
            </p:cNvSpPr>
            <p:nvPr userDrawn="1"/>
          </p:nvSpPr>
          <p:spPr bwMode="auto">
            <a:xfrm>
              <a:off x="6807200"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75">
              <a:extLst>
                <a:ext uri="{FF2B5EF4-FFF2-40B4-BE49-F238E27FC236}">
                  <a16:creationId xmlns:a16="http://schemas.microsoft.com/office/drawing/2014/main" id="{912344B6-8C95-43F6-8563-F906AE9CB387}"/>
                </a:ext>
              </a:extLst>
            </p:cNvPr>
            <p:cNvSpPr>
              <a:spLocks/>
            </p:cNvSpPr>
            <p:nvPr userDrawn="1"/>
          </p:nvSpPr>
          <p:spPr bwMode="auto">
            <a:xfrm>
              <a:off x="6704013"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76">
              <a:extLst>
                <a:ext uri="{FF2B5EF4-FFF2-40B4-BE49-F238E27FC236}">
                  <a16:creationId xmlns:a16="http://schemas.microsoft.com/office/drawing/2014/main" id="{65A82C74-49D2-44F4-8DAF-7E6B10DAD251}"/>
                </a:ext>
              </a:extLst>
            </p:cNvPr>
            <p:cNvSpPr>
              <a:spLocks/>
            </p:cNvSpPr>
            <p:nvPr userDrawn="1"/>
          </p:nvSpPr>
          <p:spPr bwMode="auto">
            <a:xfrm>
              <a:off x="6600825"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77">
              <a:extLst>
                <a:ext uri="{FF2B5EF4-FFF2-40B4-BE49-F238E27FC236}">
                  <a16:creationId xmlns:a16="http://schemas.microsoft.com/office/drawing/2014/main" id="{A230F511-0A15-4B3C-982E-56965C992233}"/>
                </a:ext>
              </a:extLst>
            </p:cNvPr>
            <p:cNvSpPr>
              <a:spLocks/>
            </p:cNvSpPr>
            <p:nvPr userDrawn="1"/>
          </p:nvSpPr>
          <p:spPr bwMode="auto">
            <a:xfrm>
              <a:off x="6497638"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78">
              <a:extLst>
                <a:ext uri="{FF2B5EF4-FFF2-40B4-BE49-F238E27FC236}">
                  <a16:creationId xmlns:a16="http://schemas.microsoft.com/office/drawing/2014/main" id="{13AD53BF-CD3A-4B1E-9A9E-F9775D0A68C4}"/>
                </a:ext>
              </a:extLst>
            </p:cNvPr>
            <p:cNvSpPr>
              <a:spLocks/>
            </p:cNvSpPr>
            <p:nvPr userDrawn="1"/>
          </p:nvSpPr>
          <p:spPr bwMode="auto">
            <a:xfrm>
              <a:off x="6392863"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79">
              <a:extLst>
                <a:ext uri="{FF2B5EF4-FFF2-40B4-BE49-F238E27FC236}">
                  <a16:creationId xmlns:a16="http://schemas.microsoft.com/office/drawing/2014/main" id="{204CB7FB-B645-4F06-B23F-5CDBA0DF2EEE}"/>
                </a:ext>
              </a:extLst>
            </p:cNvPr>
            <p:cNvSpPr>
              <a:spLocks/>
            </p:cNvSpPr>
            <p:nvPr userDrawn="1"/>
          </p:nvSpPr>
          <p:spPr bwMode="auto">
            <a:xfrm>
              <a:off x="629602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80">
              <a:extLst>
                <a:ext uri="{FF2B5EF4-FFF2-40B4-BE49-F238E27FC236}">
                  <a16:creationId xmlns:a16="http://schemas.microsoft.com/office/drawing/2014/main" id="{45BFC86C-761F-4504-8DC9-E79BC2081374}"/>
                </a:ext>
              </a:extLst>
            </p:cNvPr>
            <p:cNvSpPr>
              <a:spLocks noEditPoints="1"/>
            </p:cNvSpPr>
            <p:nvPr userDrawn="1"/>
          </p:nvSpPr>
          <p:spPr bwMode="auto">
            <a:xfrm>
              <a:off x="2101850" y="4162425"/>
              <a:ext cx="2170113" cy="679450"/>
            </a:xfrm>
            <a:custGeom>
              <a:avLst/>
              <a:gdLst>
                <a:gd name="T0" fmla="*/ 164 w 314"/>
                <a:gd name="T1" fmla="*/ 68 h 97"/>
                <a:gd name="T2" fmla="*/ 111 w 314"/>
                <a:gd name="T3" fmla="*/ 20 h 97"/>
                <a:gd name="T4" fmla="*/ 83 w 314"/>
                <a:gd name="T5" fmla="*/ 60 h 97"/>
                <a:gd name="T6" fmla="*/ 64 w 314"/>
                <a:gd name="T7" fmla="*/ 72 h 97"/>
                <a:gd name="T8" fmla="*/ 44 w 314"/>
                <a:gd name="T9" fmla="*/ 60 h 97"/>
                <a:gd name="T10" fmla="*/ 36 w 314"/>
                <a:gd name="T11" fmla="*/ 60 h 97"/>
                <a:gd name="T12" fmla="*/ 21 w 314"/>
                <a:gd name="T13" fmla="*/ 79 h 97"/>
                <a:gd name="T14" fmla="*/ 113 w 314"/>
                <a:gd name="T15" fmla="*/ 87 h 97"/>
                <a:gd name="T16" fmla="*/ 163 w 314"/>
                <a:gd name="T17" fmla="*/ 86 h 97"/>
                <a:gd name="T18" fmla="*/ 261 w 314"/>
                <a:gd name="T19" fmla="*/ 40 h 97"/>
                <a:gd name="T20" fmla="*/ 261 w 314"/>
                <a:gd name="T21" fmla="*/ 59 h 97"/>
                <a:gd name="T22" fmla="*/ 261 w 314"/>
                <a:gd name="T23" fmla="*/ 87 h 97"/>
                <a:gd name="T24" fmla="*/ 313 w 314"/>
                <a:gd name="T25" fmla="*/ 97 h 97"/>
                <a:gd name="T26" fmla="*/ 73 w 314"/>
                <a:gd name="T27" fmla="*/ 95 h 97"/>
                <a:gd name="T28" fmla="*/ 67 w 314"/>
                <a:gd name="T29" fmla="*/ 77 h 97"/>
                <a:gd name="T30" fmla="*/ 84 w 314"/>
                <a:gd name="T31" fmla="*/ 58 h 97"/>
                <a:gd name="T32" fmla="*/ 75 w 314"/>
                <a:gd name="T33" fmla="*/ 94 h 97"/>
                <a:gd name="T34" fmla="*/ 48 w 314"/>
                <a:gd name="T35" fmla="*/ 58 h 97"/>
                <a:gd name="T36" fmla="*/ 62 w 314"/>
                <a:gd name="T37" fmla="*/ 73 h 97"/>
                <a:gd name="T38" fmla="*/ 39 w 314"/>
                <a:gd name="T39" fmla="*/ 74 h 97"/>
                <a:gd name="T40" fmla="*/ 22 w 314"/>
                <a:gd name="T41" fmla="*/ 64 h 97"/>
                <a:gd name="T42" fmla="*/ 32 w 314"/>
                <a:gd name="T43" fmla="*/ 64 h 97"/>
                <a:gd name="T44" fmla="*/ 23 w 314"/>
                <a:gd name="T45" fmla="*/ 77 h 97"/>
                <a:gd name="T46" fmla="*/ 28 w 314"/>
                <a:gd name="T47" fmla="*/ 95 h 97"/>
                <a:gd name="T48" fmla="*/ 132 w 314"/>
                <a:gd name="T49" fmla="*/ 53 h 97"/>
                <a:gd name="T50" fmla="*/ 144 w 314"/>
                <a:gd name="T51" fmla="*/ 63 h 97"/>
                <a:gd name="T52" fmla="*/ 113 w 314"/>
                <a:gd name="T53" fmla="*/ 43 h 97"/>
                <a:gd name="T54" fmla="*/ 145 w 314"/>
                <a:gd name="T55" fmla="*/ 32 h 97"/>
                <a:gd name="T56" fmla="*/ 163 w 314"/>
                <a:gd name="T57" fmla="*/ 37 h 97"/>
                <a:gd name="T58" fmla="*/ 163 w 314"/>
                <a:gd name="T59" fmla="*/ 45 h 97"/>
                <a:gd name="T60" fmla="*/ 113 w 314"/>
                <a:gd name="T61" fmla="*/ 30 h 97"/>
                <a:gd name="T62" fmla="*/ 154 w 314"/>
                <a:gd name="T63" fmla="*/ 68 h 97"/>
                <a:gd name="T64" fmla="*/ 163 w 314"/>
                <a:gd name="T65" fmla="*/ 20 h 97"/>
                <a:gd name="T66" fmla="*/ 113 w 314"/>
                <a:gd name="T67" fmla="*/ 79 h 97"/>
                <a:gd name="T68" fmla="*/ 113 w 314"/>
                <a:gd name="T69" fmla="*/ 79 h 97"/>
                <a:gd name="T70" fmla="*/ 287 w 314"/>
                <a:gd name="T71" fmla="*/ 48 h 97"/>
                <a:gd name="T72" fmla="*/ 288 w 314"/>
                <a:gd name="T73" fmla="*/ 41 h 97"/>
                <a:gd name="T74" fmla="*/ 312 w 314"/>
                <a:gd name="T75" fmla="*/ 41 h 97"/>
                <a:gd name="T76" fmla="*/ 288 w 314"/>
                <a:gd name="T77" fmla="*/ 60 h 97"/>
                <a:gd name="T78" fmla="*/ 297 w 314"/>
                <a:gd name="T79" fmla="*/ 60 h 97"/>
                <a:gd name="T80" fmla="*/ 272 w 314"/>
                <a:gd name="T81" fmla="*/ 67 h 97"/>
                <a:gd name="T82" fmla="*/ 272 w 314"/>
                <a:gd name="T83" fmla="*/ 69 h 97"/>
                <a:gd name="T84" fmla="*/ 288 w 314"/>
                <a:gd name="T85" fmla="*/ 69 h 97"/>
                <a:gd name="T86" fmla="*/ 304 w 314"/>
                <a:gd name="T87" fmla="*/ 77 h 97"/>
                <a:gd name="T88" fmla="*/ 305 w 314"/>
                <a:gd name="T89" fmla="*/ 69 h 97"/>
                <a:gd name="T90" fmla="*/ 305 w 314"/>
                <a:gd name="T91" fmla="*/ 50 h 97"/>
                <a:gd name="T92" fmla="*/ 304 w 314"/>
                <a:gd name="T93" fmla="*/ 50 h 97"/>
                <a:gd name="T94" fmla="*/ 287 w 314"/>
                <a:gd name="T95" fmla="*/ 58 h 97"/>
                <a:gd name="T96" fmla="*/ 272 w 314"/>
                <a:gd name="T97" fmla="*/ 50 h 97"/>
                <a:gd name="T98" fmla="*/ 270 w 314"/>
                <a:gd name="T99" fmla="*/ 58 h 97"/>
                <a:gd name="T100" fmla="*/ 270 w 314"/>
                <a:gd name="T101" fmla="*/ 77 h 97"/>
                <a:gd name="T102" fmla="*/ 263 w 314"/>
                <a:gd name="T103" fmla="*/ 79 h 97"/>
                <a:gd name="T104" fmla="*/ 280 w 314"/>
                <a:gd name="T105" fmla="*/ 79 h 97"/>
                <a:gd name="T106" fmla="*/ 295 w 314"/>
                <a:gd name="T107" fmla="*/ 86 h 97"/>
                <a:gd name="T108" fmla="*/ 297 w 314"/>
                <a:gd name="T109" fmla="*/ 79 h 97"/>
                <a:gd name="T110" fmla="*/ 263 w 314"/>
                <a:gd name="T111" fmla="*/ 48 h 97"/>
                <a:gd name="T112" fmla="*/ 263 w 314"/>
                <a:gd name="T113" fmla="*/ 95 h 97"/>
                <a:gd name="T114" fmla="*/ 280 w 314"/>
                <a:gd name="T115" fmla="*/ 88 h 97"/>
                <a:gd name="T116" fmla="*/ 295 w 314"/>
                <a:gd name="T117" fmla="*/ 95 h 97"/>
                <a:gd name="T118" fmla="*/ 297 w 314"/>
                <a:gd name="T119" fmla="*/ 88 h 97"/>
                <a:gd name="T120" fmla="*/ 312 w 314"/>
                <a:gd name="T121" fmla="*/ 39 h 97"/>
                <a:gd name="T122" fmla="*/ 288 w 314"/>
                <a:gd name="T123" fmla="*/ 39 h 97"/>
                <a:gd name="T124" fmla="*/ 271 w 314"/>
                <a:gd name="T125" fmla="*/ 3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4" h="97">
                  <a:moveTo>
                    <a:pt x="263" y="1"/>
                  </a:moveTo>
                  <a:cubicBezTo>
                    <a:pt x="263" y="0"/>
                    <a:pt x="262" y="0"/>
                    <a:pt x="262" y="1"/>
                  </a:cubicBezTo>
                  <a:cubicBezTo>
                    <a:pt x="173" y="63"/>
                    <a:pt x="173" y="63"/>
                    <a:pt x="173" y="63"/>
                  </a:cubicBezTo>
                  <a:cubicBezTo>
                    <a:pt x="172" y="63"/>
                    <a:pt x="172" y="63"/>
                    <a:pt x="172" y="64"/>
                  </a:cubicBezTo>
                  <a:cubicBezTo>
                    <a:pt x="172" y="84"/>
                    <a:pt x="172" y="84"/>
                    <a:pt x="172" y="84"/>
                  </a:cubicBezTo>
                  <a:cubicBezTo>
                    <a:pt x="164" y="84"/>
                    <a:pt x="164" y="84"/>
                    <a:pt x="164" y="84"/>
                  </a:cubicBezTo>
                  <a:cubicBezTo>
                    <a:pt x="164" y="68"/>
                    <a:pt x="164" y="68"/>
                    <a:pt x="164" y="68"/>
                  </a:cubicBezTo>
                  <a:cubicBezTo>
                    <a:pt x="164" y="68"/>
                    <a:pt x="164" y="68"/>
                    <a:pt x="164" y="68"/>
                  </a:cubicBezTo>
                  <a:cubicBezTo>
                    <a:pt x="164" y="19"/>
                    <a:pt x="164" y="19"/>
                    <a:pt x="164" y="19"/>
                  </a:cubicBezTo>
                  <a:cubicBezTo>
                    <a:pt x="164" y="19"/>
                    <a:pt x="164" y="18"/>
                    <a:pt x="164" y="18"/>
                  </a:cubicBezTo>
                  <a:cubicBezTo>
                    <a:pt x="146" y="7"/>
                    <a:pt x="146" y="7"/>
                    <a:pt x="146" y="7"/>
                  </a:cubicBezTo>
                  <a:cubicBezTo>
                    <a:pt x="145" y="7"/>
                    <a:pt x="145" y="7"/>
                    <a:pt x="145" y="7"/>
                  </a:cubicBezTo>
                  <a:cubicBezTo>
                    <a:pt x="112" y="19"/>
                    <a:pt x="112" y="19"/>
                    <a:pt x="112" y="19"/>
                  </a:cubicBezTo>
                  <a:cubicBezTo>
                    <a:pt x="111" y="19"/>
                    <a:pt x="111" y="20"/>
                    <a:pt x="111" y="20"/>
                  </a:cubicBezTo>
                  <a:cubicBezTo>
                    <a:pt x="111" y="95"/>
                    <a:pt x="111" y="95"/>
                    <a:pt x="111" y="95"/>
                  </a:cubicBezTo>
                  <a:cubicBezTo>
                    <a:pt x="80" y="95"/>
                    <a:pt x="80" y="95"/>
                    <a:pt x="80" y="95"/>
                  </a:cubicBezTo>
                  <a:cubicBezTo>
                    <a:pt x="80" y="79"/>
                    <a:pt x="80" y="79"/>
                    <a:pt x="80" y="79"/>
                  </a:cubicBezTo>
                  <a:cubicBezTo>
                    <a:pt x="96" y="79"/>
                    <a:pt x="96" y="79"/>
                    <a:pt x="96" y="79"/>
                  </a:cubicBezTo>
                  <a:cubicBezTo>
                    <a:pt x="83" y="66"/>
                    <a:pt x="83" y="66"/>
                    <a:pt x="83" y="66"/>
                  </a:cubicBezTo>
                  <a:cubicBezTo>
                    <a:pt x="89" y="66"/>
                    <a:pt x="89" y="66"/>
                    <a:pt x="89" y="66"/>
                  </a:cubicBezTo>
                  <a:cubicBezTo>
                    <a:pt x="83" y="60"/>
                    <a:pt x="83" y="60"/>
                    <a:pt x="83" y="60"/>
                  </a:cubicBezTo>
                  <a:cubicBezTo>
                    <a:pt x="89" y="60"/>
                    <a:pt x="89" y="60"/>
                    <a:pt x="89" y="60"/>
                  </a:cubicBezTo>
                  <a:cubicBezTo>
                    <a:pt x="76" y="48"/>
                    <a:pt x="76" y="48"/>
                    <a:pt x="76" y="48"/>
                  </a:cubicBezTo>
                  <a:cubicBezTo>
                    <a:pt x="64" y="60"/>
                    <a:pt x="64" y="60"/>
                    <a:pt x="64" y="60"/>
                  </a:cubicBezTo>
                  <a:cubicBezTo>
                    <a:pt x="70" y="60"/>
                    <a:pt x="70" y="60"/>
                    <a:pt x="70" y="60"/>
                  </a:cubicBezTo>
                  <a:cubicBezTo>
                    <a:pt x="64" y="66"/>
                    <a:pt x="64" y="66"/>
                    <a:pt x="64" y="66"/>
                  </a:cubicBezTo>
                  <a:cubicBezTo>
                    <a:pt x="70" y="66"/>
                    <a:pt x="70" y="66"/>
                    <a:pt x="70" y="66"/>
                  </a:cubicBezTo>
                  <a:cubicBezTo>
                    <a:pt x="64" y="72"/>
                    <a:pt x="64" y="72"/>
                    <a:pt x="64" y="72"/>
                  </a:cubicBezTo>
                  <a:cubicBezTo>
                    <a:pt x="58" y="66"/>
                    <a:pt x="58" y="66"/>
                    <a:pt x="58" y="66"/>
                  </a:cubicBezTo>
                  <a:cubicBezTo>
                    <a:pt x="63" y="66"/>
                    <a:pt x="63" y="66"/>
                    <a:pt x="63" y="66"/>
                  </a:cubicBezTo>
                  <a:cubicBezTo>
                    <a:pt x="58" y="60"/>
                    <a:pt x="58" y="60"/>
                    <a:pt x="58" y="60"/>
                  </a:cubicBezTo>
                  <a:cubicBezTo>
                    <a:pt x="63" y="60"/>
                    <a:pt x="63" y="60"/>
                    <a:pt x="63" y="60"/>
                  </a:cubicBezTo>
                  <a:cubicBezTo>
                    <a:pt x="51" y="48"/>
                    <a:pt x="51" y="48"/>
                    <a:pt x="51" y="48"/>
                  </a:cubicBezTo>
                  <a:cubicBezTo>
                    <a:pt x="39" y="60"/>
                    <a:pt x="39" y="60"/>
                    <a:pt x="39" y="60"/>
                  </a:cubicBezTo>
                  <a:cubicBezTo>
                    <a:pt x="44" y="60"/>
                    <a:pt x="44" y="60"/>
                    <a:pt x="44" y="60"/>
                  </a:cubicBezTo>
                  <a:cubicBezTo>
                    <a:pt x="39" y="66"/>
                    <a:pt x="39" y="66"/>
                    <a:pt x="39" y="66"/>
                  </a:cubicBezTo>
                  <a:cubicBezTo>
                    <a:pt x="44" y="66"/>
                    <a:pt x="44" y="66"/>
                    <a:pt x="44" y="66"/>
                  </a:cubicBezTo>
                  <a:cubicBezTo>
                    <a:pt x="38" y="72"/>
                    <a:pt x="38" y="72"/>
                    <a:pt x="38" y="72"/>
                  </a:cubicBezTo>
                  <a:cubicBezTo>
                    <a:pt x="31" y="66"/>
                    <a:pt x="31" y="66"/>
                    <a:pt x="31" y="66"/>
                  </a:cubicBezTo>
                  <a:cubicBezTo>
                    <a:pt x="36" y="66"/>
                    <a:pt x="36" y="66"/>
                    <a:pt x="36" y="66"/>
                  </a:cubicBezTo>
                  <a:cubicBezTo>
                    <a:pt x="31" y="60"/>
                    <a:pt x="31" y="60"/>
                    <a:pt x="31" y="60"/>
                  </a:cubicBezTo>
                  <a:cubicBezTo>
                    <a:pt x="36" y="60"/>
                    <a:pt x="36" y="60"/>
                    <a:pt x="36" y="60"/>
                  </a:cubicBezTo>
                  <a:cubicBezTo>
                    <a:pt x="24" y="48"/>
                    <a:pt x="24" y="48"/>
                    <a:pt x="24" y="48"/>
                  </a:cubicBezTo>
                  <a:cubicBezTo>
                    <a:pt x="12" y="60"/>
                    <a:pt x="12" y="60"/>
                    <a:pt x="12" y="60"/>
                  </a:cubicBezTo>
                  <a:cubicBezTo>
                    <a:pt x="17" y="60"/>
                    <a:pt x="17" y="60"/>
                    <a:pt x="17" y="60"/>
                  </a:cubicBezTo>
                  <a:cubicBezTo>
                    <a:pt x="12" y="66"/>
                    <a:pt x="12" y="66"/>
                    <a:pt x="12" y="66"/>
                  </a:cubicBezTo>
                  <a:cubicBezTo>
                    <a:pt x="17" y="66"/>
                    <a:pt x="17" y="66"/>
                    <a:pt x="17" y="66"/>
                  </a:cubicBezTo>
                  <a:cubicBezTo>
                    <a:pt x="4" y="79"/>
                    <a:pt x="4" y="79"/>
                    <a:pt x="4" y="79"/>
                  </a:cubicBezTo>
                  <a:cubicBezTo>
                    <a:pt x="21" y="79"/>
                    <a:pt x="21" y="79"/>
                    <a:pt x="21" y="79"/>
                  </a:cubicBezTo>
                  <a:cubicBezTo>
                    <a:pt x="21" y="95"/>
                    <a:pt x="21" y="95"/>
                    <a:pt x="21" y="95"/>
                  </a:cubicBezTo>
                  <a:cubicBezTo>
                    <a:pt x="1" y="95"/>
                    <a:pt x="1" y="95"/>
                    <a:pt x="1" y="95"/>
                  </a:cubicBezTo>
                  <a:cubicBezTo>
                    <a:pt x="1" y="95"/>
                    <a:pt x="0" y="96"/>
                    <a:pt x="0" y="96"/>
                  </a:cubicBezTo>
                  <a:cubicBezTo>
                    <a:pt x="0" y="97"/>
                    <a:pt x="1" y="97"/>
                    <a:pt x="1" y="97"/>
                  </a:cubicBezTo>
                  <a:cubicBezTo>
                    <a:pt x="112" y="97"/>
                    <a:pt x="112" y="97"/>
                    <a:pt x="112" y="97"/>
                  </a:cubicBezTo>
                  <a:cubicBezTo>
                    <a:pt x="113" y="97"/>
                    <a:pt x="113" y="97"/>
                    <a:pt x="113" y="96"/>
                  </a:cubicBezTo>
                  <a:cubicBezTo>
                    <a:pt x="113" y="87"/>
                    <a:pt x="113" y="87"/>
                    <a:pt x="113" y="87"/>
                  </a:cubicBezTo>
                  <a:cubicBezTo>
                    <a:pt x="143" y="79"/>
                    <a:pt x="143" y="79"/>
                    <a:pt x="143" y="79"/>
                  </a:cubicBezTo>
                  <a:cubicBezTo>
                    <a:pt x="143" y="96"/>
                    <a:pt x="143" y="96"/>
                    <a:pt x="143" y="96"/>
                  </a:cubicBezTo>
                  <a:cubicBezTo>
                    <a:pt x="143" y="97"/>
                    <a:pt x="144" y="97"/>
                    <a:pt x="144" y="97"/>
                  </a:cubicBezTo>
                  <a:cubicBezTo>
                    <a:pt x="145" y="97"/>
                    <a:pt x="145" y="97"/>
                    <a:pt x="145" y="96"/>
                  </a:cubicBezTo>
                  <a:cubicBezTo>
                    <a:pt x="145" y="79"/>
                    <a:pt x="145" y="79"/>
                    <a:pt x="145" y="79"/>
                  </a:cubicBezTo>
                  <a:cubicBezTo>
                    <a:pt x="163" y="86"/>
                    <a:pt x="163" y="86"/>
                    <a:pt x="163" y="86"/>
                  </a:cubicBezTo>
                  <a:cubicBezTo>
                    <a:pt x="163" y="86"/>
                    <a:pt x="163" y="86"/>
                    <a:pt x="163" y="86"/>
                  </a:cubicBezTo>
                  <a:cubicBezTo>
                    <a:pt x="163" y="86"/>
                    <a:pt x="163" y="86"/>
                    <a:pt x="163" y="86"/>
                  </a:cubicBezTo>
                  <a:cubicBezTo>
                    <a:pt x="173" y="86"/>
                    <a:pt x="173" y="86"/>
                    <a:pt x="173" y="86"/>
                  </a:cubicBezTo>
                  <a:cubicBezTo>
                    <a:pt x="174" y="86"/>
                    <a:pt x="174" y="85"/>
                    <a:pt x="174" y="85"/>
                  </a:cubicBezTo>
                  <a:cubicBezTo>
                    <a:pt x="174" y="64"/>
                    <a:pt x="174" y="64"/>
                    <a:pt x="174" y="64"/>
                  </a:cubicBezTo>
                  <a:cubicBezTo>
                    <a:pt x="261" y="4"/>
                    <a:pt x="261" y="4"/>
                    <a:pt x="261" y="4"/>
                  </a:cubicBezTo>
                  <a:cubicBezTo>
                    <a:pt x="261" y="40"/>
                    <a:pt x="261" y="40"/>
                    <a:pt x="261" y="40"/>
                  </a:cubicBezTo>
                  <a:cubicBezTo>
                    <a:pt x="261" y="40"/>
                    <a:pt x="261" y="40"/>
                    <a:pt x="261" y="40"/>
                  </a:cubicBezTo>
                  <a:cubicBezTo>
                    <a:pt x="261" y="40"/>
                    <a:pt x="261" y="40"/>
                    <a:pt x="261" y="40"/>
                  </a:cubicBezTo>
                  <a:cubicBezTo>
                    <a:pt x="261" y="49"/>
                    <a:pt x="261" y="49"/>
                    <a:pt x="261" y="49"/>
                  </a:cubicBezTo>
                  <a:cubicBezTo>
                    <a:pt x="261" y="49"/>
                    <a:pt x="261" y="49"/>
                    <a:pt x="261" y="49"/>
                  </a:cubicBezTo>
                  <a:cubicBezTo>
                    <a:pt x="261" y="49"/>
                    <a:pt x="261" y="49"/>
                    <a:pt x="261" y="50"/>
                  </a:cubicBezTo>
                  <a:cubicBezTo>
                    <a:pt x="261" y="59"/>
                    <a:pt x="261" y="59"/>
                    <a:pt x="261" y="59"/>
                  </a:cubicBezTo>
                  <a:cubicBezTo>
                    <a:pt x="261" y="59"/>
                    <a:pt x="261" y="59"/>
                    <a:pt x="261" y="59"/>
                  </a:cubicBezTo>
                  <a:cubicBezTo>
                    <a:pt x="261" y="59"/>
                    <a:pt x="261" y="59"/>
                    <a:pt x="261" y="59"/>
                  </a:cubicBezTo>
                  <a:cubicBezTo>
                    <a:pt x="261" y="68"/>
                    <a:pt x="261" y="68"/>
                    <a:pt x="261" y="68"/>
                  </a:cubicBezTo>
                  <a:cubicBezTo>
                    <a:pt x="261" y="68"/>
                    <a:pt x="261" y="68"/>
                    <a:pt x="261" y="68"/>
                  </a:cubicBezTo>
                  <a:cubicBezTo>
                    <a:pt x="261" y="68"/>
                    <a:pt x="261" y="68"/>
                    <a:pt x="261" y="68"/>
                  </a:cubicBezTo>
                  <a:cubicBezTo>
                    <a:pt x="261" y="77"/>
                    <a:pt x="261" y="77"/>
                    <a:pt x="261" y="77"/>
                  </a:cubicBezTo>
                  <a:cubicBezTo>
                    <a:pt x="261" y="77"/>
                    <a:pt x="261" y="77"/>
                    <a:pt x="261" y="78"/>
                  </a:cubicBezTo>
                  <a:cubicBezTo>
                    <a:pt x="261" y="78"/>
                    <a:pt x="261" y="78"/>
                    <a:pt x="261" y="78"/>
                  </a:cubicBezTo>
                  <a:cubicBezTo>
                    <a:pt x="261" y="87"/>
                    <a:pt x="261" y="87"/>
                    <a:pt x="261" y="87"/>
                  </a:cubicBezTo>
                  <a:cubicBezTo>
                    <a:pt x="261" y="87"/>
                    <a:pt x="261" y="87"/>
                    <a:pt x="261" y="87"/>
                  </a:cubicBezTo>
                  <a:cubicBezTo>
                    <a:pt x="261" y="87"/>
                    <a:pt x="261" y="87"/>
                    <a:pt x="261" y="87"/>
                  </a:cubicBezTo>
                  <a:cubicBezTo>
                    <a:pt x="261" y="96"/>
                    <a:pt x="261" y="96"/>
                    <a:pt x="261" y="96"/>
                  </a:cubicBezTo>
                  <a:cubicBezTo>
                    <a:pt x="261" y="96"/>
                    <a:pt x="261" y="96"/>
                    <a:pt x="261" y="96"/>
                  </a:cubicBezTo>
                  <a:cubicBezTo>
                    <a:pt x="261" y="97"/>
                    <a:pt x="261" y="97"/>
                    <a:pt x="262" y="97"/>
                  </a:cubicBezTo>
                  <a:cubicBezTo>
                    <a:pt x="312" y="97"/>
                    <a:pt x="312" y="97"/>
                    <a:pt x="312" y="97"/>
                  </a:cubicBezTo>
                  <a:cubicBezTo>
                    <a:pt x="313" y="97"/>
                    <a:pt x="313" y="97"/>
                    <a:pt x="313" y="97"/>
                  </a:cubicBezTo>
                  <a:cubicBezTo>
                    <a:pt x="314" y="96"/>
                    <a:pt x="314" y="96"/>
                    <a:pt x="314" y="96"/>
                  </a:cubicBezTo>
                  <a:cubicBezTo>
                    <a:pt x="314" y="35"/>
                    <a:pt x="314" y="35"/>
                    <a:pt x="314" y="35"/>
                  </a:cubicBezTo>
                  <a:cubicBezTo>
                    <a:pt x="314" y="35"/>
                    <a:pt x="314" y="34"/>
                    <a:pt x="313" y="34"/>
                  </a:cubicBezTo>
                  <a:lnTo>
                    <a:pt x="263" y="1"/>
                  </a:lnTo>
                  <a:close/>
                  <a:moveTo>
                    <a:pt x="71" y="79"/>
                  </a:moveTo>
                  <a:cubicBezTo>
                    <a:pt x="73" y="79"/>
                    <a:pt x="73" y="79"/>
                    <a:pt x="73" y="79"/>
                  </a:cubicBezTo>
                  <a:cubicBezTo>
                    <a:pt x="73" y="95"/>
                    <a:pt x="73" y="95"/>
                    <a:pt x="73" y="95"/>
                  </a:cubicBezTo>
                  <a:cubicBezTo>
                    <a:pt x="54" y="95"/>
                    <a:pt x="54" y="95"/>
                    <a:pt x="54" y="95"/>
                  </a:cubicBezTo>
                  <a:cubicBezTo>
                    <a:pt x="54" y="79"/>
                    <a:pt x="54" y="79"/>
                    <a:pt x="54" y="79"/>
                  </a:cubicBezTo>
                  <a:cubicBezTo>
                    <a:pt x="56" y="79"/>
                    <a:pt x="56" y="79"/>
                    <a:pt x="56" y="79"/>
                  </a:cubicBezTo>
                  <a:lnTo>
                    <a:pt x="71" y="79"/>
                  </a:lnTo>
                  <a:close/>
                  <a:moveTo>
                    <a:pt x="61" y="77"/>
                  </a:moveTo>
                  <a:cubicBezTo>
                    <a:pt x="64" y="74"/>
                    <a:pt x="64" y="74"/>
                    <a:pt x="64" y="74"/>
                  </a:cubicBezTo>
                  <a:cubicBezTo>
                    <a:pt x="67" y="77"/>
                    <a:pt x="67" y="77"/>
                    <a:pt x="67" y="77"/>
                  </a:cubicBezTo>
                  <a:lnTo>
                    <a:pt x="61" y="77"/>
                  </a:lnTo>
                  <a:close/>
                  <a:moveTo>
                    <a:pt x="74" y="64"/>
                  </a:moveTo>
                  <a:cubicBezTo>
                    <a:pt x="69" y="64"/>
                    <a:pt x="69" y="64"/>
                    <a:pt x="69" y="64"/>
                  </a:cubicBezTo>
                  <a:cubicBezTo>
                    <a:pt x="74" y="58"/>
                    <a:pt x="74" y="58"/>
                    <a:pt x="74" y="58"/>
                  </a:cubicBezTo>
                  <a:cubicBezTo>
                    <a:pt x="69" y="58"/>
                    <a:pt x="69" y="58"/>
                    <a:pt x="69" y="58"/>
                  </a:cubicBezTo>
                  <a:cubicBezTo>
                    <a:pt x="76" y="50"/>
                    <a:pt x="76" y="50"/>
                    <a:pt x="76" y="50"/>
                  </a:cubicBezTo>
                  <a:cubicBezTo>
                    <a:pt x="84" y="58"/>
                    <a:pt x="84" y="58"/>
                    <a:pt x="84" y="58"/>
                  </a:cubicBezTo>
                  <a:cubicBezTo>
                    <a:pt x="79" y="58"/>
                    <a:pt x="79" y="58"/>
                    <a:pt x="79" y="58"/>
                  </a:cubicBezTo>
                  <a:cubicBezTo>
                    <a:pt x="84" y="64"/>
                    <a:pt x="84" y="64"/>
                    <a:pt x="84" y="64"/>
                  </a:cubicBezTo>
                  <a:cubicBezTo>
                    <a:pt x="79" y="64"/>
                    <a:pt x="79" y="64"/>
                    <a:pt x="79" y="64"/>
                  </a:cubicBezTo>
                  <a:cubicBezTo>
                    <a:pt x="92" y="77"/>
                    <a:pt x="92" y="77"/>
                    <a:pt x="92" y="77"/>
                  </a:cubicBezTo>
                  <a:cubicBezTo>
                    <a:pt x="78" y="77"/>
                    <a:pt x="78" y="77"/>
                    <a:pt x="78" y="77"/>
                  </a:cubicBezTo>
                  <a:cubicBezTo>
                    <a:pt x="78" y="94"/>
                    <a:pt x="78" y="94"/>
                    <a:pt x="78" y="94"/>
                  </a:cubicBezTo>
                  <a:cubicBezTo>
                    <a:pt x="75" y="94"/>
                    <a:pt x="75" y="94"/>
                    <a:pt x="75" y="94"/>
                  </a:cubicBezTo>
                  <a:cubicBezTo>
                    <a:pt x="75" y="77"/>
                    <a:pt x="75" y="77"/>
                    <a:pt x="75" y="77"/>
                  </a:cubicBezTo>
                  <a:cubicBezTo>
                    <a:pt x="69" y="77"/>
                    <a:pt x="69" y="77"/>
                    <a:pt x="69" y="77"/>
                  </a:cubicBezTo>
                  <a:cubicBezTo>
                    <a:pt x="65" y="73"/>
                    <a:pt x="65" y="73"/>
                    <a:pt x="65" y="73"/>
                  </a:cubicBezTo>
                  <a:lnTo>
                    <a:pt x="74" y="64"/>
                  </a:lnTo>
                  <a:close/>
                  <a:moveTo>
                    <a:pt x="49" y="64"/>
                  </a:moveTo>
                  <a:cubicBezTo>
                    <a:pt x="43" y="64"/>
                    <a:pt x="43" y="64"/>
                    <a:pt x="43" y="64"/>
                  </a:cubicBezTo>
                  <a:cubicBezTo>
                    <a:pt x="48" y="58"/>
                    <a:pt x="48" y="58"/>
                    <a:pt x="48" y="58"/>
                  </a:cubicBezTo>
                  <a:cubicBezTo>
                    <a:pt x="43" y="58"/>
                    <a:pt x="43" y="58"/>
                    <a:pt x="43" y="58"/>
                  </a:cubicBezTo>
                  <a:cubicBezTo>
                    <a:pt x="51" y="50"/>
                    <a:pt x="51" y="50"/>
                    <a:pt x="51" y="50"/>
                  </a:cubicBezTo>
                  <a:cubicBezTo>
                    <a:pt x="59" y="58"/>
                    <a:pt x="59" y="58"/>
                    <a:pt x="59" y="58"/>
                  </a:cubicBezTo>
                  <a:cubicBezTo>
                    <a:pt x="53" y="58"/>
                    <a:pt x="53" y="58"/>
                    <a:pt x="53" y="58"/>
                  </a:cubicBezTo>
                  <a:cubicBezTo>
                    <a:pt x="59" y="64"/>
                    <a:pt x="59" y="64"/>
                    <a:pt x="59" y="64"/>
                  </a:cubicBezTo>
                  <a:cubicBezTo>
                    <a:pt x="54" y="64"/>
                    <a:pt x="54" y="64"/>
                    <a:pt x="54" y="64"/>
                  </a:cubicBezTo>
                  <a:cubicBezTo>
                    <a:pt x="62" y="73"/>
                    <a:pt x="62" y="73"/>
                    <a:pt x="62" y="73"/>
                  </a:cubicBezTo>
                  <a:cubicBezTo>
                    <a:pt x="58" y="77"/>
                    <a:pt x="58" y="77"/>
                    <a:pt x="58" y="77"/>
                  </a:cubicBezTo>
                  <a:cubicBezTo>
                    <a:pt x="52" y="77"/>
                    <a:pt x="52" y="77"/>
                    <a:pt x="52" y="77"/>
                  </a:cubicBezTo>
                  <a:cubicBezTo>
                    <a:pt x="52" y="94"/>
                    <a:pt x="52" y="94"/>
                    <a:pt x="52" y="94"/>
                  </a:cubicBezTo>
                  <a:cubicBezTo>
                    <a:pt x="49" y="94"/>
                    <a:pt x="49" y="94"/>
                    <a:pt x="49" y="94"/>
                  </a:cubicBezTo>
                  <a:cubicBezTo>
                    <a:pt x="49" y="77"/>
                    <a:pt x="49" y="77"/>
                    <a:pt x="49" y="77"/>
                  </a:cubicBezTo>
                  <a:cubicBezTo>
                    <a:pt x="42" y="77"/>
                    <a:pt x="42" y="77"/>
                    <a:pt x="42" y="77"/>
                  </a:cubicBezTo>
                  <a:cubicBezTo>
                    <a:pt x="39" y="74"/>
                    <a:pt x="39" y="74"/>
                    <a:pt x="39" y="74"/>
                  </a:cubicBezTo>
                  <a:lnTo>
                    <a:pt x="49" y="64"/>
                  </a:lnTo>
                  <a:close/>
                  <a:moveTo>
                    <a:pt x="40" y="77"/>
                  </a:moveTo>
                  <a:cubicBezTo>
                    <a:pt x="35" y="77"/>
                    <a:pt x="35" y="77"/>
                    <a:pt x="35" y="77"/>
                  </a:cubicBezTo>
                  <a:cubicBezTo>
                    <a:pt x="38" y="75"/>
                    <a:pt x="38" y="75"/>
                    <a:pt x="38" y="75"/>
                  </a:cubicBezTo>
                  <a:lnTo>
                    <a:pt x="40" y="77"/>
                  </a:lnTo>
                  <a:close/>
                  <a:moveTo>
                    <a:pt x="8" y="77"/>
                  </a:moveTo>
                  <a:cubicBezTo>
                    <a:pt x="22" y="64"/>
                    <a:pt x="22" y="64"/>
                    <a:pt x="22" y="64"/>
                  </a:cubicBezTo>
                  <a:cubicBezTo>
                    <a:pt x="16" y="64"/>
                    <a:pt x="16" y="64"/>
                    <a:pt x="16" y="64"/>
                  </a:cubicBezTo>
                  <a:cubicBezTo>
                    <a:pt x="22" y="58"/>
                    <a:pt x="22" y="58"/>
                    <a:pt x="22" y="58"/>
                  </a:cubicBezTo>
                  <a:cubicBezTo>
                    <a:pt x="16" y="58"/>
                    <a:pt x="16" y="58"/>
                    <a:pt x="16" y="58"/>
                  </a:cubicBezTo>
                  <a:cubicBezTo>
                    <a:pt x="24" y="50"/>
                    <a:pt x="24" y="50"/>
                    <a:pt x="24" y="50"/>
                  </a:cubicBezTo>
                  <a:cubicBezTo>
                    <a:pt x="32" y="58"/>
                    <a:pt x="32" y="58"/>
                    <a:pt x="32" y="58"/>
                  </a:cubicBezTo>
                  <a:cubicBezTo>
                    <a:pt x="27" y="58"/>
                    <a:pt x="27" y="58"/>
                    <a:pt x="27" y="58"/>
                  </a:cubicBezTo>
                  <a:cubicBezTo>
                    <a:pt x="32" y="64"/>
                    <a:pt x="32" y="64"/>
                    <a:pt x="32" y="64"/>
                  </a:cubicBezTo>
                  <a:cubicBezTo>
                    <a:pt x="27" y="64"/>
                    <a:pt x="27" y="64"/>
                    <a:pt x="27" y="64"/>
                  </a:cubicBezTo>
                  <a:cubicBezTo>
                    <a:pt x="36" y="74"/>
                    <a:pt x="36" y="74"/>
                    <a:pt x="36" y="74"/>
                  </a:cubicBezTo>
                  <a:cubicBezTo>
                    <a:pt x="33" y="77"/>
                    <a:pt x="33" y="77"/>
                    <a:pt x="33" y="77"/>
                  </a:cubicBezTo>
                  <a:cubicBezTo>
                    <a:pt x="26" y="77"/>
                    <a:pt x="26" y="77"/>
                    <a:pt x="26" y="77"/>
                  </a:cubicBezTo>
                  <a:cubicBezTo>
                    <a:pt x="26" y="94"/>
                    <a:pt x="26" y="94"/>
                    <a:pt x="26" y="94"/>
                  </a:cubicBezTo>
                  <a:cubicBezTo>
                    <a:pt x="23" y="94"/>
                    <a:pt x="23" y="94"/>
                    <a:pt x="23" y="94"/>
                  </a:cubicBezTo>
                  <a:cubicBezTo>
                    <a:pt x="23" y="77"/>
                    <a:pt x="23" y="77"/>
                    <a:pt x="23" y="77"/>
                  </a:cubicBezTo>
                  <a:lnTo>
                    <a:pt x="8" y="77"/>
                  </a:lnTo>
                  <a:close/>
                  <a:moveTo>
                    <a:pt x="28" y="79"/>
                  </a:moveTo>
                  <a:cubicBezTo>
                    <a:pt x="31" y="79"/>
                    <a:pt x="31" y="79"/>
                    <a:pt x="31" y="79"/>
                  </a:cubicBezTo>
                  <a:cubicBezTo>
                    <a:pt x="44" y="79"/>
                    <a:pt x="44" y="79"/>
                    <a:pt x="44" y="79"/>
                  </a:cubicBezTo>
                  <a:cubicBezTo>
                    <a:pt x="48" y="79"/>
                    <a:pt x="48" y="79"/>
                    <a:pt x="48" y="79"/>
                  </a:cubicBezTo>
                  <a:cubicBezTo>
                    <a:pt x="48" y="95"/>
                    <a:pt x="48" y="95"/>
                    <a:pt x="48" y="95"/>
                  </a:cubicBezTo>
                  <a:cubicBezTo>
                    <a:pt x="28" y="95"/>
                    <a:pt x="28" y="95"/>
                    <a:pt x="28" y="95"/>
                  </a:cubicBezTo>
                  <a:lnTo>
                    <a:pt x="28" y="79"/>
                  </a:lnTo>
                  <a:close/>
                  <a:moveTo>
                    <a:pt x="113" y="45"/>
                  </a:moveTo>
                  <a:cubicBezTo>
                    <a:pt x="129" y="51"/>
                    <a:pt x="129" y="51"/>
                    <a:pt x="129" y="51"/>
                  </a:cubicBezTo>
                  <a:cubicBezTo>
                    <a:pt x="113" y="56"/>
                    <a:pt x="113" y="56"/>
                    <a:pt x="113" y="56"/>
                  </a:cubicBezTo>
                  <a:lnTo>
                    <a:pt x="113" y="45"/>
                  </a:lnTo>
                  <a:close/>
                  <a:moveTo>
                    <a:pt x="113" y="58"/>
                  </a:moveTo>
                  <a:cubicBezTo>
                    <a:pt x="132" y="53"/>
                    <a:pt x="132" y="53"/>
                    <a:pt x="132" y="53"/>
                  </a:cubicBezTo>
                  <a:cubicBezTo>
                    <a:pt x="140" y="56"/>
                    <a:pt x="140" y="56"/>
                    <a:pt x="140" y="56"/>
                  </a:cubicBezTo>
                  <a:cubicBezTo>
                    <a:pt x="113" y="63"/>
                    <a:pt x="113" y="63"/>
                    <a:pt x="113" y="63"/>
                  </a:cubicBezTo>
                  <a:lnTo>
                    <a:pt x="113" y="58"/>
                  </a:lnTo>
                  <a:close/>
                  <a:moveTo>
                    <a:pt x="113" y="65"/>
                  </a:moveTo>
                  <a:cubicBezTo>
                    <a:pt x="142" y="57"/>
                    <a:pt x="142" y="57"/>
                    <a:pt x="142" y="57"/>
                  </a:cubicBezTo>
                  <a:cubicBezTo>
                    <a:pt x="151" y="65"/>
                    <a:pt x="151" y="65"/>
                    <a:pt x="151" y="65"/>
                  </a:cubicBezTo>
                  <a:cubicBezTo>
                    <a:pt x="144" y="63"/>
                    <a:pt x="144" y="63"/>
                    <a:pt x="144" y="63"/>
                  </a:cubicBezTo>
                  <a:cubicBezTo>
                    <a:pt x="144" y="63"/>
                    <a:pt x="144" y="63"/>
                    <a:pt x="144" y="63"/>
                  </a:cubicBezTo>
                  <a:cubicBezTo>
                    <a:pt x="113" y="71"/>
                    <a:pt x="113" y="71"/>
                    <a:pt x="113" y="71"/>
                  </a:cubicBezTo>
                  <a:lnTo>
                    <a:pt x="113" y="65"/>
                  </a:lnTo>
                  <a:close/>
                  <a:moveTo>
                    <a:pt x="143" y="55"/>
                  </a:moveTo>
                  <a:cubicBezTo>
                    <a:pt x="143" y="55"/>
                    <a:pt x="143" y="55"/>
                    <a:pt x="143" y="55"/>
                  </a:cubicBezTo>
                  <a:cubicBezTo>
                    <a:pt x="143" y="55"/>
                    <a:pt x="143" y="55"/>
                    <a:pt x="143" y="55"/>
                  </a:cubicBezTo>
                  <a:cubicBezTo>
                    <a:pt x="113" y="43"/>
                    <a:pt x="113" y="43"/>
                    <a:pt x="113" y="43"/>
                  </a:cubicBezTo>
                  <a:cubicBezTo>
                    <a:pt x="113" y="37"/>
                    <a:pt x="113" y="37"/>
                    <a:pt x="113" y="37"/>
                  </a:cubicBezTo>
                  <a:cubicBezTo>
                    <a:pt x="142" y="50"/>
                    <a:pt x="142" y="50"/>
                    <a:pt x="142" y="50"/>
                  </a:cubicBezTo>
                  <a:cubicBezTo>
                    <a:pt x="163" y="69"/>
                    <a:pt x="163" y="69"/>
                    <a:pt x="163" y="69"/>
                  </a:cubicBezTo>
                  <a:cubicBezTo>
                    <a:pt x="163" y="73"/>
                    <a:pt x="163" y="73"/>
                    <a:pt x="163" y="73"/>
                  </a:cubicBezTo>
                  <a:lnTo>
                    <a:pt x="143" y="55"/>
                  </a:lnTo>
                  <a:close/>
                  <a:moveTo>
                    <a:pt x="163" y="43"/>
                  </a:moveTo>
                  <a:cubicBezTo>
                    <a:pt x="145" y="32"/>
                    <a:pt x="145" y="32"/>
                    <a:pt x="145" y="32"/>
                  </a:cubicBezTo>
                  <a:cubicBezTo>
                    <a:pt x="144" y="32"/>
                    <a:pt x="144" y="32"/>
                    <a:pt x="144" y="32"/>
                  </a:cubicBezTo>
                  <a:cubicBezTo>
                    <a:pt x="122" y="39"/>
                    <a:pt x="122" y="39"/>
                    <a:pt x="122" y="39"/>
                  </a:cubicBezTo>
                  <a:cubicBezTo>
                    <a:pt x="122" y="39"/>
                    <a:pt x="122" y="39"/>
                    <a:pt x="122" y="39"/>
                  </a:cubicBezTo>
                  <a:cubicBezTo>
                    <a:pt x="115" y="36"/>
                    <a:pt x="115" y="36"/>
                    <a:pt x="115" y="36"/>
                  </a:cubicBezTo>
                  <a:cubicBezTo>
                    <a:pt x="144" y="25"/>
                    <a:pt x="144" y="25"/>
                    <a:pt x="144" y="25"/>
                  </a:cubicBezTo>
                  <a:cubicBezTo>
                    <a:pt x="162" y="37"/>
                    <a:pt x="162" y="37"/>
                    <a:pt x="162" y="37"/>
                  </a:cubicBezTo>
                  <a:cubicBezTo>
                    <a:pt x="162" y="37"/>
                    <a:pt x="163" y="37"/>
                    <a:pt x="163" y="37"/>
                  </a:cubicBezTo>
                  <a:lnTo>
                    <a:pt x="163" y="43"/>
                  </a:lnTo>
                  <a:close/>
                  <a:moveTo>
                    <a:pt x="144" y="48"/>
                  </a:moveTo>
                  <a:cubicBezTo>
                    <a:pt x="143" y="48"/>
                    <a:pt x="143" y="48"/>
                    <a:pt x="143" y="48"/>
                  </a:cubicBezTo>
                  <a:cubicBezTo>
                    <a:pt x="125" y="40"/>
                    <a:pt x="125" y="40"/>
                    <a:pt x="125" y="40"/>
                  </a:cubicBezTo>
                  <a:cubicBezTo>
                    <a:pt x="144" y="34"/>
                    <a:pt x="144" y="34"/>
                    <a:pt x="144" y="34"/>
                  </a:cubicBezTo>
                  <a:cubicBezTo>
                    <a:pt x="162" y="45"/>
                    <a:pt x="162" y="45"/>
                    <a:pt x="162" y="45"/>
                  </a:cubicBezTo>
                  <a:cubicBezTo>
                    <a:pt x="162" y="45"/>
                    <a:pt x="163" y="45"/>
                    <a:pt x="163" y="45"/>
                  </a:cubicBezTo>
                  <a:cubicBezTo>
                    <a:pt x="163" y="66"/>
                    <a:pt x="163" y="66"/>
                    <a:pt x="163" y="66"/>
                  </a:cubicBezTo>
                  <a:lnTo>
                    <a:pt x="144" y="48"/>
                  </a:lnTo>
                  <a:close/>
                  <a:moveTo>
                    <a:pt x="163" y="35"/>
                  </a:moveTo>
                  <a:cubicBezTo>
                    <a:pt x="145" y="23"/>
                    <a:pt x="145" y="23"/>
                    <a:pt x="145" y="23"/>
                  </a:cubicBezTo>
                  <a:cubicBezTo>
                    <a:pt x="144" y="23"/>
                    <a:pt x="144" y="23"/>
                    <a:pt x="144" y="23"/>
                  </a:cubicBezTo>
                  <a:cubicBezTo>
                    <a:pt x="113" y="35"/>
                    <a:pt x="113" y="35"/>
                    <a:pt x="113" y="35"/>
                  </a:cubicBezTo>
                  <a:cubicBezTo>
                    <a:pt x="113" y="30"/>
                    <a:pt x="113" y="30"/>
                    <a:pt x="113" y="30"/>
                  </a:cubicBezTo>
                  <a:cubicBezTo>
                    <a:pt x="144" y="18"/>
                    <a:pt x="144" y="18"/>
                    <a:pt x="144" y="18"/>
                  </a:cubicBezTo>
                  <a:cubicBezTo>
                    <a:pt x="162" y="30"/>
                    <a:pt x="162" y="30"/>
                    <a:pt x="162" y="30"/>
                  </a:cubicBezTo>
                  <a:cubicBezTo>
                    <a:pt x="162" y="30"/>
                    <a:pt x="163" y="30"/>
                    <a:pt x="163" y="30"/>
                  </a:cubicBezTo>
                  <a:lnTo>
                    <a:pt x="163" y="35"/>
                  </a:lnTo>
                  <a:close/>
                  <a:moveTo>
                    <a:pt x="113" y="73"/>
                  </a:moveTo>
                  <a:cubicBezTo>
                    <a:pt x="144" y="64"/>
                    <a:pt x="144" y="64"/>
                    <a:pt x="144" y="64"/>
                  </a:cubicBezTo>
                  <a:cubicBezTo>
                    <a:pt x="154" y="68"/>
                    <a:pt x="154" y="68"/>
                    <a:pt x="154" y="68"/>
                  </a:cubicBezTo>
                  <a:cubicBezTo>
                    <a:pt x="162" y="76"/>
                    <a:pt x="162" y="76"/>
                    <a:pt x="162" y="76"/>
                  </a:cubicBezTo>
                  <a:cubicBezTo>
                    <a:pt x="144" y="69"/>
                    <a:pt x="144" y="69"/>
                    <a:pt x="144" y="69"/>
                  </a:cubicBezTo>
                  <a:cubicBezTo>
                    <a:pt x="144" y="69"/>
                    <a:pt x="144" y="69"/>
                    <a:pt x="144" y="69"/>
                  </a:cubicBezTo>
                  <a:cubicBezTo>
                    <a:pt x="113" y="77"/>
                    <a:pt x="113" y="77"/>
                    <a:pt x="113" y="77"/>
                  </a:cubicBezTo>
                  <a:lnTo>
                    <a:pt x="113" y="73"/>
                  </a:lnTo>
                  <a:close/>
                  <a:moveTo>
                    <a:pt x="145" y="9"/>
                  </a:moveTo>
                  <a:cubicBezTo>
                    <a:pt x="163" y="20"/>
                    <a:pt x="163" y="20"/>
                    <a:pt x="163" y="20"/>
                  </a:cubicBezTo>
                  <a:cubicBezTo>
                    <a:pt x="163" y="28"/>
                    <a:pt x="163" y="28"/>
                    <a:pt x="163" y="28"/>
                  </a:cubicBezTo>
                  <a:cubicBezTo>
                    <a:pt x="145" y="17"/>
                    <a:pt x="145" y="17"/>
                    <a:pt x="145" y="17"/>
                  </a:cubicBezTo>
                  <a:cubicBezTo>
                    <a:pt x="144" y="16"/>
                    <a:pt x="144" y="16"/>
                    <a:pt x="144" y="16"/>
                  </a:cubicBezTo>
                  <a:cubicBezTo>
                    <a:pt x="113" y="28"/>
                    <a:pt x="113" y="28"/>
                    <a:pt x="113" y="28"/>
                  </a:cubicBezTo>
                  <a:cubicBezTo>
                    <a:pt x="113" y="21"/>
                    <a:pt x="113" y="21"/>
                    <a:pt x="113" y="21"/>
                  </a:cubicBezTo>
                  <a:lnTo>
                    <a:pt x="145" y="9"/>
                  </a:lnTo>
                  <a:close/>
                  <a:moveTo>
                    <a:pt x="113" y="79"/>
                  </a:moveTo>
                  <a:cubicBezTo>
                    <a:pt x="144" y="71"/>
                    <a:pt x="144" y="71"/>
                    <a:pt x="144" y="71"/>
                  </a:cubicBezTo>
                  <a:cubicBezTo>
                    <a:pt x="163" y="78"/>
                    <a:pt x="163" y="78"/>
                    <a:pt x="163" y="78"/>
                  </a:cubicBezTo>
                  <a:cubicBezTo>
                    <a:pt x="163" y="84"/>
                    <a:pt x="163" y="84"/>
                    <a:pt x="163" y="84"/>
                  </a:cubicBezTo>
                  <a:cubicBezTo>
                    <a:pt x="144" y="77"/>
                    <a:pt x="144" y="77"/>
                    <a:pt x="144" y="77"/>
                  </a:cubicBezTo>
                  <a:cubicBezTo>
                    <a:pt x="144" y="77"/>
                    <a:pt x="144" y="77"/>
                    <a:pt x="144" y="77"/>
                  </a:cubicBezTo>
                  <a:cubicBezTo>
                    <a:pt x="113" y="85"/>
                    <a:pt x="113" y="85"/>
                    <a:pt x="113" y="85"/>
                  </a:cubicBezTo>
                  <a:lnTo>
                    <a:pt x="113" y="79"/>
                  </a:lnTo>
                  <a:close/>
                  <a:moveTo>
                    <a:pt x="278" y="41"/>
                  </a:moveTo>
                  <a:cubicBezTo>
                    <a:pt x="278" y="48"/>
                    <a:pt x="278" y="48"/>
                    <a:pt x="278" y="48"/>
                  </a:cubicBezTo>
                  <a:cubicBezTo>
                    <a:pt x="272" y="48"/>
                    <a:pt x="272" y="48"/>
                    <a:pt x="272" y="48"/>
                  </a:cubicBezTo>
                  <a:cubicBezTo>
                    <a:pt x="272" y="41"/>
                    <a:pt x="272" y="41"/>
                    <a:pt x="272" y="41"/>
                  </a:cubicBezTo>
                  <a:lnTo>
                    <a:pt x="278" y="41"/>
                  </a:lnTo>
                  <a:close/>
                  <a:moveTo>
                    <a:pt x="287" y="41"/>
                  </a:moveTo>
                  <a:cubicBezTo>
                    <a:pt x="287" y="48"/>
                    <a:pt x="287" y="48"/>
                    <a:pt x="287" y="48"/>
                  </a:cubicBezTo>
                  <a:cubicBezTo>
                    <a:pt x="280" y="48"/>
                    <a:pt x="280" y="48"/>
                    <a:pt x="280" y="48"/>
                  </a:cubicBezTo>
                  <a:cubicBezTo>
                    <a:pt x="280" y="41"/>
                    <a:pt x="280" y="41"/>
                    <a:pt x="280" y="41"/>
                  </a:cubicBezTo>
                  <a:lnTo>
                    <a:pt x="287" y="41"/>
                  </a:lnTo>
                  <a:close/>
                  <a:moveTo>
                    <a:pt x="295" y="41"/>
                  </a:moveTo>
                  <a:cubicBezTo>
                    <a:pt x="295" y="48"/>
                    <a:pt x="295" y="48"/>
                    <a:pt x="295" y="48"/>
                  </a:cubicBezTo>
                  <a:cubicBezTo>
                    <a:pt x="288" y="48"/>
                    <a:pt x="288" y="48"/>
                    <a:pt x="288" y="48"/>
                  </a:cubicBezTo>
                  <a:cubicBezTo>
                    <a:pt x="288" y="41"/>
                    <a:pt x="288" y="41"/>
                    <a:pt x="288" y="41"/>
                  </a:cubicBezTo>
                  <a:lnTo>
                    <a:pt x="295" y="41"/>
                  </a:lnTo>
                  <a:close/>
                  <a:moveTo>
                    <a:pt x="304" y="41"/>
                  </a:moveTo>
                  <a:cubicBezTo>
                    <a:pt x="304" y="48"/>
                    <a:pt x="304" y="48"/>
                    <a:pt x="304" y="48"/>
                  </a:cubicBezTo>
                  <a:cubicBezTo>
                    <a:pt x="297" y="48"/>
                    <a:pt x="297" y="48"/>
                    <a:pt x="297" y="48"/>
                  </a:cubicBezTo>
                  <a:cubicBezTo>
                    <a:pt x="297" y="41"/>
                    <a:pt x="297" y="41"/>
                    <a:pt x="297" y="41"/>
                  </a:cubicBezTo>
                  <a:lnTo>
                    <a:pt x="304" y="41"/>
                  </a:lnTo>
                  <a:close/>
                  <a:moveTo>
                    <a:pt x="312" y="41"/>
                  </a:moveTo>
                  <a:cubicBezTo>
                    <a:pt x="312" y="48"/>
                    <a:pt x="312" y="48"/>
                    <a:pt x="312" y="48"/>
                  </a:cubicBezTo>
                  <a:cubicBezTo>
                    <a:pt x="305" y="48"/>
                    <a:pt x="305" y="48"/>
                    <a:pt x="305" y="48"/>
                  </a:cubicBezTo>
                  <a:cubicBezTo>
                    <a:pt x="305" y="41"/>
                    <a:pt x="305" y="41"/>
                    <a:pt x="305" y="41"/>
                  </a:cubicBezTo>
                  <a:lnTo>
                    <a:pt x="312" y="41"/>
                  </a:lnTo>
                  <a:close/>
                  <a:moveTo>
                    <a:pt x="295" y="67"/>
                  </a:moveTo>
                  <a:cubicBezTo>
                    <a:pt x="288" y="67"/>
                    <a:pt x="288" y="67"/>
                    <a:pt x="288" y="67"/>
                  </a:cubicBezTo>
                  <a:cubicBezTo>
                    <a:pt x="288" y="60"/>
                    <a:pt x="288" y="60"/>
                    <a:pt x="288" y="60"/>
                  </a:cubicBezTo>
                  <a:cubicBezTo>
                    <a:pt x="295" y="60"/>
                    <a:pt x="295" y="60"/>
                    <a:pt x="295" y="60"/>
                  </a:cubicBezTo>
                  <a:lnTo>
                    <a:pt x="295" y="67"/>
                  </a:lnTo>
                  <a:close/>
                  <a:moveTo>
                    <a:pt x="297" y="60"/>
                  </a:moveTo>
                  <a:cubicBezTo>
                    <a:pt x="304" y="60"/>
                    <a:pt x="304" y="60"/>
                    <a:pt x="304" y="60"/>
                  </a:cubicBezTo>
                  <a:cubicBezTo>
                    <a:pt x="304" y="67"/>
                    <a:pt x="304" y="67"/>
                    <a:pt x="304" y="67"/>
                  </a:cubicBezTo>
                  <a:cubicBezTo>
                    <a:pt x="297" y="67"/>
                    <a:pt x="297" y="67"/>
                    <a:pt x="297" y="67"/>
                  </a:cubicBezTo>
                  <a:lnTo>
                    <a:pt x="297" y="60"/>
                  </a:lnTo>
                  <a:close/>
                  <a:moveTo>
                    <a:pt x="287" y="67"/>
                  </a:moveTo>
                  <a:cubicBezTo>
                    <a:pt x="280" y="67"/>
                    <a:pt x="280" y="67"/>
                    <a:pt x="280" y="67"/>
                  </a:cubicBezTo>
                  <a:cubicBezTo>
                    <a:pt x="280" y="60"/>
                    <a:pt x="280" y="60"/>
                    <a:pt x="280" y="60"/>
                  </a:cubicBezTo>
                  <a:cubicBezTo>
                    <a:pt x="287" y="60"/>
                    <a:pt x="287" y="60"/>
                    <a:pt x="287" y="60"/>
                  </a:cubicBezTo>
                  <a:lnTo>
                    <a:pt x="287" y="67"/>
                  </a:lnTo>
                  <a:close/>
                  <a:moveTo>
                    <a:pt x="278" y="67"/>
                  </a:moveTo>
                  <a:cubicBezTo>
                    <a:pt x="272" y="67"/>
                    <a:pt x="272" y="67"/>
                    <a:pt x="272" y="67"/>
                  </a:cubicBezTo>
                  <a:cubicBezTo>
                    <a:pt x="272" y="60"/>
                    <a:pt x="272" y="60"/>
                    <a:pt x="272" y="60"/>
                  </a:cubicBezTo>
                  <a:cubicBezTo>
                    <a:pt x="278" y="60"/>
                    <a:pt x="278" y="60"/>
                    <a:pt x="278" y="60"/>
                  </a:cubicBezTo>
                  <a:lnTo>
                    <a:pt x="278" y="67"/>
                  </a:lnTo>
                  <a:close/>
                  <a:moveTo>
                    <a:pt x="278" y="69"/>
                  </a:moveTo>
                  <a:cubicBezTo>
                    <a:pt x="278" y="77"/>
                    <a:pt x="278" y="77"/>
                    <a:pt x="278" y="77"/>
                  </a:cubicBezTo>
                  <a:cubicBezTo>
                    <a:pt x="272" y="77"/>
                    <a:pt x="272" y="77"/>
                    <a:pt x="272" y="77"/>
                  </a:cubicBezTo>
                  <a:cubicBezTo>
                    <a:pt x="272" y="69"/>
                    <a:pt x="272" y="69"/>
                    <a:pt x="272" y="69"/>
                  </a:cubicBezTo>
                  <a:lnTo>
                    <a:pt x="278" y="69"/>
                  </a:lnTo>
                  <a:close/>
                  <a:moveTo>
                    <a:pt x="280" y="69"/>
                  </a:moveTo>
                  <a:cubicBezTo>
                    <a:pt x="287" y="69"/>
                    <a:pt x="287" y="69"/>
                    <a:pt x="287" y="69"/>
                  </a:cubicBezTo>
                  <a:cubicBezTo>
                    <a:pt x="287" y="77"/>
                    <a:pt x="287" y="77"/>
                    <a:pt x="287" y="77"/>
                  </a:cubicBezTo>
                  <a:cubicBezTo>
                    <a:pt x="280" y="77"/>
                    <a:pt x="280" y="77"/>
                    <a:pt x="280" y="77"/>
                  </a:cubicBezTo>
                  <a:lnTo>
                    <a:pt x="280" y="69"/>
                  </a:lnTo>
                  <a:close/>
                  <a:moveTo>
                    <a:pt x="288" y="69"/>
                  </a:moveTo>
                  <a:cubicBezTo>
                    <a:pt x="295" y="69"/>
                    <a:pt x="295" y="69"/>
                    <a:pt x="295" y="69"/>
                  </a:cubicBezTo>
                  <a:cubicBezTo>
                    <a:pt x="295" y="77"/>
                    <a:pt x="295" y="77"/>
                    <a:pt x="295" y="77"/>
                  </a:cubicBezTo>
                  <a:cubicBezTo>
                    <a:pt x="288" y="77"/>
                    <a:pt x="288" y="77"/>
                    <a:pt x="288" y="77"/>
                  </a:cubicBezTo>
                  <a:lnTo>
                    <a:pt x="288" y="69"/>
                  </a:lnTo>
                  <a:close/>
                  <a:moveTo>
                    <a:pt x="297" y="69"/>
                  </a:moveTo>
                  <a:cubicBezTo>
                    <a:pt x="304" y="69"/>
                    <a:pt x="304" y="69"/>
                    <a:pt x="304" y="69"/>
                  </a:cubicBezTo>
                  <a:cubicBezTo>
                    <a:pt x="304" y="77"/>
                    <a:pt x="304" y="77"/>
                    <a:pt x="304" y="77"/>
                  </a:cubicBezTo>
                  <a:cubicBezTo>
                    <a:pt x="297" y="77"/>
                    <a:pt x="297" y="77"/>
                    <a:pt x="297" y="77"/>
                  </a:cubicBezTo>
                  <a:lnTo>
                    <a:pt x="297" y="69"/>
                  </a:lnTo>
                  <a:close/>
                  <a:moveTo>
                    <a:pt x="305" y="69"/>
                  </a:moveTo>
                  <a:cubicBezTo>
                    <a:pt x="312" y="69"/>
                    <a:pt x="312" y="69"/>
                    <a:pt x="312" y="69"/>
                  </a:cubicBezTo>
                  <a:cubicBezTo>
                    <a:pt x="312" y="77"/>
                    <a:pt x="312" y="77"/>
                    <a:pt x="312" y="77"/>
                  </a:cubicBezTo>
                  <a:cubicBezTo>
                    <a:pt x="305" y="77"/>
                    <a:pt x="305" y="77"/>
                    <a:pt x="305" y="77"/>
                  </a:cubicBezTo>
                  <a:lnTo>
                    <a:pt x="305" y="69"/>
                  </a:lnTo>
                  <a:close/>
                  <a:moveTo>
                    <a:pt x="305" y="67"/>
                  </a:moveTo>
                  <a:cubicBezTo>
                    <a:pt x="305" y="60"/>
                    <a:pt x="305" y="60"/>
                    <a:pt x="305" y="60"/>
                  </a:cubicBezTo>
                  <a:cubicBezTo>
                    <a:pt x="312" y="60"/>
                    <a:pt x="312" y="60"/>
                    <a:pt x="312" y="60"/>
                  </a:cubicBezTo>
                  <a:cubicBezTo>
                    <a:pt x="312" y="67"/>
                    <a:pt x="312" y="67"/>
                    <a:pt x="312" y="67"/>
                  </a:cubicBezTo>
                  <a:lnTo>
                    <a:pt x="305" y="67"/>
                  </a:lnTo>
                  <a:close/>
                  <a:moveTo>
                    <a:pt x="305" y="58"/>
                  </a:moveTo>
                  <a:cubicBezTo>
                    <a:pt x="305" y="50"/>
                    <a:pt x="305" y="50"/>
                    <a:pt x="305" y="50"/>
                  </a:cubicBezTo>
                  <a:cubicBezTo>
                    <a:pt x="312" y="50"/>
                    <a:pt x="312" y="50"/>
                    <a:pt x="312" y="50"/>
                  </a:cubicBezTo>
                  <a:cubicBezTo>
                    <a:pt x="312" y="58"/>
                    <a:pt x="312" y="58"/>
                    <a:pt x="312" y="58"/>
                  </a:cubicBezTo>
                  <a:lnTo>
                    <a:pt x="305" y="58"/>
                  </a:lnTo>
                  <a:close/>
                  <a:moveTo>
                    <a:pt x="304" y="58"/>
                  </a:moveTo>
                  <a:cubicBezTo>
                    <a:pt x="297" y="58"/>
                    <a:pt x="297" y="58"/>
                    <a:pt x="297" y="58"/>
                  </a:cubicBezTo>
                  <a:cubicBezTo>
                    <a:pt x="297" y="50"/>
                    <a:pt x="297" y="50"/>
                    <a:pt x="297" y="50"/>
                  </a:cubicBezTo>
                  <a:cubicBezTo>
                    <a:pt x="304" y="50"/>
                    <a:pt x="304" y="50"/>
                    <a:pt x="304" y="50"/>
                  </a:cubicBezTo>
                  <a:lnTo>
                    <a:pt x="304" y="58"/>
                  </a:lnTo>
                  <a:close/>
                  <a:moveTo>
                    <a:pt x="295" y="58"/>
                  </a:moveTo>
                  <a:cubicBezTo>
                    <a:pt x="288" y="58"/>
                    <a:pt x="288" y="58"/>
                    <a:pt x="288" y="58"/>
                  </a:cubicBezTo>
                  <a:cubicBezTo>
                    <a:pt x="288" y="50"/>
                    <a:pt x="288" y="50"/>
                    <a:pt x="288" y="50"/>
                  </a:cubicBezTo>
                  <a:cubicBezTo>
                    <a:pt x="295" y="50"/>
                    <a:pt x="295" y="50"/>
                    <a:pt x="295" y="50"/>
                  </a:cubicBezTo>
                  <a:lnTo>
                    <a:pt x="295" y="58"/>
                  </a:lnTo>
                  <a:close/>
                  <a:moveTo>
                    <a:pt x="287" y="58"/>
                  </a:moveTo>
                  <a:cubicBezTo>
                    <a:pt x="280" y="58"/>
                    <a:pt x="280" y="58"/>
                    <a:pt x="280" y="58"/>
                  </a:cubicBezTo>
                  <a:cubicBezTo>
                    <a:pt x="280" y="50"/>
                    <a:pt x="280" y="50"/>
                    <a:pt x="280" y="50"/>
                  </a:cubicBezTo>
                  <a:cubicBezTo>
                    <a:pt x="287" y="50"/>
                    <a:pt x="287" y="50"/>
                    <a:pt x="287" y="50"/>
                  </a:cubicBezTo>
                  <a:lnTo>
                    <a:pt x="287" y="58"/>
                  </a:lnTo>
                  <a:close/>
                  <a:moveTo>
                    <a:pt x="278" y="58"/>
                  </a:moveTo>
                  <a:cubicBezTo>
                    <a:pt x="272" y="58"/>
                    <a:pt x="272" y="58"/>
                    <a:pt x="272" y="58"/>
                  </a:cubicBezTo>
                  <a:cubicBezTo>
                    <a:pt x="272" y="50"/>
                    <a:pt x="272" y="50"/>
                    <a:pt x="272" y="50"/>
                  </a:cubicBezTo>
                  <a:cubicBezTo>
                    <a:pt x="278" y="50"/>
                    <a:pt x="278" y="50"/>
                    <a:pt x="278" y="50"/>
                  </a:cubicBezTo>
                  <a:lnTo>
                    <a:pt x="278" y="58"/>
                  </a:lnTo>
                  <a:close/>
                  <a:moveTo>
                    <a:pt x="270" y="58"/>
                  </a:moveTo>
                  <a:cubicBezTo>
                    <a:pt x="263" y="58"/>
                    <a:pt x="263" y="58"/>
                    <a:pt x="263" y="58"/>
                  </a:cubicBezTo>
                  <a:cubicBezTo>
                    <a:pt x="263" y="50"/>
                    <a:pt x="263" y="50"/>
                    <a:pt x="263" y="50"/>
                  </a:cubicBezTo>
                  <a:cubicBezTo>
                    <a:pt x="270" y="50"/>
                    <a:pt x="270" y="50"/>
                    <a:pt x="270" y="50"/>
                  </a:cubicBezTo>
                  <a:lnTo>
                    <a:pt x="270" y="58"/>
                  </a:lnTo>
                  <a:close/>
                  <a:moveTo>
                    <a:pt x="270" y="60"/>
                  </a:moveTo>
                  <a:cubicBezTo>
                    <a:pt x="270" y="67"/>
                    <a:pt x="270" y="67"/>
                    <a:pt x="270" y="67"/>
                  </a:cubicBezTo>
                  <a:cubicBezTo>
                    <a:pt x="263" y="67"/>
                    <a:pt x="263" y="67"/>
                    <a:pt x="263" y="67"/>
                  </a:cubicBezTo>
                  <a:cubicBezTo>
                    <a:pt x="263" y="60"/>
                    <a:pt x="263" y="60"/>
                    <a:pt x="263" y="60"/>
                  </a:cubicBezTo>
                  <a:lnTo>
                    <a:pt x="270" y="60"/>
                  </a:lnTo>
                  <a:close/>
                  <a:moveTo>
                    <a:pt x="270" y="69"/>
                  </a:moveTo>
                  <a:cubicBezTo>
                    <a:pt x="270" y="77"/>
                    <a:pt x="270" y="77"/>
                    <a:pt x="270" y="77"/>
                  </a:cubicBezTo>
                  <a:cubicBezTo>
                    <a:pt x="263" y="77"/>
                    <a:pt x="263" y="77"/>
                    <a:pt x="263" y="77"/>
                  </a:cubicBezTo>
                  <a:cubicBezTo>
                    <a:pt x="263" y="69"/>
                    <a:pt x="263" y="69"/>
                    <a:pt x="263" y="69"/>
                  </a:cubicBezTo>
                  <a:lnTo>
                    <a:pt x="270" y="69"/>
                  </a:lnTo>
                  <a:close/>
                  <a:moveTo>
                    <a:pt x="270" y="79"/>
                  </a:moveTo>
                  <a:cubicBezTo>
                    <a:pt x="270" y="86"/>
                    <a:pt x="270" y="86"/>
                    <a:pt x="270" y="86"/>
                  </a:cubicBezTo>
                  <a:cubicBezTo>
                    <a:pt x="263" y="86"/>
                    <a:pt x="263" y="86"/>
                    <a:pt x="263" y="86"/>
                  </a:cubicBezTo>
                  <a:cubicBezTo>
                    <a:pt x="263" y="79"/>
                    <a:pt x="263" y="79"/>
                    <a:pt x="263" y="79"/>
                  </a:cubicBezTo>
                  <a:lnTo>
                    <a:pt x="270" y="79"/>
                  </a:lnTo>
                  <a:close/>
                  <a:moveTo>
                    <a:pt x="272" y="79"/>
                  </a:moveTo>
                  <a:cubicBezTo>
                    <a:pt x="278" y="79"/>
                    <a:pt x="278" y="79"/>
                    <a:pt x="278" y="79"/>
                  </a:cubicBezTo>
                  <a:cubicBezTo>
                    <a:pt x="278" y="86"/>
                    <a:pt x="278" y="86"/>
                    <a:pt x="278" y="86"/>
                  </a:cubicBezTo>
                  <a:cubicBezTo>
                    <a:pt x="272" y="86"/>
                    <a:pt x="272" y="86"/>
                    <a:pt x="272" y="86"/>
                  </a:cubicBezTo>
                  <a:lnTo>
                    <a:pt x="272" y="79"/>
                  </a:lnTo>
                  <a:close/>
                  <a:moveTo>
                    <a:pt x="280" y="79"/>
                  </a:moveTo>
                  <a:cubicBezTo>
                    <a:pt x="287" y="79"/>
                    <a:pt x="287" y="79"/>
                    <a:pt x="287" y="79"/>
                  </a:cubicBezTo>
                  <a:cubicBezTo>
                    <a:pt x="287" y="86"/>
                    <a:pt x="287" y="86"/>
                    <a:pt x="287" y="86"/>
                  </a:cubicBezTo>
                  <a:cubicBezTo>
                    <a:pt x="280" y="86"/>
                    <a:pt x="280" y="86"/>
                    <a:pt x="280" y="86"/>
                  </a:cubicBezTo>
                  <a:lnTo>
                    <a:pt x="280" y="79"/>
                  </a:lnTo>
                  <a:close/>
                  <a:moveTo>
                    <a:pt x="288" y="79"/>
                  </a:moveTo>
                  <a:cubicBezTo>
                    <a:pt x="295" y="79"/>
                    <a:pt x="295" y="79"/>
                    <a:pt x="295" y="79"/>
                  </a:cubicBezTo>
                  <a:cubicBezTo>
                    <a:pt x="295" y="86"/>
                    <a:pt x="295" y="86"/>
                    <a:pt x="295" y="86"/>
                  </a:cubicBezTo>
                  <a:cubicBezTo>
                    <a:pt x="288" y="86"/>
                    <a:pt x="288" y="86"/>
                    <a:pt x="288" y="86"/>
                  </a:cubicBezTo>
                  <a:lnTo>
                    <a:pt x="288" y="79"/>
                  </a:lnTo>
                  <a:close/>
                  <a:moveTo>
                    <a:pt x="297" y="79"/>
                  </a:moveTo>
                  <a:cubicBezTo>
                    <a:pt x="304" y="79"/>
                    <a:pt x="304" y="79"/>
                    <a:pt x="304" y="79"/>
                  </a:cubicBezTo>
                  <a:cubicBezTo>
                    <a:pt x="304" y="86"/>
                    <a:pt x="304" y="86"/>
                    <a:pt x="304" y="86"/>
                  </a:cubicBezTo>
                  <a:cubicBezTo>
                    <a:pt x="297" y="86"/>
                    <a:pt x="297" y="86"/>
                    <a:pt x="297" y="86"/>
                  </a:cubicBezTo>
                  <a:lnTo>
                    <a:pt x="297" y="79"/>
                  </a:lnTo>
                  <a:close/>
                  <a:moveTo>
                    <a:pt x="305" y="79"/>
                  </a:moveTo>
                  <a:cubicBezTo>
                    <a:pt x="312" y="79"/>
                    <a:pt x="312" y="79"/>
                    <a:pt x="312" y="79"/>
                  </a:cubicBezTo>
                  <a:cubicBezTo>
                    <a:pt x="312" y="86"/>
                    <a:pt x="312" y="86"/>
                    <a:pt x="312" y="86"/>
                  </a:cubicBezTo>
                  <a:cubicBezTo>
                    <a:pt x="305" y="86"/>
                    <a:pt x="305" y="86"/>
                    <a:pt x="305" y="86"/>
                  </a:cubicBezTo>
                  <a:lnTo>
                    <a:pt x="305" y="79"/>
                  </a:lnTo>
                  <a:close/>
                  <a:moveTo>
                    <a:pt x="270" y="48"/>
                  </a:moveTo>
                  <a:cubicBezTo>
                    <a:pt x="263" y="48"/>
                    <a:pt x="263" y="48"/>
                    <a:pt x="263" y="48"/>
                  </a:cubicBezTo>
                  <a:cubicBezTo>
                    <a:pt x="263" y="41"/>
                    <a:pt x="263" y="41"/>
                    <a:pt x="263" y="41"/>
                  </a:cubicBezTo>
                  <a:cubicBezTo>
                    <a:pt x="270" y="41"/>
                    <a:pt x="270" y="41"/>
                    <a:pt x="270" y="41"/>
                  </a:cubicBezTo>
                  <a:lnTo>
                    <a:pt x="270" y="48"/>
                  </a:lnTo>
                  <a:close/>
                  <a:moveTo>
                    <a:pt x="263" y="88"/>
                  </a:moveTo>
                  <a:cubicBezTo>
                    <a:pt x="270" y="88"/>
                    <a:pt x="270" y="88"/>
                    <a:pt x="270" y="88"/>
                  </a:cubicBezTo>
                  <a:cubicBezTo>
                    <a:pt x="270" y="95"/>
                    <a:pt x="270" y="95"/>
                    <a:pt x="270" y="95"/>
                  </a:cubicBezTo>
                  <a:cubicBezTo>
                    <a:pt x="263" y="95"/>
                    <a:pt x="263" y="95"/>
                    <a:pt x="263" y="95"/>
                  </a:cubicBezTo>
                  <a:lnTo>
                    <a:pt x="263" y="88"/>
                  </a:lnTo>
                  <a:close/>
                  <a:moveTo>
                    <a:pt x="272" y="88"/>
                  </a:moveTo>
                  <a:cubicBezTo>
                    <a:pt x="278" y="88"/>
                    <a:pt x="278" y="88"/>
                    <a:pt x="278" y="88"/>
                  </a:cubicBezTo>
                  <a:cubicBezTo>
                    <a:pt x="278" y="95"/>
                    <a:pt x="278" y="95"/>
                    <a:pt x="278" y="95"/>
                  </a:cubicBezTo>
                  <a:cubicBezTo>
                    <a:pt x="272" y="95"/>
                    <a:pt x="272" y="95"/>
                    <a:pt x="272" y="95"/>
                  </a:cubicBezTo>
                  <a:lnTo>
                    <a:pt x="272" y="88"/>
                  </a:lnTo>
                  <a:close/>
                  <a:moveTo>
                    <a:pt x="280" y="88"/>
                  </a:moveTo>
                  <a:cubicBezTo>
                    <a:pt x="287" y="88"/>
                    <a:pt x="287" y="88"/>
                    <a:pt x="287" y="88"/>
                  </a:cubicBezTo>
                  <a:cubicBezTo>
                    <a:pt x="287" y="95"/>
                    <a:pt x="287" y="95"/>
                    <a:pt x="287" y="95"/>
                  </a:cubicBezTo>
                  <a:cubicBezTo>
                    <a:pt x="280" y="95"/>
                    <a:pt x="280" y="95"/>
                    <a:pt x="280" y="95"/>
                  </a:cubicBezTo>
                  <a:lnTo>
                    <a:pt x="280" y="88"/>
                  </a:lnTo>
                  <a:close/>
                  <a:moveTo>
                    <a:pt x="288" y="88"/>
                  </a:moveTo>
                  <a:cubicBezTo>
                    <a:pt x="295" y="88"/>
                    <a:pt x="295" y="88"/>
                    <a:pt x="295" y="88"/>
                  </a:cubicBezTo>
                  <a:cubicBezTo>
                    <a:pt x="295" y="95"/>
                    <a:pt x="295" y="95"/>
                    <a:pt x="295" y="95"/>
                  </a:cubicBezTo>
                  <a:cubicBezTo>
                    <a:pt x="288" y="95"/>
                    <a:pt x="288" y="95"/>
                    <a:pt x="288" y="95"/>
                  </a:cubicBezTo>
                  <a:lnTo>
                    <a:pt x="288" y="88"/>
                  </a:lnTo>
                  <a:close/>
                  <a:moveTo>
                    <a:pt x="297" y="88"/>
                  </a:moveTo>
                  <a:cubicBezTo>
                    <a:pt x="304" y="88"/>
                    <a:pt x="304" y="88"/>
                    <a:pt x="304" y="88"/>
                  </a:cubicBezTo>
                  <a:cubicBezTo>
                    <a:pt x="304" y="95"/>
                    <a:pt x="304" y="95"/>
                    <a:pt x="304" y="95"/>
                  </a:cubicBezTo>
                  <a:cubicBezTo>
                    <a:pt x="297" y="95"/>
                    <a:pt x="297" y="95"/>
                    <a:pt x="297" y="95"/>
                  </a:cubicBezTo>
                  <a:lnTo>
                    <a:pt x="297" y="88"/>
                  </a:lnTo>
                  <a:close/>
                  <a:moveTo>
                    <a:pt x="305" y="88"/>
                  </a:moveTo>
                  <a:cubicBezTo>
                    <a:pt x="312" y="88"/>
                    <a:pt x="312" y="88"/>
                    <a:pt x="312" y="88"/>
                  </a:cubicBezTo>
                  <a:cubicBezTo>
                    <a:pt x="312" y="95"/>
                    <a:pt x="312" y="95"/>
                    <a:pt x="312" y="95"/>
                  </a:cubicBezTo>
                  <a:cubicBezTo>
                    <a:pt x="305" y="95"/>
                    <a:pt x="305" y="95"/>
                    <a:pt x="305" y="95"/>
                  </a:cubicBezTo>
                  <a:lnTo>
                    <a:pt x="305" y="88"/>
                  </a:lnTo>
                  <a:close/>
                  <a:moveTo>
                    <a:pt x="312" y="36"/>
                  </a:moveTo>
                  <a:cubicBezTo>
                    <a:pt x="312" y="39"/>
                    <a:pt x="312" y="39"/>
                    <a:pt x="312" y="39"/>
                  </a:cubicBezTo>
                  <a:cubicBezTo>
                    <a:pt x="305" y="39"/>
                    <a:pt x="305" y="39"/>
                    <a:pt x="305" y="39"/>
                  </a:cubicBezTo>
                  <a:cubicBezTo>
                    <a:pt x="305" y="39"/>
                    <a:pt x="304" y="39"/>
                    <a:pt x="304" y="39"/>
                  </a:cubicBezTo>
                  <a:cubicBezTo>
                    <a:pt x="304" y="39"/>
                    <a:pt x="304" y="39"/>
                    <a:pt x="304" y="39"/>
                  </a:cubicBezTo>
                  <a:cubicBezTo>
                    <a:pt x="296" y="39"/>
                    <a:pt x="296" y="39"/>
                    <a:pt x="296" y="39"/>
                  </a:cubicBezTo>
                  <a:cubicBezTo>
                    <a:pt x="296" y="39"/>
                    <a:pt x="296" y="39"/>
                    <a:pt x="296" y="39"/>
                  </a:cubicBezTo>
                  <a:cubicBezTo>
                    <a:pt x="296" y="39"/>
                    <a:pt x="296" y="39"/>
                    <a:pt x="296" y="39"/>
                  </a:cubicBezTo>
                  <a:cubicBezTo>
                    <a:pt x="288" y="39"/>
                    <a:pt x="288" y="39"/>
                    <a:pt x="288" y="39"/>
                  </a:cubicBezTo>
                  <a:cubicBezTo>
                    <a:pt x="288" y="39"/>
                    <a:pt x="288" y="39"/>
                    <a:pt x="288" y="39"/>
                  </a:cubicBezTo>
                  <a:cubicBezTo>
                    <a:pt x="287" y="39"/>
                    <a:pt x="287" y="39"/>
                    <a:pt x="287" y="39"/>
                  </a:cubicBezTo>
                  <a:cubicBezTo>
                    <a:pt x="279" y="39"/>
                    <a:pt x="279" y="39"/>
                    <a:pt x="279" y="39"/>
                  </a:cubicBezTo>
                  <a:cubicBezTo>
                    <a:pt x="279" y="39"/>
                    <a:pt x="279" y="39"/>
                    <a:pt x="279" y="39"/>
                  </a:cubicBezTo>
                  <a:cubicBezTo>
                    <a:pt x="279" y="39"/>
                    <a:pt x="279" y="39"/>
                    <a:pt x="279" y="39"/>
                  </a:cubicBezTo>
                  <a:cubicBezTo>
                    <a:pt x="271" y="39"/>
                    <a:pt x="271" y="39"/>
                    <a:pt x="271" y="39"/>
                  </a:cubicBezTo>
                  <a:cubicBezTo>
                    <a:pt x="271" y="39"/>
                    <a:pt x="271" y="39"/>
                    <a:pt x="271" y="39"/>
                  </a:cubicBezTo>
                  <a:cubicBezTo>
                    <a:pt x="271" y="39"/>
                    <a:pt x="271" y="39"/>
                    <a:pt x="270" y="39"/>
                  </a:cubicBezTo>
                  <a:cubicBezTo>
                    <a:pt x="263" y="39"/>
                    <a:pt x="263" y="39"/>
                    <a:pt x="263" y="39"/>
                  </a:cubicBezTo>
                  <a:cubicBezTo>
                    <a:pt x="263" y="3"/>
                    <a:pt x="263" y="3"/>
                    <a:pt x="263" y="3"/>
                  </a:cubicBezTo>
                  <a:lnTo>
                    <a:pt x="3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81">
              <a:extLst>
                <a:ext uri="{FF2B5EF4-FFF2-40B4-BE49-F238E27FC236}">
                  <a16:creationId xmlns:a16="http://schemas.microsoft.com/office/drawing/2014/main" id="{11C049BF-9E88-4518-9B92-50EDB8E24032}"/>
                </a:ext>
              </a:extLst>
            </p:cNvPr>
            <p:cNvSpPr>
              <a:spLocks noEditPoints="1"/>
            </p:cNvSpPr>
            <p:nvPr userDrawn="1"/>
          </p:nvSpPr>
          <p:spPr bwMode="auto">
            <a:xfrm>
              <a:off x="4313238" y="4302125"/>
              <a:ext cx="434975" cy="531813"/>
            </a:xfrm>
            <a:custGeom>
              <a:avLst/>
              <a:gdLst>
                <a:gd name="T0" fmla="*/ 217 w 274"/>
                <a:gd name="T1" fmla="*/ 119 h 335"/>
                <a:gd name="T2" fmla="*/ 178 w 274"/>
                <a:gd name="T3" fmla="*/ 80 h 335"/>
                <a:gd name="T4" fmla="*/ 217 w 274"/>
                <a:gd name="T5" fmla="*/ 80 h 335"/>
                <a:gd name="T6" fmla="*/ 139 w 274"/>
                <a:gd name="T7" fmla="*/ 0 h 335"/>
                <a:gd name="T8" fmla="*/ 56 w 274"/>
                <a:gd name="T9" fmla="*/ 80 h 335"/>
                <a:gd name="T10" fmla="*/ 96 w 274"/>
                <a:gd name="T11" fmla="*/ 80 h 335"/>
                <a:gd name="T12" fmla="*/ 56 w 274"/>
                <a:gd name="T13" fmla="*/ 119 h 335"/>
                <a:gd name="T14" fmla="*/ 96 w 274"/>
                <a:gd name="T15" fmla="*/ 119 h 335"/>
                <a:gd name="T16" fmla="*/ 0 w 274"/>
                <a:gd name="T17" fmla="*/ 216 h 335"/>
                <a:gd name="T18" fmla="*/ 117 w 274"/>
                <a:gd name="T19" fmla="*/ 216 h 335"/>
                <a:gd name="T20" fmla="*/ 117 w 274"/>
                <a:gd name="T21" fmla="*/ 335 h 335"/>
                <a:gd name="T22" fmla="*/ 156 w 274"/>
                <a:gd name="T23" fmla="*/ 335 h 335"/>
                <a:gd name="T24" fmla="*/ 156 w 274"/>
                <a:gd name="T25" fmla="*/ 216 h 335"/>
                <a:gd name="T26" fmla="*/ 274 w 274"/>
                <a:gd name="T27" fmla="*/ 216 h 335"/>
                <a:gd name="T28" fmla="*/ 183 w 274"/>
                <a:gd name="T29" fmla="*/ 119 h 335"/>
                <a:gd name="T30" fmla="*/ 217 w 274"/>
                <a:gd name="T31" fmla="*/ 119 h 335"/>
                <a:gd name="T32" fmla="*/ 252 w 274"/>
                <a:gd name="T33" fmla="*/ 207 h 335"/>
                <a:gd name="T34" fmla="*/ 152 w 274"/>
                <a:gd name="T35" fmla="*/ 207 h 335"/>
                <a:gd name="T36" fmla="*/ 152 w 274"/>
                <a:gd name="T37" fmla="*/ 331 h 335"/>
                <a:gd name="T38" fmla="*/ 122 w 274"/>
                <a:gd name="T39" fmla="*/ 331 h 335"/>
                <a:gd name="T40" fmla="*/ 122 w 274"/>
                <a:gd name="T41" fmla="*/ 207 h 335"/>
                <a:gd name="T42" fmla="*/ 21 w 274"/>
                <a:gd name="T43" fmla="*/ 207 h 335"/>
                <a:gd name="T44" fmla="*/ 113 w 274"/>
                <a:gd name="T45" fmla="*/ 110 h 335"/>
                <a:gd name="T46" fmla="*/ 78 w 274"/>
                <a:gd name="T47" fmla="*/ 110 h 335"/>
                <a:gd name="T48" fmla="*/ 113 w 274"/>
                <a:gd name="T49" fmla="*/ 75 h 335"/>
                <a:gd name="T50" fmla="*/ 78 w 274"/>
                <a:gd name="T51" fmla="*/ 75 h 335"/>
                <a:gd name="T52" fmla="*/ 139 w 274"/>
                <a:gd name="T53" fmla="*/ 9 h 335"/>
                <a:gd name="T54" fmla="*/ 200 w 274"/>
                <a:gd name="T55" fmla="*/ 75 h 335"/>
                <a:gd name="T56" fmla="*/ 161 w 274"/>
                <a:gd name="T57" fmla="*/ 75 h 335"/>
                <a:gd name="T58" fmla="*/ 200 w 274"/>
                <a:gd name="T59" fmla="*/ 110 h 335"/>
                <a:gd name="T60" fmla="*/ 161 w 274"/>
                <a:gd name="T61" fmla="*/ 110 h 335"/>
                <a:gd name="T62" fmla="*/ 252 w 274"/>
                <a:gd name="T63" fmla="*/ 20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4" h="335">
                  <a:moveTo>
                    <a:pt x="217" y="119"/>
                  </a:moveTo>
                  <a:lnTo>
                    <a:pt x="178" y="80"/>
                  </a:lnTo>
                  <a:lnTo>
                    <a:pt x="217" y="80"/>
                  </a:lnTo>
                  <a:lnTo>
                    <a:pt x="139" y="0"/>
                  </a:lnTo>
                  <a:lnTo>
                    <a:pt x="56" y="80"/>
                  </a:lnTo>
                  <a:lnTo>
                    <a:pt x="96" y="80"/>
                  </a:lnTo>
                  <a:lnTo>
                    <a:pt x="56" y="119"/>
                  </a:lnTo>
                  <a:lnTo>
                    <a:pt x="96" y="119"/>
                  </a:lnTo>
                  <a:lnTo>
                    <a:pt x="0" y="216"/>
                  </a:lnTo>
                  <a:lnTo>
                    <a:pt x="117" y="216"/>
                  </a:lnTo>
                  <a:lnTo>
                    <a:pt x="117" y="335"/>
                  </a:lnTo>
                  <a:lnTo>
                    <a:pt x="156" y="335"/>
                  </a:lnTo>
                  <a:lnTo>
                    <a:pt x="156" y="216"/>
                  </a:lnTo>
                  <a:lnTo>
                    <a:pt x="274" y="216"/>
                  </a:lnTo>
                  <a:lnTo>
                    <a:pt x="183" y="119"/>
                  </a:lnTo>
                  <a:lnTo>
                    <a:pt x="217" y="119"/>
                  </a:lnTo>
                  <a:close/>
                  <a:moveTo>
                    <a:pt x="252" y="207"/>
                  </a:moveTo>
                  <a:lnTo>
                    <a:pt x="152" y="207"/>
                  </a:lnTo>
                  <a:lnTo>
                    <a:pt x="152" y="331"/>
                  </a:lnTo>
                  <a:lnTo>
                    <a:pt x="122" y="331"/>
                  </a:lnTo>
                  <a:lnTo>
                    <a:pt x="122" y="207"/>
                  </a:lnTo>
                  <a:lnTo>
                    <a:pt x="21" y="207"/>
                  </a:lnTo>
                  <a:lnTo>
                    <a:pt x="113" y="110"/>
                  </a:lnTo>
                  <a:lnTo>
                    <a:pt x="78" y="110"/>
                  </a:lnTo>
                  <a:lnTo>
                    <a:pt x="113" y="75"/>
                  </a:lnTo>
                  <a:lnTo>
                    <a:pt x="78" y="75"/>
                  </a:lnTo>
                  <a:lnTo>
                    <a:pt x="139" y="9"/>
                  </a:lnTo>
                  <a:lnTo>
                    <a:pt x="200" y="75"/>
                  </a:lnTo>
                  <a:lnTo>
                    <a:pt x="161" y="75"/>
                  </a:lnTo>
                  <a:lnTo>
                    <a:pt x="200" y="110"/>
                  </a:lnTo>
                  <a:lnTo>
                    <a:pt x="161" y="110"/>
                  </a:lnTo>
                  <a:lnTo>
                    <a:pt x="252" y="2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82">
              <a:extLst>
                <a:ext uri="{FF2B5EF4-FFF2-40B4-BE49-F238E27FC236}">
                  <a16:creationId xmlns:a16="http://schemas.microsoft.com/office/drawing/2014/main" id="{6C28633D-4F2D-4388-9EEC-78AD165B571F}"/>
                </a:ext>
              </a:extLst>
            </p:cNvPr>
            <p:cNvSpPr>
              <a:spLocks noEditPoints="1"/>
            </p:cNvSpPr>
            <p:nvPr userDrawn="1"/>
          </p:nvSpPr>
          <p:spPr bwMode="auto">
            <a:xfrm>
              <a:off x="7381875" y="4302125"/>
              <a:ext cx="428625" cy="531813"/>
            </a:xfrm>
            <a:custGeom>
              <a:avLst/>
              <a:gdLst>
                <a:gd name="T0" fmla="*/ 217 w 270"/>
                <a:gd name="T1" fmla="*/ 119 h 335"/>
                <a:gd name="T2" fmla="*/ 178 w 270"/>
                <a:gd name="T3" fmla="*/ 80 h 335"/>
                <a:gd name="T4" fmla="*/ 217 w 270"/>
                <a:gd name="T5" fmla="*/ 80 h 335"/>
                <a:gd name="T6" fmla="*/ 139 w 270"/>
                <a:gd name="T7" fmla="*/ 0 h 335"/>
                <a:gd name="T8" fmla="*/ 56 w 270"/>
                <a:gd name="T9" fmla="*/ 80 h 335"/>
                <a:gd name="T10" fmla="*/ 96 w 270"/>
                <a:gd name="T11" fmla="*/ 80 h 335"/>
                <a:gd name="T12" fmla="*/ 56 w 270"/>
                <a:gd name="T13" fmla="*/ 119 h 335"/>
                <a:gd name="T14" fmla="*/ 96 w 270"/>
                <a:gd name="T15" fmla="*/ 119 h 335"/>
                <a:gd name="T16" fmla="*/ 0 w 270"/>
                <a:gd name="T17" fmla="*/ 216 h 335"/>
                <a:gd name="T18" fmla="*/ 113 w 270"/>
                <a:gd name="T19" fmla="*/ 216 h 335"/>
                <a:gd name="T20" fmla="*/ 113 w 270"/>
                <a:gd name="T21" fmla="*/ 335 h 335"/>
                <a:gd name="T22" fmla="*/ 157 w 270"/>
                <a:gd name="T23" fmla="*/ 335 h 335"/>
                <a:gd name="T24" fmla="*/ 157 w 270"/>
                <a:gd name="T25" fmla="*/ 216 h 335"/>
                <a:gd name="T26" fmla="*/ 270 w 270"/>
                <a:gd name="T27" fmla="*/ 216 h 335"/>
                <a:gd name="T28" fmla="*/ 178 w 270"/>
                <a:gd name="T29" fmla="*/ 119 h 335"/>
                <a:gd name="T30" fmla="*/ 217 w 270"/>
                <a:gd name="T31" fmla="*/ 119 h 335"/>
                <a:gd name="T32" fmla="*/ 252 w 270"/>
                <a:gd name="T33" fmla="*/ 207 h 335"/>
                <a:gd name="T34" fmla="*/ 148 w 270"/>
                <a:gd name="T35" fmla="*/ 207 h 335"/>
                <a:gd name="T36" fmla="*/ 148 w 270"/>
                <a:gd name="T37" fmla="*/ 331 h 335"/>
                <a:gd name="T38" fmla="*/ 122 w 270"/>
                <a:gd name="T39" fmla="*/ 331 h 335"/>
                <a:gd name="T40" fmla="*/ 122 w 270"/>
                <a:gd name="T41" fmla="*/ 207 h 335"/>
                <a:gd name="T42" fmla="*/ 22 w 270"/>
                <a:gd name="T43" fmla="*/ 207 h 335"/>
                <a:gd name="T44" fmla="*/ 113 w 270"/>
                <a:gd name="T45" fmla="*/ 110 h 335"/>
                <a:gd name="T46" fmla="*/ 74 w 270"/>
                <a:gd name="T47" fmla="*/ 110 h 335"/>
                <a:gd name="T48" fmla="*/ 113 w 270"/>
                <a:gd name="T49" fmla="*/ 75 h 335"/>
                <a:gd name="T50" fmla="*/ 74 w 270"/>
                <a:gd name="T51" fmla="*/ 75 h 335"/>
                <a:gd name="T52" fmla="*/ 139 w 270"/>
                <a:gd name="T53" fmla="*/ 9 h 335"/>
                <a:gd name="T54" fmla="*/ 196 w 270"/>
                <a:gd name="T55" fmla="*/ 75 h 335"/>
                <a:gd name="T56" fmla="*/ 161 w 270"/>
                <a:gd name="T57" fmla="*/ 75 h 335"/>
                <a:gd name="T58" fmla="*/ 196 w 270"/>
                <a:gd name="T59" fmla="*/ 110 h 335"/>
                <a:gd name="T60" fmla="*/ 161 w 270"/>
                <a:gd name="T61" fmla="*/ 110 h 335"/>
                <a:gd name="T62" fmla="*/ 252 w 270"/>
                <a:gd name="T63" fmla="*/ 20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0" h="335">
                  <a:moveTo>
                    <a:pt x="217" y="119"/>
                  </a:moveTo>
                  <a:lnTo>
                    <a:pt x="178" y="80"/>
                  </a:lnTo>
                  <a:lnTo>
                    <a:pt x="217" y="80"/>
                  </a:lnTo>
                  <a:lnTo>
                    <a:pt x="139" y="0"/>
                  </a:lnTo>
                  <a:lnTo>
                    <a:pt x="56" y="80"/>
                  </a:lnTo>
                  <a:lnTo>
                    <a:pt x="96" y="80"/>
                  </a:lnTo>
                  <a:lnTo>
                    <a:pt x="56" y="119"/>
                  </a:lnTo>
                  <a:lnTo>
                    <a:pt x="96" y="119"/>
                  </a:lnTo>
                  <a:lnTo>
                    <a:pt x="0" y="216"/>
                  </a:lnTo>
                  <a:lnTo>
                    <a:pt x="113" y="216"/>
                  </a:lnTo>
                  <a:lnTo>
                    <a:pt x="113" y="335"/>
                  </a:lnTo>
                  <a:lnTo>
                    <a:pt x="157" y="335"/>
                  </a:lnTo>
                  <a:lnTo>
                    <a:pt x="157" y="216"/>
                  </a:lnTo>
                  <a:lnTo>
                    <a:pt x="270" y="216"/>
                  </a:lnTo>
                  <a:lnTo>
                    <a:pt x="178" y="119"/>
                  </a:lnTo>
                  <a:lnTo>
                    <a:pt x="217" y="119"/>
                  </a:lnTo>
                  <a:close/>
                  <a:moveTo>
                    <a:pt x="252" y="207"/>
                  </a:moveTo>
                  <a:lnTo>
                    <a:pt x="148" y="207"/>
                  </a:lnTo>
                  <a:lnTo>
                    <a:pt x="148" y="331"/>
                  </a:lnTo>
                  <a:lnTo>
                    <a:pt x="122" y="331"/>
                  </a:lnTo>
                  <a:lnTo>
                    <a:pt x="122" y="207"/>
                  </a:lnTo>
                  <a:lnTo>
                    <a:pt x="22" y="207"/>
                  </a:lnTo>
                  <a:lnTo>
                    <a:pt x="113" y="110"/>
                  </a:lnTo>
                  <a:lnTo>
                    <a:pt x="74" y="110"/>
                  </a:lnTo>
                  <a:lnTo>
                    <a:pt x="113" y="75"/>
                  </a:lnTo>
                  <a:lnTo>
                    <a:pt x="74" y="75"/>
                  </a:lnTo>
                  <a:lnTo>
                    <a:pt x="139" y="9"/>
                  </a:lnTo>
                  <a:lnTo>
                    <a:pt x="196" y="75"/>
                  </a:lnTo>
                  <a:lnTo>
                    <a:pt x="161" y="75"/>
                  </a:lnTo>
                  <a:lnTo>
                    <a:pt x="196" y="110"/>
                  </a:lnTo>
                  <a:lnTo>
                    <a:pt x="161" y="110"/>
                  </a:lnTo>
                  <a:lnTo>
                    <a:pt x="252" y="2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283">
              <a:extLst>
                <a:ext uri="{FF2B5EF4-FFF2-40B4-BE49-F238E27FC236}">
                  <a16:creationId xmlns:a16="http://schemas.microsoft.com/office/drawing/2014/main" id="{8B6C8BE1-20D1-4CB3-90FC-2199C8FF6C21}"/>
                </a:ext>
              </a:extLst>
            </p:cNvPr>
            <p:cNvSpPr>
              <a:spLocks noEditPoints="1"/>
            </p:cNvSpPr>
            <p:nvPr userDrawn="1"/>
          </p:nvSpPr>
          <p:spPr bwMode="auto">
            <a:xfrm>
              <a:off x="11722100" y="4714875"/>
              <a:ext cx="26988" cy="34925"/>
            </a:xfrm>
            <a:custGeom>
              <a:avLst/>
              <a:gdLst>
                <a:gd name="T0" fmla="*/ 2 w 4"/>
                <a:gd name="T1" fmla="*/ 0 h 5"/>
                <a:gd name="T2" fmla="*/ 0 w 4"/>
                <a:gd name="T3" fmla="*/ 1 h 5"/>
                <a:gd name="T4" fmla="*/ 1 w 4"/>
                <a:gd name="T5" fmla="*/ 4 h 5"/>
                <a:gd name="T6" fmla="*/ 2 w 4"/>
                <a:gd name="T7" fmla="*/ 5 h 5"/>
                <a:gd name="T8" fmla="*/ 3 w 4"/>
                <a:gd name="T9" fmla="*/ 4 h 5"/>
                <a:gd name="T10" fmla="*/ 3 w 4"/>
                <a:gd name="T11" fmla="*/ 1 h 5"/>
                <a:gd name="T12" fmla="*/ 2 w 4"/>
                <a:gd name="T13" fmla="*/ 0 h 5"/>
                <a:gd name="T14" fmla="*/ 2 w 4"/>
                <a:gd name="T15" fmla="*/ 4 h 5"/>
                <a:gd name="T16" fmla="*/ 1 w 4"/>
                <a:gd name="T17" fmla="*/ 3 h 5"/>
                <a:gd name="T18" fmla="*/ 1 w 4"/>
                <a:gd name="T19" fmla="*/ 1 h 5"/>
                <a:gd name="T20" fmla="*/ 2 w 4"/>
                <a:gd name="T21" fmla="*/ 1 h 5"/>
                <a:gd name="T22" fmla="*/ 2 w 4"/>
                <a:gd name="T23" fmla="*/ 1 h 5"/>
                <a:gd name="T24" fmla="*/ 2 w 4"/>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5">
                  <a:moveTo>
                    <a:pt x="2" y="0"/>
                  </a:moveTo>
                  <a:cubicBezTo>
                    <a:pt x="1" y="0"/>
                    <a:pt x="1" y="0"/>
                    <a:pt x="0" y="1"/>
                  </a:cubicBezTo>
                  <a:cubicBezTo>
                    <a:pt x="0" y="1"/>
                    <a:pt x="0" y="4"/>
                    <a:pt x="1" y="4"/>
                  </a:cubicBezTo>
                  <a:cubicBezTo>
                    <a:pt x="1" y="4"/>
                    <a:pt x="2" y="5"/>
                    <a:pt x="2" y="5"/>
                  </a:cubicBezTo>
                  <a:cubicBezTo>
                    <a:pt x="2" y="5"/>
                    <a:pt x="2" y="4"/>
                    <a:pt x="3" y="4"/>
                  </a:cubicBezTo>
                  <a:cubicBezTo>
                    <a:pt x="4" y="4"/>
                    <a:pt x="4" y="2"/>
                    <a:pt x="3" y="1"/>
                  </a:cubicBezTo>
                  <a:cubicBezTo>
                    <a:pt x="3" y="0"/>
                    <a:pt x="2" y="0"/>
                    <a:pt x="2" y="0"/>
                  </a:cubicBezTo>
                  <a:close/>
                  <a:moveTo>
                    <a:pt x="2" y="4"/>
                  </a:moveTo>
                  <a:cubicBezTo>
                    <a:pt x="2" y="4"/>
                    <a:pt x="2" y="4"/>
                    <a:pt x="1" y="3"/>
                  </a:cubicBezTo>
                  <a:cubicBezTo>
                    <a:pt x="1" y="3"/>
                    <a:pt x="1" y="2"/>
                    <a:pt x="1" y="1"/>
                  </a:cubicBezTo>
                  <a:cubicBezTo>
                    <a:pt x="1" y="1"/>
                    <a:pt x="1" y="1"/>
                    <a:pt x="2" y="1"/>
                  </a:cubicBezTo>
                  <a:cubicBezTo>
                    <a:pt x="2" y="1"/>
                    <a:pt x="2" y="1"/>
                    <a:pt x="2" y="1"/>
                  </a:cubicBezTo>
                  <a:cubicBezTo>
                    <a:pt x="3" y="2"/>
                    <a:pt x="3"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284">
              <a:extLst>
                <a:ext uri="{FF2B5EF4-FFF2-40B4-BE49-F238E27FC236}">
                  <a16:creationId xmlns:a16="http://schemas.microsoft.com/office/drawing/2014/main" id="{4254FD2F-4C3A-435C-91C0-25D45AA1D80A}"/>
                </a:ext>
              </a:extLst>
            </p:cNvPr>
            <p:cNvSpPr>
              <a:spLocks noEditPoints="1"/>
            </p:cNvSpPr>
            <p:nvPr userDrawn="1"/>
          </p:nvSpPr>
          <p:spPr bwMode="auto">
            <a:xfrm>
              <a:off x="11798300" y="4778375"/>
              <a:ext cx="20638" cy="34925"/>
            </a:xfrm>
            <a:custGeom>
              <a:avLst/>
              <a:gdLst>
                <a:gd name="T0" fmla="*/ 0 w 3"/>
                <a:gd name="T1" fmla="*/ 3 h 5"/>
                <a:gd name="T2" fmla="*/ 1 w 3"/>
                <a:gd name="T3" fmla="*/ 5 h 5"/>
                <a:gd name="T4" fmla="*/ 2 w 3"/>
                <a:gd name="T5" fmla="*/ 5 h 5"/>
                <a:gd name="T6" fmla="*/ 3 w 3"/>
                <a:gd name="T7" fmla="*/ 4 h 5"/>
                <a:gd name="T8" fmla="*/ 3 w 3"/>
                <a:gd name="T9" fmla="*/ 1 h 5"/>
                <a:gd name="T10" fmla="*/ 1 w 3"/>
                <a:gd name="T11" fmla="*/ 0 h 5"/>
                <a:gd name="T12" fmla="*/ 0 w 3"/>
                <a:gd name="T13" fmla="*/ 3 h 5"/>
                <a:gd name="T14" fmla="*/ 2 w 3"/>
                <a:gd name="T15" fmla="*/ 1 h 5"/>
                <a:gd name="T16" fmla="*/ 2 w 3"/>
                <a:gd name="T17" fmla="*/ 2 h 5"/>
                <a:gd name="T18" fmla="*/ 2 w 3"/>
                <a:gd name="T19" fmla="*/ 4 h 5"/>
                <a:gd name="T20" fmla="*/ 2 w 3"/>
                <a:gd name="T21" fmla="*/ 4 h 5"/>
                <a:gd name="T22" fmla="*/ 1 w 3"/>
                <a:gd name="T23" fmla="*/ 4 h 5"/>
                <a:gd name="T24" fmla="*/ 1 w 3"/>
                <a:gd name="T25" fmla="*/ 3 h 5"/>
                <a:gd name="T26" fmla="*/ 1 w 3"/>
                <a:gd name="T27" fmla="*/ 1 h 5"/>
                <a:gd name="T28" fmla="*/ 2 w 3"/>
                <a:gd name="T2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5">
                  <a:moveTo>
                    <a:pt x="0" y="3"/>
                  </a:moveTo>
                  <a:cubicBezTo>
                    <a:pt x="0" y="4"/>
                    <a:pt x="1" y="5"/>
                    <a:pt x="1" y="5"/>
                  </a:cubicBezTo>
                  <a:cubicBezTo>
                    <a:pt x="2" y="5"/>
                    <a:pt x="2" y="5"/>
                    <a:pt x="2" y="5"/>
                  </a:cubicBezTo>
                  <a:cubicBezTo>
                    <a:pt x="2" y="5"/>
                    <a:pt x="2" y="5"/>
                    <a:pt x="3" y="4"/>
                  </a:cubicBezTo>
                  <a:cubicBezTo>
                    <a:pt x="3" y="4"/>
                    <a:pt x="3" y="2"/>
                    <a:pt x="3" y="1"/>
                  </a:cubicBezTo>
                  <a:cubicBezTo>
                    <a:pt x="3" y="1"/>
                    <a:pt x="2" y="0"/>
                    <a:pt x="1" y="0"/>
                  </a:cubicBezTo>
                  <a:cubicBezTo>
                    <a:pt x="0" y="1"/>
                    <a:pt x="0" y="2"/>
                    <a:pt x="0" y="3"/>
                  </a:cubicBezTo>
                  <a:close/>
                  <a:moveTo>
                    <a:pt x="2" y="1"/>
                  </a:moveTo>
                  <a:cubicBezTo>
                    <a:pt x="2" y="1"/>
                    <a:pt x="2" y="1"/>
                    <a:pt x="2" y="2"/>
                  </a:cubicBezTo>
                  <a:cubicBezTo>
                    <a:pt x="2" y="2"/>
                    <a:pt x="2" y="3"/>
                    <a:pt x="2" y="4"/>
                  </a:cubicBezTo>
                  <a:cubicBezTo>
                    <a:pt x="2" y="4"/>
                    <a:pt x="2" y="4"/>
                    <a:pt x="2" y="4"/>
                  </a:cubicBezTo>
                  <a:cubicBezTo>
                    <a:pt x="2" y="4"/>
                    <a:pt x="1" y="4"/>
                    <a:pt x="1" y="4"/>
                  </a:cubicBezTo>
                  <a:cubicBezTo>
                    <a:pt x="1" y="4"/>
                    <a:pt x="1" y="3"/>
                    <a:pt x="1" y="3"/>
                  </a:cubicBezTo>
                  <a:cubicBezTo>
                    <a:pt x="1" y="2"/>
                    <a:pt x="1" y="1"/>
                    <a:pt x="1" y="1"/>
                  </a:cubicBezTo>
                  <a:cubicBezTo>
                    <a:pt x="1" y="1"/>
                    <a:pt x="1"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285">
              <a:extLst>
                <a:ext uri="{FF2B5EF4-FFF2-40B4-BE49-F238E27FC236}">
                  <a16:creationId xmlns:a16="http://schemas.microsoft.com/office/drawing/2014/main" id="{2847C492-104A-4B7C-BBE5-4136736F91D5}"/>
                </a:ext>
              </a:extLst>
            </p:cNvPr>
            <p:cNvSpPr>
              <a:spLocks noEditPoints="1"/>
            </p:cNvSpPr>
            <p:nvPr userDrawn="1"/>
          </p:nvSpPr>
          <p:spPr bwMode="auto">
            <a:xfrm>
              <a:off x="10941050" y="4232275"/>
              <a:ext cx="1244600" cy="615950"/>
            </a:xfrm>
            <a:custGeom>
              <a:avLst/>
              <a:gdLst>
                <a:gd name="T0" fmla="*/ 175 w 180"/>
                <a:gd name="T1" fmla="*/ 84 h 88"/>
                <a:gd name="T2" fmla="*/ 168 w 180"/>
                <a:gd name="T3" fmla="*/ 84 h 88"/>
                <a:gd name="T4" fmla="*/ 168 w 180"/>
                <a:gd name="T5" fmla="*/ 3 h 88"/>
                <a:gd name="T6" fmla="*/ 165 w 180"/>
                <a:gd name="T7" fmla="*/ 0 h 88"/>
                <a:gd name="T8" fmla="*/ 56 w 180"/>
                <a:gd name="T9" fmla="*/ 0 h 88"/>
                <a:gd name="T10" fmla="*/ 52 w 180"/>
                <a:gd name="T11" fmla="*/ 5 h 88"/>
                <a:gd name="T12" fmla="*/ 52 w 180"/>
                <a:gd name="T13" fmla="*/ 42 h 88"/>
                <a:gd name="T14" fmla="*/ 125 w 180"/>
                <a:gd name="T15" fmla="*/ 43 h 88"/>
                <a:gd name="T16" fmla="*/ 127 w 180"/>
                <a:gd name="T17" fmla="*/ 65 h 88"/>
                <a:gd name="T18" fmla="*/ 165 w 180"/>
                <a:gd name="T19" fmla="*/ 66 h 88"/>
                <a:gd name="T20" fmla="*/ 107 w 180"/>
                <a:gd name="T21" fmla="*/ 85 h 88"/>
                <a:gd name="T22" fmla="*/ 126 w 180"/>
                <a:gd name="T23" fmla="*/ 66 h 88"/>
                <a:gd name="T24" fmla="*/ 126 w 180"/>
                <a:gd name="T25" fmla="*/ 45 h 88"/>
                <a:gd name="T26" fmla="*/ 21 w 180"/>
                <a:gd name="T27" fmla="*/ 43 h 88"/>
                <a:gd name="T28" fmla="*/ 17 w 180"/>
                <a:gd name="T29" fmla="*/ 44 h 88"/>
                <a:gd name="T30" fmla="*/ 16 w 180"/>
                <a:gd name="T31" fmla="*/ 49 h 88"/>
                <a:gd name="T32" fmla="*/ 15 w 180"/>
                <a:gd name="T33" fmla="*/ 65 h 88"/>
                <a:gd name="T34" fmla="*/ 13 w 180"/>
                <a:gd name="T35" fmla="*/ 64 h 88"/>
                <a:gd name="T36" fmla="*/ 10 w 180"/>
                <a:gd name="T37" fmla="*/ 62 h 88"/>
                <a:gd name="T38" fmla="*/ 6 w 180"/>
                <a:gd name="T39" fmla="*/ 62 h 88"/>
                <a:gd name="T40" fmla="*/ 5 w 180"/>
                <a:gd name="T41" fmla="*/ 68 h 88"/>
                <a:gd name="T42" fmla="*/ 5 w 180"/>
                <a:gd name="T43" fmla="*/ 84 h 88"/>
                <a:gd name="T44" fmla="*/ 0 w 180"/>
                <a:gd name="T45" fmla="*/ 86 h 88"/>
                <a:gd name="T46" fmla="*/ 3 w 180"/>
                <a:gd name="T47" fmla="*/ 88 h 88"/>
                <a:gd name="T48" fmla="*/ 6 w 180"/>
                <a:gd name="T49" fmla="*/ 88 h 88"/>
                <a:gd name="T50" fmla="*/ 172 w 180"/>
                <a:gd name="T51" fmla="*/ 88 h 88"/>
                <a:gd name="T52" fmla="*/ 180 w 180"/>
                <a:gd name="T53" fmla="*/ 87 h 88"/>
                <a:gd name="T54" fmla="*/ 178 w 180"/>
                <a:gd name="T55" fmla="*/ 87 h 88"/>
                <a:gd name="T56" fmla="*/ 169 w 180"/>
                <a:gd name="T57" fmla="*/ 87 h 88"/>
                <a:gd name="T58" fmla="*/ 5 w 180"/>
                <a:gd name="T59" fmla="*/ 87 h 88"/>
                <a:gd name="T60" fmla="*/ 1 w 180"/>
                <a:gd name="T61" fmla="*/ 86 h 88"/>
                <a:gd name="T62" fmla="*/ 4 w 180"/>
                <a:gd name="T63" fmla="*/ 85 h 88"/>
                <a:gd name="T64" fmla="*/ 6 w 180"/>
                <a:gd name="T65" fmla="*/ 85 h 88"/>
                <a:gd name="T66" fmla="*/ 6 w 180"/>
                <a:gd name="T67" fmla="*/ 68 h 88"/>
                <a:gd name="T68" fmla="*/ 7 w 180"/>
                <a:gd name="T69" fmla="*/ 63 h 88"/>
                <a:gd name="T70" fmla="*/ 10 w 180"/>
                <a:gd name="T71" fmla="*/ 63 h 88"/>
                <a:gd name="T72" fmla="*/ 12 w 180"/>
                <a:gd name="T73" fmla="*/ 64 h 88"/>
                <a:gd name="T74" fmla="*/ 13 w 180"/>
                <a:gd name="T75" fmla="*/ 66 h 88"/>
                <a:gd name="T76" fmla="*/ 17 w 180"/>
                <a:gd name="T77" fmla="*/ 66 h 88"/>
                <a:gd name="T78" fmla="*/ 17 w 180"/>
                <a:gd name="T79" fmla="*/ 66 h 88"/>
                <a:gd name="T80" fmla="*/ 17 w 180"/>
                <a:gd name="T81" fmla="*/ 48 h 88"/>
                <a:gd name="T82" fmla="*/ 20 w 180"/>
                <a:gd name="T83" fmla="*/ 44 h 88"/>
                <a:gd name="T84" fmla="*/ 125 w 180"/>
                <a:gd name="T85" fmla="*/ 44 h 88"/>
                <a:gd name="T86" fmla="*/ 126 w 180"/>
                <a:gd name="T87" fmla="*/ 65 h 88"/>
                <a:gd name="T88" fmla="*/ 106 w 180"/>
                <a:gd name="T89" fmla="*/ 66 h 88"/>
                <a:gd name="T90" fmla="*/ 107 w 180"/>
                <a:gd name="T91" fmla="*/ 85 h 88"/>
                <a:gd name="T92" fmla="*/ 166 w 180"/>
                <a:gd name="T93" fmla="*/ 85 h 88"/>
                <a:gd name="T94" fmla="*/ 166 w 180"/>
                <a:gd name="T95" fmla="*/ 65 h 88"/>
                <a:gd name="T96" fmla="*/ 128 w 180"/>
                <a:gd name="T97" fmla="*/ 45 h 88"/>
                <a:gd name="T98" fmla="*/ 53 w 180"/>
                <a:gd name="T99" fmla="*/ 42 h 88"/>
                <a:gd name="T100" fmla="*/ 53 w 180"/>
                <a:gd name="T101" fmla="*/ 5 h 88"/>
                <a:gd name="T102" fmla="*/ 56 w 180"/>
                <a:gd name="T103" fmla="*/ 1 h 88"/>
                <a:gd name="T104" fmla="*/ 165 w 180"/>
                <a:gd name="T105" fmla="*/ 1 h 88"/>
                <a:gd name="T106" fmla="*/ 167 w 180"/>
                <a:gd name="T107" fmla="*/ 3 h 88"/>
                <a:gd name="T108" fmla="*/ 167 w 180"/>
                <a:gd name="T109" fmla="*/ 85 h 88"/>
                <a:gd name="T110" fmla="*/ 174 w 180"/>
                <a:gd name="T111" fmla="*/ 85 h 88"/>
                <a:gd name="T112" fmla="*/ 179 w 180"/>
                <a:gd name="T113" fmla="*/ 86 h 88"/>
                <a:gd name="T114" fmla="*/ 178 w 180"/>
                <a:gd name="T115" fmla="*/ 8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0" h="88">
                  <a:moveTo>
                    <a:pt x="180" y="85"/>
                  </a:moveTo>
                  <a:cubicBezTo>
                    <a:pt x="179" y="84"/>
                    <a:pt x="177" y="84"/>
                    <a:pt x="175" y="84"/>
                  </a:cubicBezTo>
                  <a:cubicBezTo>
                    <a:pt x="175" y="84"/>
                    <a:pt x="175" y="84"/>
                    <a:pt x="174" y="84"/>
                  </a:cubicBezTo>
                  <a:cubicBezTo>
                    <a:pt x="168" y="84"/>
                    <a:pt x="168" y="84"/>
                    <a:pt x="168" y="84"/>
                  </a:cubicBezTo>
                  <a:cubicBezTo>
                    <a:pt x="168" y="80"/>
                    <a:pt x="168" y="73"/>
                    <a:pt x="168" y="64"/>
                  </a:cubicBezTo>
                  <a:cubicBezTo>
                    <a:pt x="168" y="40"/>
                    <a:pt x="168" y="4"/>
                    <a:pt x="168" y="3"/>
                  </a:cubicBezTo>
                  <a:cubicBezTo>
                    <a:pt x="168" y="3"/>
                    <a:pt x="168" y="2"/>
                    <a:pt x="167" y="1"/>
                  </a:cubicBezTo>
                  <a:cubicBezTo>
                    <a:pt x="167" y="0"/>
                    <a:pt x="166" y="0"/>
                    <a:pt x="165" y="0"/>
                  </a:cubicBezTo>
                  <a:cubicBezTo>
                    <a:pt x="57" y="0"/>
                    <a:pt x="57" y="0"/>
                    <a:pt x="57" y="0"/>
                  </a:cubicBezTo>
                  <a:cubicBezTo>
                    <a:pt x="57" y="0"/>
                    <a:pt x="56" y="0"/>
                    <a:pt x="56" y="0"/>
                  </a:cubicBezTo>
                  <a:cubicBezTo>
                    <a:pt x="55" y="0"/>
                    <a:pt x="54" y="0"/>
                    <a:pt x="53" y="0"/>
                  </a:cubicBezTo>
                  <a:cubicBezTo>
                    <a:pt x="52" y="0"/>
                    <a:pt x="52" y="3"/>
                    <a:pt x="52" y="5"/>
                  </a:cubicBezTo>
                  <a:cubicBezTo>
                    <a:pt x="52" y="6"/>
                    <a:pt x="52" y="6"/>
                    <a:pt x="52" y="6"/>
                  </a:cubicBezTo>
                  <a:cubicBezTo>
                    <a:pt x="52" y="42"/>
                    <a:pt x="52" y="42"/>
                    <a:pt x="52" y="42"/>
                  </a:cubicBezTo>
                  <a:cubicBezTo>
                    <a:pt x="52" y="43"/>
                    <a:pt x="52" y="43"/>
                    <a:pt x="52" y="43"/>
                  </a:cubicBezTo>
                  <a:cubicBezTo>
                    <a:pt x="125" y="43"/>
                    <a:pt x="125" y="43"/>
                    <a:pt x="125" y="43"/>
                  </a:cubicBezTo>
                  <a:cubicBezTo>
                    <a:pt x="126" y="43"/>
                    <a:pt x="127" y="44"/>
                    <a:pt x="127" y="45"/>
                  </a:cubicBezTo>
                  <a:cubicBezTo>
                    <a:pt x="127" y="65"/>
                    <a:pt x="127" y="65"/>
                    <a:pt x="127" y="65"/>
                  </a:cubicBezTo>
                  <a:cubicBezTo>
                    <a:pt x="127" y="66"/>
                    <a:pt x="127" y="66"/>
                    <a:pt x="127" y="66"/>
                  </a:cubicBezTo>
                  <a:cubicBezTo>
                    <a:pt x="165" y="66"/>
                    <a:pt x="165" y="66"/>
                    <a:pt x="165" y="66"/>
                  </a:cubicBezTo>
                  <a:cubicBezTo>
                    <a:pt x="165" y="85"/>
                    <a:pt x="165" y="85"/>
                    <a:pt x="165" y="85"/>
                  </a:cubicBezTo>
                  <a:cubicBezTo>
                    <a:pt x="107" y="85"/>
                    <a:pt x="107" y="85"/>
                    <a:pt x="107" y="85"/>
                  </a:cubicBezTo>
                  <a:cubicBezTo>
                    <a:pt x="107" y="66"/>
                    <a:pt x="107" y="66"/>
                    <a:pt x="107" y="66"/>
                  </a:cubicBezTo>
                  <a:cubicBezTo>
                    <a:pt x="126" y="66"/>
                    <a:pt x="126" y="66"/>
                    <a:pt x="126" y="66"/>
                  </a:cubicBezTo>
                  <a:cubicBezTo>
                    <a:pt x="126" y="66"/>
                    <a:pt x="126" y="66"/>
                    <a:pt x="126" y="65"/>
                  </a:cubicBezTo>
                  <a:cubicBezTo>
                    <a:pt x="126" y="45"/>
                    <a:pt x="126" y="45"/>
                    <a:pt x="126" y="45"/>
                  </a:cubicBezTo>
                  <a:cubicBezTo>
                    <a:pt x="126" y="44"/>
                    <a:pt x="126" y="43"/>
                    <a:pt x="125" y="43"/>
                  </a:cubicBezTo>
                  <a:cubicBezTo>
                    <a:pt x="21" y="43"/>
                    <a:pt x="21" y="43"/>
                    <a:pt x="21" y="43"/>
                  </a:cubicBezTo>
                  <a:cubicBezTo>
                    <a:pt x="21" y="43"/>
                    <a:pt x="21" y="43"/>
                    <a:pt x="20" y="43"/>
                  </a:cubicBezTo>
                  <a:cubicBezTo>
                    <a:pt x="19" y="43"/>
                    <a:pt x="18" y="43"/>
                    <a:pt x="17" y="44"/>
                  </a:cubicBezTo>
                  <a:cubicBezTo>
                    <a:pt x="16" y="44"/>
                    <a:pt x="16" y="46"/>
                    <a:pt x="16" y="48"/>
                  </a:cubicBezTo>
                  <a:cubicBezTo>
                    <a:pt x="16" y="48"/>
                    <a:pt x="16" y="49"/>
                    <a:pt x="16" y="49"/>
                  </a:cubicBezTo>
                  <a:cubicBezTo>
                    <a:pt x="16" y="65"/>
                    <a:pt x="16" y="65"/>
                    <a:pt x="16" y="65"/>
                  </a:cubicBezTo>
                  <a:cubicBezTo>
                    <a:pt x="16" y="65"/>
                    <a:pt x="16" y="65"/>
                    <a:pt x="15" y="65"/>
                  </a:cubicBezTo>
                  <a:cubicBezTo>
                    <a:pt x="15" y="65"/>
                    <a:pt x="14" y="65"/>
                    <a:pt x="13" y="65"/>
                  </a:cubicBezTo>
                  <a:cubicBezTo>
                    <a:pt x="13" y="65"/>
                    <a:pt x="13" y="65"/>
                    <a:pt x="13" y="64"/>
                  </a:cubicBezTo>
                  <a:cubicBezTo>
                    <a:pt x="13" y="64"/>
                    <a:pt x="13" y="63"/>
                    <a:pt x="13" y="62"/>
                  </a:cubicBezTo>
                  <a:cubicBezTo>
                    <a:pt x="12" y="62"/>
                    <a:pt x="11" y="62"/>
                    <a:pt x="10" y="62"/>
                  </a:cubicBezTo>
                  <a:cubicBezTo>
                    <a:pt x="10" y="62"/>
                    <a:pt x="9" y="62"/>
                    <a:pt x="9" y="62"/>
                  </a:cubicBezTo>
                  <a:cubicBezTo>
                    <a:pt x="8" y="62"/>
                    <a:pt x="7" y="62"/>
                    <a:pt x="6" y="62"/>
                  </a:cubicBezTo>
                  <a:cubicBezTo>
                    <a:pt x="5" y="63"/>
                    <a:pt x="5" y="64"/>
                    <a:pt x="5" y="66"/>
                  </a:cubicBezTo>
                  <a:cubicBezTo>
                    <a:pt x="5" y="67"/>
                    <a:pt x="5" y="67"/>
                    <a:pt x="5" y="68"/>
                  </a:cubicBezTo>
                  <a:cubicBezTo>
                    <a:pt x="5" y="72"/>
                    <a:pt x="5" y="72"/>
                    <a:pt x="5" y="72"/>
                  </a:cubicBezTo>
                  <a:cubicBezTo>
                    <a:pt x="5" y="76"/>
                    <a:pt x="5" y="81"/>
                    <a:pt x="5" y="84"/>
                  </a:cubicBezTo>
                  <a:cubicBezTo>
                    <a:pt x="5" y="84"/>
                    <a:pt x="5" y="84"/>
                    <a:pt x="4" y="84"/>
                  </a:cubicBezTo>
                  <a:cubicBezTo>
                    <a:pt x="3" y="84"/>
                    <a:pt x="0" y="84"/>
                    <a:pt x="0" y="86"/>
                  </a:cubicBezTo>
                  <a:cubicBezTo>
                    <a:pt x="0" y="87"/>
                    <a:pt x="0" y="87"/>
                    <a:pt x="1" y="87"/>
                  </a:cubicBezTo>
                  <a:cubicBezTo>
                    <a:pt x="1" y="88"/>
                    <a:pt x="2" y="88"/>
                    <a:pt x="3" y="88"/>
                  </a:cubicBezTo>
                  <a:cubicBezTo>
                    <a:pt x="4" y="88"/>
                    <a:pt x="4" y="88"/>
                    <a:pt x="5" y="88"/>
                  </a:cubicBezTo>
                  <a:cubicBezTo>
                    <a:pt x="5" y="88"/>
                    <a:pt x="6" y="88"/>
                    <a:pt x="6" y="88"/>
                  </a:cubicBezTo>
                  <a:cubicBezTo>
                    <a:pt x="169" y="88"/>
                    <a:pt x="169" y="88"/>
                    <a:pt x="169" y="88"/>
                  </a:cubicBezTo>
                  <a:cubicBezTo>
                    <a:pt x="170" y="88"/>
                    <a:pt x="171" y="88"/>
                    <a:pt x="172" y="88"/>
                  </a:cubicBezTo>
                  <a:cubicBezTo>
                    <a:pt x="174" y="88"/>
                    <a:pt x="176" y="88"/>
                    <a:pt x="178" y="88"/>
                  </a:cubicBezTo>
                  <a:cubicBezTo>
                    <a:pt x="180" y="88"/>
                    <a:pt x="180" y="87"/>
                    <a:pt x="180" y="87"/>
                  </a:cubicBezTo>
                  <a:cubicBezTo>
                    <a:pt x="180" y="86"/>
                    <a:pt x="180" y="85"/>
                    <a:pt x="180" y="85"/>
                  </a:cubicBezTo>
                  <a:close/>
                  <a:moveTo>
                    <a:pt x="178" y="87"/>
                  </a:moveTo>
                  <a:cubicBezTo>
                    <a:pt x="176" y="87"/>
                    <a:pt x="174" y="87"/>
                    <a:pt x="172" y="87"/>
                  </a:cubicBezTo>
                  <a:cubicBezTo>
                    <a:pt x="171" y="87"/>
                    <a:pt x="170" y="87"/>
                    <a:pt x="169" y="87"/>
                  </a:cubicBezTo>
                  <a:cubicBezTo>
                    <a:pt x="6" y="87"/>
                    <a:pt x="6" y="87"/>
                    <a:pt x="6" y="87"/>
                  </a:cubicBezTo>
                  <a:cubicBezTo>
                    <a:pt x="6" y="87"/>
                    <a:pt x="5" y="87"/>
                    <a:pt x="5" y="87"/>
                  </a:cubicBezTo>
                  <a:cubicBezTo>
                    <a:pt x="3" y="87"/>
                    <a:pt x="2" y="87"/>
                    <a:pt x="1" y="87"/>
                  </a:cubicBezTo>
                  <a:cubicBezTo>
                    <a:pt x="1" y="87"/>
                    <a:pt x="1" y="87"/>
                    <a:pt x="1" y="86"/>
                  </a:cubicBezTo>
                  <a:cubicBezTo>
                    <a:pt x="1" y="85"/>
                    <a:pt x="2" y="85"/>
                    <a:pt x="3" y="85"/>
                  </a:cubicBezTo>
                  <a:cubicBezTo>
                    <a:pt x="3" y="85"/>
                    <a:pt x="4" y="85"/>
                    <a:pt x="4" y="85"/>
                  </a:cubicBezTo>
                  <a:cubicBezTo>
                    <a:pt x="5" y="85"/>
                    <a:pt x="5" y="85"/>
                    <a:pt x="6" y="85"/>
                  </a:cubicBezTo>
                  <a:cubicBezTo>
                    <a:pt x="6" y="85"/>
                    <a:pt x="6" y="85"/>
                    <a:pt x="6" y="85"/>
                  </a:cubicBezTo>
                  <a:cubicBezTo>
                    <a:pt x="6" y="81"/>
                    <a:pt x="6" y="76"/>
                    <a:pt x="6" y="72"/>
                  </a:cubicBezTo>
                  <a:cubicBezTo>
                    <a:pt x="6" y="68"/>
                    <a:pt x="6" y="68"/>
                    <a:pt x="6" y="68"/>
                  </a:cubicBezTo>
                  <a:cubicBezTo>
                    <a:pt x="6" y="67"/>
                    <a:pt x="6" y="67"/>
                    <a:pt x="6" y="66"/>
                  </a:cubicBezTo>
                  <a:cubicBezTo>
                    <a:pt x="6" y="65"/>
                    <a:pt x="6" y="63"/>
                    <a:pt x="7" y="63"/>
                  </a:cubicBezTo>
                  <a:cubicBezTo>
                    <a:pt x="7" y="62"/>
                    <a:pt x="8" y="63"/>
                    <a:pt x="9" y="63"/>
                  </a:cubicBezTo>
                  <a:cubicBezTo>
                    <a:pt x="9" y="63"/>
                    <a:pt x="10" y="63"/>
                    <a:pt x="10" y="63"/>
                  </a:cubicBezTo>
                  <a:cubicBezTo>
                    <a:pt x="11" y="62"/>
                    <a:pt x="12" y="62"/>
                    <a:pt x="12" y="63"/>
                  </a:cubicBezTo>
                  <a:cubicBezTo>
                    <a:pt x="12" y="63"/>
                    <a:pt x="12" y="64"/>
                    <a:pt x="12" y="64"/>
                  </a:cubicBezTo>
                  <a:cubicBezTo>
                    <a:pt x="12" y="65"/>
                    <a:pt x="12" y="65"/>
                    <a:pt x="12" y="66"/>
                  </a:cubicBezTo>
                  <a:cubicBezTo>
                    <a:pt x="12" y="66"/>
                    <a:pt x="12" y="66"/>
                    <a:pt x="13" y="66"/>
                  </a:cubicBezTo>
                  <a:cubicBezTo>
                    <a:pt x="13" y="66"/>
                    <a:pt x="14" y="66"/>
                    <a:pt x="15" y="66"/>
                  </a:cubicBezTo>
                  <a:cubicBezTo>
                    <a:pt x="16" y="66"/>
                    <a:pt x="16" y="66"/>
                    <a:pt x="17" y="66"/>
                  </a:cubicBezTo>
                  <a:cubicBezTo>
                    <a:pt x="17" y="66"/>
                    <a:pt x="17" y="66"/>
                    <a:pt x="17" y="66"/>
                  </a:cubicBezTo>
                  <a:cubicBezTo>
                    <a:pt x="17" y="66"/>
                    <a:pt x="17" y="66"/>
                    <a:pt x="17" y="66"/>
                  </a:cubicBezTo>
                  <a:cubicBezTo>
                    <a:pt x="17" y="49"/>
                    <a:pt x="17" y="49"/>
                    <a:pt x="17" y="49"/>
                  </a:cubicBezTo>
                  <a:cubicBezTo>
                    <a:pt x="17" y="49"/>
                    <a:pt x="17" y="48"/>
                    <a:pt x="17" y="48"/>
                  </a:cubicBezTo>
                  <a:cubicBezTo>
                    <a:pt x="17" y="47"/>
                    <a:pt x="17" y="45"/>
                    <a:pt x="18" y="44"/>
                  </a:cubicBezTo>
                  <a:cubicBezTo>
                    <a:pt x="18" y="44"/>
                    <a:pt x="19" y="44"/>
                    <a:pt x="20" y="44"/>
                  </a:cubicBezTo>
                  <a:cubicBezTo>
                    <a:pt x="21" y="44"/>
                    <a:pt x="21" y="44"/>
                    <a:pt x="21" y="44"/>
                  </a:cubicBezTo>
                  <a:cubicBezTo>
                    <a:pt x="125" y="44"/>
                    <a:pt x="125" y="44"/>
                    <a:pt x="125" y="44"/>
                  </a:cubicBezTo>
                  <a:cubicBezTo>
                    <a:pt x="125" y="44"/>
                    <a:pt x="126" y="44"/>
                    <a:pt x="126" y="45"/>
                  </a:cubicBezTo>
                  <a:cubicBezTo>
                    <a:pt x="126" y="65"/>
                    <a:pt x="126" y="65"/>
                    <a:pt x="126" y="65"/>
                  </a:cubicBezTo>
                  <a:cubicBezTo>
                    <a:pt x="107" y="65"/>
                    <a:pt x="107" y="65"/>
                    <a:pt x="107" y="65"/>
                  </a:cubicBezTo>
                  <a:cubicBezTo>
                    <a:pt x="107" y="65"/>
                    <a:pt x="106" y="65"/>
                    <a:pt x="106" y="66"/>
                  </a:cubicBezTo>
                  <a:cubicBezTo>
                    <a:pt x="106" y="85"/>
                    <a:pt x="106" y="85"/>
                    <a:pt x="106" y="85"/>
                  </a:cubicBezTo>
                  <a:cubicBezTo>
                    <a:pt x="106" y="85"/>
                    <a:pt x="107" y="85"/>
                    <a:pt x="107" y="85"/>
                  </a:cubicBezTo>
                  <a:cubicBezTo>
                    <a:pt x="166" y="85"/>
                    <a:pt x="166" y="85"/>
                    <a:pt x="166" y="85"/>
                  </a:cubicBezTo>
                  <a:cubicBezTo>
                    <a:pt x="166" y="85"/>
                    <a:pt x="166" y="85"/>
                    <a:pt x="166" y="85"/>
                  </a:cubicBezTo>
                  <a:cubicBezTo>
                    <a:pt x="166" y="65"/>
                    <a:pt x="166" y="65"/>
                    <a:pt x="166" y="65"/>
                  </a:cubicBezTo>
                  <a:cubicBezTo>
                    <a:pt x="166" y="65"/>
                    <a:pt x="166" y="65"/>
                    <a:pt x="166" y="65"/>
                  </a:cubicBezTo>
                  <a:cubicBezTo>
                    <a:pt x="128" y="65"/>
                    <a:pt x="128" y="65"/>
                    <a:pt x="128" y="65"/>
                  </a:cubicBezTo>
                  <a:cubicBezTo>
                    <a:pt x="128" y="45"/>
                    <a:pt x="128" y="45"/>
                    <a:pt x="128" y="45"/>
                  </a:cubicBezTo>
                  <a:cubicBezTo>
                    <a:pt x="128" y="43"/>
                    <a:pt x="126" y="42"/>
                    <a:pt x="125" y="42"/>
                  </a:cubicBezTo>
                  <a:cubicBezTo>
                    <a:pt x="53" y="42"/>
                    <a:pt x="53" y="42"/>
                    <a:pt x="53" y="42"/>
                  </a:cubicBezTo>
                  <a:cubicBezTo>
                    <a:pt x="53" y="6"/>
                    <a:pt x="53" y="6"/>
                    <a:pt x="53" y="6"/>
                  </a:cubicBezTo>
                  <a:cubicBezTo>
                    <a:pt x="53" y="6"/>
                    <a:pt x="53" y="6"/>
                    <a:pt x="53" y="5"/>
                  </a:cubicBezTo>
                  <a:cubicBezTo>
                    <a:pt x="53" y="3"/>
                    <a:pt x="53" y="1"/>
                    <a:pt x="54" y="1"/>
                  </a:cubicBezTo>
                  <a:cubicBezTo>
                    <a:pt x="54" y="1"/>
                    <a:pt x="55" y="1"/>
                    <a:pt x="56" y="1"/>
                  </a:cubicBezTo>
                  <a:cubicBezTo>
                    <a:pt x="56" y="1"/>
                    <a:pt x="57" y="1"/>
                    <a:pt x="57" y="1"/>
                  </a:cubicBezTo>
                  <a:cubicBezTo>
                    <a:pt x="165" y="1"/>
                    <a:pt x="165" y="1"/>
                    <a:pt x="165" y="1"/>
                  </a:cubicBezTo>
                  <a:cubicBezTo>
                    <a:pt x="166" y="1"/>
                    <a:pt x="166" y="1"/>
                    <a:pt x="167" y="2"/>
                  </a:cubicBezTo>
                  <a:cubicBezTo>
                    <a:pt x="167" y="2"/>
                    <a:pt x="167" y="3"/>
                    <a:pt x="167" y="3"/>
                  </a:cubicBezTo>
                  <a:cubicBezTo>
                    <a:pt x="167" y="4"/>
                    <a:pt x="167" y="31"/>
                    <a:pt x="167" y="64"/>
                  </a:cubicBezTo>
                  <a:cubicBezTo>
                    <a:pt x="167" y="73"/>
                    <a:pt x="167" y="81"/>
                    <a:pt x="167" y="85"/>
                  </a:cubicBezTo>
                  <a:cubicBezTo>
                    <a:pt x="167" y="85"/>
                    <a:pt x="167" y="85"/>
                    <a:pt x="168" y="85"/>
                  </a:cubicBezTo>
                  <a:cubicBezTo>
                    <a:pt x="174" y="85"/>
                    <a:pt x="174" y="85"/>
                    <a:pt x="174" y="85"/>
                  </a:cubicBezTo>
                  <a:cubicBezTo>
                    <a:pt x="175" y="85"/>
                    <a:pt x="175" y="85"/>
                    <a:pt x="175" y="85"/>
                  </a:cubicBezTo>
                  <a:cubicBezTo>
                    <a:pt x="177" y="85"/>
                    <a:pt x="178" y="85"/>
                    <a:pt x="179" y="86"/>
                  </a:cubicBezTo>
                  <a:cubicBezTo>
                    <a:pt x="179" y="86"/>
                    <a:pt x="179" y="86"/>
                    <a:pt x="179" y="86"/>
                  </a:cubicBezTo>
                  <a:cubicBezTo>
                    <a:pt x="179" y="87"/>
                    <a:pt x="179" y="87"/>
                    <a:pt x="178"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286">
              <a:extLst>
                <a:ext uri="{FF2B5EF4-FFF2-40B4-BE49-F238E27FC236}">
                  <a16:creationId xmlns:a16="http://schemas.microsoft.com/office/drawing/2014/main" id="{9E272932-976E-4D1C-9627-E63CFDE63AC6}"/>
                </a:ext>
              </a:extLst>
            </p:cNvPr>
            <p:cNvSpPr>
              <a:spLocks noEditPoints="1"/>
            </p:cNvSpPr>
            <p:nvPr userDrawn="1"/>
          </p:nvSpPr>
          <p:spPr bwMode="auto">
            <a:xfrm>
              <a:off x="11915775" y="4275138"/>
              <a:ext cx="14288" cy="160338"/>
            </a:xfrm>
            <a:custGeom>
              <a:avLst/>
              <a:gdLst>
                <a:gd name="T0" fmla="*/ 1 w 2"/>
                <a:gd name="T1" fmla="*/ 23 h 23"/>
                <a:gd name="T2" fmla="*/ 2 w 2"/>
                <a:gd name="T3" fmla="*/ 22 h 23"/>
                <a:gd name="T4" fmla="*/ 2 w 2"/>
                <a:gd name="T5" fmla="*/ 1 h 23"/>
                <a:gd name="T6" fmla="*/ 1 w 2"/>
                <a:gd name="T7" fmla="*/ 0 h 23"/>
                <a:gd name="T8" fmla="*/ 0 w 2"/>
                <a:gd name="T9" fmla="*/ 1 h 23"/>
                <a:gd name="T10" fmla="*/ 0 w 2"/>
                <a:gd name="T11" fmla="*/ 22 h 23"/>
                <a:gd name="T12" fmla="*/ 1 w 2"/>
                <a:gd name="T13" fmla="*/ 23 h 23"/>
                <a:gd name="T14" fmla="*/ 1 w 2"/>
                <a:gd name="T15" fmla="*/ 1 h 23"/>
                <a:gd name="T16" fmla="*/ 1 w 2"/>
                <a:gd name="T17" fmla="*/ 1 h 23"/>
                <a:gd name="T18" fmla="*/ 1 w 2"/>
                <a:gd name="T19" fmla="*/ 1 h 23"/>
                <a:gd name="T20" fmla="*/ 1 w 2"/>
                <a:gd name="T21" fmla="*/ 22 h 23"/>
                <a:gd name="T22" fmla="*/ 1 w 2"/>
                <a:gd name="T23" fmla="*/ 22 h 23"/>
                <a:gd name="T24" fmla="*/ 1 w 2"/>
                <a:gd name="T25"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3">
                  <a:moveTo>
                    <a:pt x="1" y="23"/>
                  </a:moveTo>
                  <a:cubicBezTo>
                    <a:pt x="1" y="23"/>
                    <a:pt x="2" y="23"/>
                    <a:pt x="2" y="22"/>
                  </a:cubicBezTo>
                  <a:cubicBezTo>
                    <a:pt x="2" y="1"/>
                    <a:pt x="2" y="1"/>
                    <a:pt x="2" y="1"/>
                  </a:cubicBezTo>
                  <a:cubicBezTo>
                    <a:pt x="2" y="0"/>
                    <a:pt x="1" y="0"/>
                    <a:pt x="1" y="0"/>
                  </a:cubicBezTo>
                  <a:cubicBezTo>
                    <a:pt x="0" y="0"/>
                    <a:pt x="0" y="0"/>
                    <a:pt x="0" y="1"/>
                  </a:cubicBezTo>
                  <a:cubicBezTo>
                    <a:pt x="0" y="22"/>
                    <a:pt x="0" y="22"/>
                    <a:pt x="0" y="22"/>
                  </a:cubicBezTo>
                  <a:cubicBezTo>
                    <a:pt x="0" y="23"/>
                    <a:pt x="0" y="23"/>
                    <a:pt x="1" y="23"/>
                  </a:cubicBezTo>
                  <a:close/>
                  <a:moveTo>
                    <a:pt x="1" y="1"/>
                  </a:moveTo>
                  <a:cubicBezTo>
                    <a:pt x="1" y="1"/>
                    <a:pt x="1" y="1"/>
                    <a:pt x="1" y="1"/>
                  </a:cubicBezTo>
                  <a:cubicBezTo>
                    <a:pt x="1" y="1"/>
                    <a:pt x="1" y="1"/>
                    <a:pt x="1" y="1"/>
                  </a:cubicBezTo>
                  <a:cubicBezTo>
                    <a:pt x="1" y="22"/>
                    <a:pt x="1" y="22"/>
                    <a:pt x="1" y="22"/>
                  </a:cubicBezTo>
                  <a:cubicBezTo>
                    <a:pt x="1" y="22"/>
                    <a:pt x="1" y="22"/>
                    <a:pt x="1" y="2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287">
              <a:extLst>
                <a:ext uri="{FF2B5EF4-FFF2-40B4-BE49-F238E27FC236}">
                  <a16:creationId xmlns:a16="http://schemas.microsoft.com/office/drawing/2014/main" id="{7E4BFC17-E450-4690-A6C3-7D748491D5E5}"/>
                </a:ext>
              </a:extLst>
            </p:cNvPr>
            <p:cNvSpPr>
              <a:spLocks noEditPoints="1"/>
            </p:cNvSpPr>
            <p:nvPr userDrawn="1"/>
          </p:nvSpPr>
          <p:spPr bwMode="auto">
            <a:xfrm>
              <a:off x="11736388" y="4568825"/>
              <a:ext cx="12700" cy="90488"/>
            </a:xfrm>
            <a:custGeom>
              <a:avLst/>
              <a:gdLst>
                <a:gd name="T0" fmla="*/ 1 w 2"/>
                <a:gd name="T1" fmla="*/ 13 h 13"/>
                <a:gd name="T2" fmla="*/ 2 w 2"/>
                <a:gd name="T3" fmla="*/ 12 h 13"/>
                <a:gd name="T4" fmla="*/ 2 w 2"/>
                <a:gd name="T5" fmla="*/ 1 h 13"/>
                <a:gd name="T6" fmla="*/ 1 w 2"/>
                <a:gd name="T7" fmla="*/ 0 h 13"/>
                <a:gd name="T8" fmla="*/ 0 w 2"/>
                <a:gd name="T9" fmla="*/ 1 h 13"/>
                <a:gd name="T10" fmla="*/ 0 w 2"/>
                <a:gd name="T11" fmla="*/ 12 h 13"/>
                <a:gd name="T12" fmla="*/ 1 w 2"/>
                <a:gd name="T13" fmla="*/ 13 h 13"/>
                <a:gd name="T14" fmla="*/ 1 w 2"/>
                <a:gd name="T15" fmla="*/ 1 h 13"/>
                <a:gd name="T16" fmla="*/ 1 w 2"/>
                <a:gd name="T17" fmla="*/ 1 h 13"/>
                <a:gd name="T18" fmla="*/ 1 w 2"/>
                <a:gd name="T19" fmla="*/ 1 h 13"/>
                <a:gd name="T20" fmla="*/ 1 w 2"/>
                <a:gd name="T21" fmla="*/ 12 h 13"/>
                <a:gd name="T22" fmla="*/ 1 w 2"/>
                <a:gd name="T23" fmla="*/ 12 h 13"/>
                <a:gd name="T24" fmla="*/ 1 w 2"/>
                <a:gd name="T25"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3">
                  <a:moveTo>
                    <a:pt x="1" y="13"/>
                  </a:moveTo>
                  <a:cubicBezTo>
                    <a:pt x="2" y="13"/>
                    <a:pt x="2" y="13"/>
                    <a:pt x="2" y="12"/>
                  </a:cubicBezTo>
                  <a:cubicBezTo>
                    <a:pt x="2" y="1"/>
                    <a:pt x="2" y="1"/>
                    <a:pt x="2" y="1"/>
                  </a:cubicBezTo>
                  <a:cubicBezTo>
                    <a:pt x="2" y="0"/>
                    <a:pt x="2" y="0"/>
                    <a:pt x="1" y="0"/>
                  </a:cubicBezTo>
                  <a:cubicBezTo>
                    <a:pt x="0" y="0"/>
                    <a:pt x="0" y="0"/>
                    <a:pt x="0" y="1"/>
                  </a:cubicBezTo>
                  <a:cubicBezTo>
                    <a:pt x="0" y="12"/>
                    <a:pt x="0" y="12"/>
                    <a:pt x="0" y="12"/>
                  </a:cubicBezTo>
                  <a:cubicBezTo>
                    <a:pt x="0" y="13"/>
                    <a:pt x="0" y="13"/>
                    <a:pt x="1" y="13"/>
                  </a:cubicBezTo>
                  <a:close/>
                  <a:moveTo>
                    <a:pt x="1" y="1"/>
                  </a:moveTo>
                  <a:cubicBezTo>
                    <a:pt x="1" y="1"/>
                    <a:pt x="1" y="1"/>
                    <a:pt x="1" y="1"/>
                  </a:cubicBezTo>
                  <a:cubicBezTo>
                    <a:pt x="1" y="1"/>
                    <a:pt x="1" y="1"/>
                    <a:pt x="1" y="1"/>
                  </a:cubicBezTo>
                  <a:cubicBezTo>
                    <a:pt x="1" y="12"/>
                    <a:pt x="1" y="12"/>
                    <a:pt x="1" y="12"/>
                  </a:cubicBezTo>
                  <a:cubicBezTo>
                    <a:pt x="1" y="12"/>
                    <a:pt x="1" y="12"/>
                    <a:pt x="1" y="1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288">
              <a:extLst>
                <a:ext uri="{FF2B5EF4-FFF2-40B4-BE49-F238E27FC236}">
                  <a16:creationId xmlns:a16="http://schemas.microsoft.com/office/drawing/2014/main" id="{BFB04962-49D6-4C2E-BB0F-8200765B4005}"/>
                </a:ext>
              </a:extLst>
            </p:cNvPr>
            <p:cNvSpPr>
              <a:spLocks noEditPoints="1"/>
            </p:cNvSpPr>
            <p:nvPr userDrawn="1"/>
          </p:nvSpPr>
          <p:spPr bwMode="auto">
            <a:xfrm>
              <a:off x="11845925" y="4476750"/>
              <a:ext cx="242888" cy="182563"/>
            </a:xfrm>
            <a:custGeom>
              <a:avLst/>
              <a:gdLst>
                <a:gd name="T0" fmla="*/ 35 w 35"/>
                <a:gd name="T1" fmla="*/ 0 h 26"/>
                <a:gd name="T2" fmla="*/ 0 w 35"/>
                <a:gd name="T3" fmla="*/ 0 h 26"/>
                <a:gd name="T4" fmla="*/ 0 w 35"/>
                <a:gd name="T5" fmla="*/ 1 h 26"/>
                <a:gd name="T6" fmla="*/ 0 w 35"/>
                <a:gd name="T7" fmla="*/ 25 h 26"/>
                <a:gd name="T8" fmla="*/ 0 w 35"/>
                <a:gd name="T9" fmla="*/ 26 h 26"/>
                <a:gd name="T10" fmla="*/ 35 w 35"/>
                <a:gd name="T11" fmla="*/ 26 h 26"/>
                <a:gd name="T12" fmla="*/ 35 w 35"/>
                <a:gd name="T13" fmla="*/ 25 h 26"/>
                <a:gd name="T14" fmla="*/ 35 w 35"/>
                <a:gd name="T15" fmla="*/ 1 h 26"/>
                <a:gd name="T16" fmla="*/ 35 w 35"/>
                <a:gd name="T17" fmla="*/ 0 h 26"/>
                <a:gd name="T18" fmla="*/ 34 w 35"/>
                <a:gd name="T19" fmla="*/ 25 h 26"/>
                <a:gd name="T20" fmla="*/ 1 w 35"/>
                <a:gd name="T21" fmla="*/ 25 h 26"/>
                <a:gd name="T22" fmla="*/ 1 w 35"/>
                <a:gd name="T23" fmla="*/ 1 h 26"/>
                <a:gd name="T24" fmla="*/ 34 w 35"/>
                <a:gd name="T25" fmla="*/ 1 h 26"/>
                <a:gd name="T26" fmla="*/ 34 w 35"/>
                <a:gd name="T27"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6">
                  <a:moveTo>
                    <a:pt x="35" y="0"/>
                  </a:moveTo>
                  <a:cubicBezTo>
                    <a:pt x="0" y="0"/>
                    <a:pt x="0" y="0"/>
                    <a:pt x="0" y="0"/>
                  </a:cubicBezTo>
                  <a:cubicBezTo>
                    <a:pt x="0" y="0"/>
                    <a:pt x="0" y="0"/>
                    <a:pt x="0" y="1"/>
                  </a:cubicBezTo>
                  <a:cubicBezTo>
                    <a:pt x="0" y="25"/>
                    <a:pt x="0" y="25"/>
                    <a:pt x="0" y="25"/>
                  </a:cubicBezTo>
                  <a:cubicBezTo>
                    <a:pt x="0" y="26"/>
                    <a:pt x="0" y="26"/>
                    <a:pt x="0" y="26"/>
                  </a:cubicBezTo>
                  <a:cubicBezTo>
                    <a:pt x="35" y="26"/>
                    <a:pt x="35" y="26"/>
                    <a:pt x="35" y="26"/>
                  </a:cubicBezTo>
                  <a:cubicBezTo>
                    <a:pt x="35" y="26"/>
                    <a:pt x="35" y="26"/>
                    <a:pt x="35" y="25"/>
                  </a:cubicBezTo>
                  <a:cubicBezTo>
                    <a:pt x="35" y="1"/>
                    <a:pt x="35" y="1"/>
                    <a:pt x="35" y="1"/>
                  </a:cubicBezTo>
                  <a:cubicBezTo>
                    <a:pt x="35" y="0"/>
                    <a:pt x="35" y="0"/>
                    <a:pt x="35" y="0"/>
                  </a:cubicBezTo>
                  <a:close/>
                  <a:moveTo>
                    <a:pt x="34" y="25"/>
                  </a:moveTo>
                  <a:cubicBezTo>
                    <a:pt x="1" y="25"/>
                    <a:pt x="1" y="25"/>
                    <a:pt x="1" y="25"/>
                  </a:cubicBezTo>
                  <a:cubicBezTo>
                    <a:pt x="1" y="1"/>
                    <a:pt x="1" y="1"/>
                    <a:pt x="1" y="1"/>
                  </a:cubicBezTo>
                  <a:cubicBezTo>
                    <a:pt x="34" y="1"/>
                    <a:pt x="34" y="1"/>
                    <a:pt x="34" y="1"/>
                  </a:cubicBezTo>
                  <a:lnTo>
                    <a:pt x="3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289">
              <a:extLst>
                <a:ext uri="{FF2B5EF4-FFF2-40B4-BE49-F238E27FC236}">
                  <a16:creationId xmlns:a16="http://schemas.microsoft.com/office/drawing/2014/main" id="{26738828-9113-4C35-972E-13B64F982E32}"/>
                </a:ext>
              </a:extLst>
            </p:cNvPr>
            <p:cNvSpPr>
              <a:spLocks noEditPoints="1"/>
            </p:cNvSpPr>
            <p:nvPr userDrawn="1"/>
          </p:nvSpPr>
          <p:spPr bwMode="auto">
            <a:xfrm>
              <a:off x="11804650"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0" y="0"/>
                    <a:pt x="0" y="1"/>
                    <a:pt x="0" y="2"/>
                  </a:cubicBezTo>
                  <a:cubicBezTo>
                    <a:pt x="0" y="30"/>
                    <a:pt x="0" y="30"/>
                    <a:pt x="0" y="30"/>
                  </a:cubicBezTo>
                  <a:cubicBezTo>
                    <a:pt x="0" y="31"/>
                    <a:pt x="0"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290">
              <a:extLst>
                <a:ext uri="{FF2B5EF4-FFF2-40B4-BE49-F238E27FC236}">
                  <a16:creationId xmlns:a16="http://schemas.microsoft.com/office/drawing/2014/main" id="{9BECEC93-B07F-4DEA-9A56-72BD6201911A}"/>
                </a:ext>
              </a:extLst>
            </p:cNvPr>
            <p:cNvSpPr>
              <a:spLocks noEditPoints="1"/>
            </p:cNvSpPr>
            <p:nvPr userDrawn="1"/>
          </p:nvSpPr>
          <p:spPr bwMode="auto">
            <a:xfrm>
              <a:off x="11542713" y="4568825"/>
              <a:ext cx="20638" cy="133350"/>
            </a:xfrm>
            <a:custGeom>
              <a:avLst/>
              <a:gdLst>
                <a:gd name="T0" fmla="*/ 2 w 3"/>
                <a:gd name="T1" fmla="*/ 19 h 19"/>
                <a:gd name="T2" fmla="*/ 3 w 3"/>
                <a:gd name="T3" fmla="*/ 18 h 19"/>
                <a:gd name="T4" fmla="*/ 3 w 3"/>
                <a:gd name="T5" fmla="*/ 1 h 19"/>
                <a:gd name="T6" fmla="*/ 2 w 3"/>
                <a:gd name="T7" fmla="*/ 0 h 19"/>
                <a:gd name="T8" fmla="*/ 0 w 3"/>
                <a:gd name="T9" fmla="*/ 1 h 19"/>
                <a:gd name="T10" fmla="*/ 0 w 3"/>
                <a:gd name="T11" fmla="*/ 18 h 19"/>
                <a:gd name="T12" fmla="*/ 2 w 3"/>
                <a:gd name="T13" fmla="*/ 19 h 19"/>
                <a:gd name="T14" fmla="*/ 1 w 3"/>
                <a:gd name="T15" fmla="*/ 1 h 19"/>
                <a:gd name="T16" fmla="*/ 2 w 3"/>
                <a:gd name="T17" fmla="*/ 1 h 19"/>
                <a:gd name="T18" fmla="*/ 2 w 3"/>
                <a:gd name="T19" fmla="*/ 1 h 19"/>
                <a:gd name="T20" fmla="*/ 2 w 3"/>
                <a:gd name="T21" fmla="*/ 18 h 19"/>
                <a:gd name="T22" fmla="*/ 1 w 3"/>
                <a:gd name="T23" fmla="*/ 18 h 19"/>
                <a:gd name="T24" fmla="*/ 1 w 3"/>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9">
                  <a:moveTo>
                    <a:pt x="2" y="19"/>
                  </a:moveTo>
                  <a:cubicBezTo>
                    <a:pt x="2" y="19"/>
                    <a:pt x="3" y="19"/>
                    <a:pt x="3" y="18"/>
                  </a:cubicBezTo>
                  <a:cubicBezTo>
                    <a:pt x="3" y="1"/>
                    <a:pt x="3" y="1"/>
                    <a:pt x="3" y="1"/>
                  </a:cubicBezTo>
                  <a:cubicBezTo>
                    <a:pt x="3" y="0"/>
                    <a:pt x="2" y="0"/>
                    <a:pt x="2" y="0"/>
                  </a:cubicBezTo>
                  <a:cubicBezTo>
                    <a:pt x="1" y="0"/>
                    <a:pt x="0" y="0"/>
                    <a:pt x="0" y="1"/>
                  </a:cubicBezTo>
                  <a:cubicBezTo>
                    <a:pt x="0" y="18"/>
                    <a:pt x="0" y="18"/>
                    <a:pt x="0" y="18"/>
                  </a:cubicBezTo>
                  <a:cubicBezTo>
                    <a:pt x="0" y="19"/>
                    <a:pt x="1" y="19"/>
                    <a:pt x="2" y="19"/>
                  </a:cubicBezTo>
                  <a:close/>
                  <a:moveTo>
                    <a:pt x="1" y="1"/>
                  </a:moveTo>
                  <a:cubicBezTo>
                    <a:pt x="1" y="1"/>
                    <a:pt x="1" y="1"/>
                    <a:pt x="2" y="1"/>
                  </a:cubicBezTo>
                  <a:cubicBezTo>
                    <a:pt x="2" y="1"/>
                    <a:pt x="2" y="1"/>
                    <a:pt x="2" y="1"/>
                  </a:cubicBezTo>
                  <a:cubicBezTo>
                    <a:pt x="2" y="18"/>
                    <a:pt x="2" y="18"/>
                    <a:pt x="2" y="18"/>
                  </a:cubicBezTo>
                  <a:cubicBezTo>
                    <a:pt x="2" y="18"/>
                    <a:pt x="1" y="18"/>
                    <a:pt x="1" y="18"/>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291">
              <a:extLst>
                <a:ext uri="{FF2B5EF4-FFF2-40B4-BE49-F238E27FC236}">
                  <a16:creationId xmlns:a16="http://schemas.microsoft.com/office/drawing/2014/main" id="{D7B6FD11-A3C9-4EB4-9546-EBE333636D2C}"/>
                </a:ext>
              </a:extLst>
            </p:cNvPr>
            <p:cNvSpPr>
              <a:spLocks noEditPoints="1"/>
            </p:cNvSpPr>
            <p:nvPr userDrawn="1"/>
          </p:nvSpPr>
          <p:spPr bwMode="auto">
            <a:xfrm>
              <a:off x="11363325" y="4275138"/>
              <a:ext cx="12700"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2 w 2"/>
                <a:gd name="T15" fmla="*/ 30 h 31"/>
                <a:gd name="T16" fmla="*/ 1 w 2"/>
                <a:gd name="T17" fmla="*/ 30 h 31"/>
                <a:gd name="T18" fmla="*/ 1 w 2"/>
                <a:gd name="T19" fmla="*/ 2 h 31"/>
                <a:gd name="T20" fmla="*/ 1 w 2"/>
                <a:gd name="T21" fmla="*/ 1 h 31"/>
                <a:gd name="T22" fmla="*/ 2 w 2"/>
                <a:gd name="T23" fmla="*/ 2 h 31"/>
                <a:gd name="T24" fmla="*/ 2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2" y="30"/>
                  </a:moveTo>
                  <a:cubicBezTo>
                    <a:pt x="2" y="30"/>
                    <a:pt x="1" y="30"/>
                    <a:pt x="1" y="30"/>
                  </a:cubicBezTo>
                  <a:cubicBezTo>
                    <a:pt x="1" y="2"/>
                    <a:pt x="1" y="2"/>
                    <a:pt x="1" y="2"/>
                  </a:cubicBezTo>
                  <a:cubicBezTo>
                    <a:pt x="1" y="1"/>
                    <a:pt x="1" y="1"/>
                    <a:pt x="1" y="1"/>
                  </a:cubicBezTo>
                  <a:cubicBezTo>
                    <a:pt x="1" y="1"/>
                    <a:pt x="2" y="1"/>
                    <a:pt x="2" y="2"/>
                  </a:cubicBezTo>
                  <a:lnTo>
                    <a:pt x="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292">
              <a:extLst>
                <a:ext uri="{FF2B5EF4-FFF2-40B4-BE49-F238E27FC236}">
                  <a16:creationId xmlns:a16="http://schemas.microsoft.com/office/drawing/2014/main" id="{E0227E07-24E3-4375-BC48-CF247886EBD0}"/>
                </a:ext>
              </a:extLst>
            </p:cNvPr>
            <p:cNvSpPr>
              <a:spLocks noEditPoints="1"/>
            </p:cNvSpPr>
            <p:nvPr userDrawn="1"/>
          </p:nvSpPr>
          <p:spPr bwMode="auto">
            <a:xfrm>
              <a:off x="11425238" y="4589463"/>
              <a:ext cx="61913" cy="112713"/>
            </a:xfrm>
            <a:custGeom>
              <a:avLst/>
              <a:gdLst>
                <a:gd name="T0" fmla="*/ 1 w 9"/>
                <a:gd name="T1" fmla="*/ 16 h 16"/>
                <a:gd name="T2" fmla="*/ 8 w 9"/>
                <a:gd name="T3" fmla="*/ 16 h 16"/>
                <a:gd name="T4" fmla="*/ 9 w 9"/>
                <a:gd name="T5" fmla="*/ 15 h 16"/>
                <a:gd name="T6" fmla="*/ 9 w 9"/>
                <a:gd name="T7" fmla="*/ 1 h 16"/>
                <a:gd name="T8" fmla="*/ 8 w 9"/>
                <a:gd name="T9" fmla="*/ 0 h 16"/>
                <a:gd name="T10" fmla="*/ 1 w 9"/>
                <a:gd name="T11" fmla="*/ 0 h 16"/>
                <a:gd name="T12" fmla="*/ 0 w 9"/>
                <a:gd name="T13" fmla="*/ 1 h 16"/>
                <a:gd name="T14" fmla="*/ 0 w 9"/>
                <a:gd name="T15" fmla="*/ 15 h 16"/>
                <a:gd name="T16" fmla="*/ 1 w 9"/>
                <a:gd name="T17" fmla="*/ 16 h 16"/>
                <a:gd name="T18" fmla="*/ 1 w 9"/>
                <a:gd name="T19" fmla="*/ 1 h 16"/>
                <a:gd name="T20" fmla="*/ 8 w 9"/>
                <a:gd name="T21" fmla="*/ 1 h 16"/>
                <a:gd name="T22" fmla="*/ 8 w 9"/>
                <a:gd name="T23" fmla="*/ 15 h 16"/>
                <a:gd name="T24" fmla="*/ 1 w 9"/>
                <a:gd name="T25" fmla="*/ 15 h 16"/>
                <a:gd name="T26" fmla="*/ 1 w 9"/>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6">
                  <a:moveTo>
                    <a:pt x="1" y="16"/>
                  </a:moveTo>
                  <a:cubicBezTo>
                    <a:pt x="8" y="16"/>
                    <a:pt x="8" y="16"/>
                    <a:pt x="8" y="16"/>
                  </a:cubicBezTo>
                  <a:cubicBezTo>
                    <a:pt x="8" y="16"/>
                    <a:pt x="9" y="15"/>
                    <a:pt x="9" y="15"/>
                  </a:cubicBezTo>
                  <a:cubicBezTo>
                    <a:pt x="9" y="1"/>
                    <a:pt x="9" y="1"/>
                    <a:pt x="9" y="1"/>
                  </a:cubicBezTo>
                  <a:cubicBezTo>
                    <a:pt x="9" y="0"/>
                    <a:pt x="8" y="0"/>
                    <a:pt x="8" y="0"/>
                  </a:cubicBezTo>
                  <a:cubicBezTo>
                    <a:pt x="1" y="0"/>
                    <a:pt x="1" y="0"/>
                    <a:pt x="1" y="0"/>
                  </a:cubicBezTo>
                  <a:cubicBezTo>
                    <a:pt x="0" y="0"/>
                    <a:pt x="0" y="0"/>
                    <a:pt x="0" y="1"/>
                  </a:cubicBezTo>
                  <a:cubicBezTo>
                    <a:pt x="0" y="15"/>
                    <a:pt x="0" y="15"/>
                    <a:pt x="0" y="15"/>
                  </a:cubicBezTo>
                  <a:cubicBezTo>
                    <a:pt x="0" y="15"/>
                    <a:pt x="0" y="16"/>
                    <a:pt x="1" y="16"/>
                  </a:cubicBezTo>
                  <a:close/>
                  <a:moveTo>
                    <a:pt x="1" y="1"/>
                  </a:moveTo>
                  <a:cubicBezTo>
                    <a:pt x="8" y="1"/>
                    <a:pt x="8" y="1"/>
                    <a:pt x="8" y="1"/>
                  </a:cubicBezTo>
                  <a:cubicBezTo>
                    <a:pt x="8" y="15"/>
                    <a:pt x="8" y="15"/>
                    <a:pt x="8"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293">
              <a:extLst>
                <a:ext uri="{FF2B5EF4-FFF2-40B4-BE49-F238E27FC236}">
                  <a16:creationId xmlns:a16="http://schemas.microsoft.com/office/drawing/2014/main" id="{C590B498-B530-4843-ADA8-D0CDB4ACFA75}"/>
                </a:ext>
              </a:extLst>
            </p:cNvPr>
            <p:cNvSpPr>
              <a:spLocks noEditPoints="1"/>
            </p:cNvSpPr>
            <p:nvPr userDrawn="1"/>
          </p:nvSpPr>
          <p:spPr bwMode="auto">
            <a:xfrm>
              <a:off x="11695113" y="4275138"/>
              <a:ext cx="12700"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0" y="0"/>
                    <a:pt x="0" y="1"/>
                    <a:pt x="0" y="2"/>
                  </a:cubicBezTo>
                  <a:cubicBezTo>
                    <a:pt x="0" y="30"/>
                    <a:pt x="0" y="30"/>
                    <a:pt x="0" y="30"/>
                  </a:cubicBezTo>
                  <a:cubicBezTo>
                    <a:pt x="0" y="31"/>
                    <a:pt x="0"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294">
              <a:extLst>
                <a:ext uri="{FF2B5EF4-FFF2-40B4-BE49-F238E27FC236}">
                  <a16:creationId xmlns:a16="http://schemas.microsoft.com/office/drawing/2014/main" id="{A524DABB-551C-4519-B21D-D7172A7FA5B1}"/>
                </a:ext>
              </a:extLst>
            </p:cNvPr>
            <p:cNvSpPr>
              <a:spLocks noEditPoints="1"/>
            </p:cNvSpPr>
            <p:nvPr userDrawn="1"/>
          </p:nvSpPr>
          <p:spPr bwMode="auto">
            <a:xfrm>
              <a:off x="11583988"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295">
              <a:extLst>
                <a:ext uri="{FF2B5EF4-FFF2-40B4-BE49-F238E27FC236}">
                  <a16:creationId xmlns:a16="http://schemas.microsoft.com/office/drawing/2014/main" id="{6B629153-EF5B-4DFB-96B8-7752A9C26501}"/>
                </a:ext>
              </a:extLst>
            </p:cNvPr>
            <p:cNvSpPr>
              <a:spLocks noEditPoints="1"/>
            </p:cNvSpPr>
            <p:nvPr userDrawn="1"/>
          </p:nvSpPr>
          <p:spPr bwMode="auto">
            <a:xfrm>
              <a:off x="11472863"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296">
              <a:extLst>
                <a:ext uri="{FF2B5EF4-FFF2-40B4-BE49-F238E27FC236}">
                  <a16:creationId xmlns:a16="http://schemas.microsoft.com/office/drawing/2014/main" id="{CCDD0D7E-CD2E-4B90-BFB4-85CC613197CF}"/>
                </a:ext>
              </a:extLst>
            </p:cNvPr>
            <p:cNvSpPr>
              <a:spLocks noEditPoints="1"/>
            </p:cNvSpPr>
            <p:nvPr userDrawn="1"/>
          </p:nvSpPr>
          <p:spPr bwMode="auto">
            <a:xfrm>
              <a:off x="11064875" y="4799013"/>
              <a:ext cx="560388" cy="22225"/>
            </a:xfrm>
            <a:custGeom>
              <a:avLst/>
              <a:gdLst>
                <a:gd name="T0" fmla="*/ 80 w 81"/>
                <a:gd name="T1" fmla="*/ 0 h 3"/>
                <a:gd name="T2" fmla="*/ 1 w 81"/>
                <a:gd name="T3" fmla="*/ 0 h 3"/>
                <a:gd name="T4" fmla="*/ 0 w 81"/>
                <a:gd name="T5" fmla="*/ 0 h 3"/>
                <a:gd name="T6" fmla="*/ 0 w 81"/>
                <a:gd name="T7" fmla="*/ 3 h 3"/>
                <a:gd name="T8" fmla="*/ 1 w 81"/>
                <a:gd name="T9" fmla="*/ 3 h 3"/>
                <a:gd name="T10" fmla="*/ 80 w 81"/>
                <a:gd name="T11" fmla="*/ 3 h 3"/>
                <a:gd name="T12" fmla="*/ 81 w 81"/>
                <a:gd name="T13" fmla="*/ 3 h 3"/>
                <a:gd name="T14" fmla="*/ 81 w 81"/>
                <a:gd name="T15" fmla="*/ 0 h 3"/>
                <a:gd name="T16" fmla="*/ 80 w 81"/>
                <a:gd name="T17" fmla="*/ 0 h 3"/>
                <a:gd name="T18" fmla="*/ 80 w 81"/>
                <a:gd name="T19" fmla="*/ 2 h 3"/>
                <a:gd name="T20" fmla="*/ 1 w 81"/>
                <a:gd name="T21" fmla="*/ 2 h 3"/>
                <a:gd name="T22" fmla="*/ 1 w 81"/>
                <a:gd name="T23" fmla="*/ 1 h 3"/>
                <a:gd name="T24" fmla="*/ 80 w 81"/>
                <a:gd name="T25" fmla="*/ 1 h 3"/>
                <a:gd name="T26" fmla="*/ 80 w 81"/>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3">
                  <a:moveTo>
                    <a:pt x="80" y="0"/>
                  </a:moveTo>
                  <a:cubicBezTo>
                    <a:pt x="1" y="0"/>
                    <a:pt x="1" y="0"/>
                    <a:pt x="1" y="0"/>
                  </a:cubicBezTo>
                  <a:cubicBezTo>
                    <a:pt x="0" y="0"/>
                    <a:pt x="0" y="0"/>
                    <a:pt x="0" y="0"/>
                  </a:cubicBezTo>
                  <a:cubicBezTo>
                    <a:pt x="0" y="3"/>
                    <a:pt x="0" y="3"/>
                    <a:pt x="0" y="3"/>
                  </a:cubicBezTo>
                  <a:cubicBezTo>
                    <a:pt x="0" y="3"/>
                    <a:pt x="0" y="3"/>
                    <a:pt x="1" y="3"/>
                  </a:cubicBezTo>
                  <a:cubicBezTo>
                    <a:pt x="80" y="3"/>
                    <a:pt x="80" y="3"/>
                    <a:pt x="80" y="3"/>
                  </a:cubicBezTo>
                  <a:cubicBezTo>
                    <a:pt x="81" y="3"/>
                    <a:pt x="81" y="3"/>
                    <a:pt x="81" y="3"/>
                  </a:cubicBezTo>
                  <a:cubicBezTo>
                    <a:pt x="81" y="0"/>
                    <a:pt x="81" y="0"/>
                    <a:pt x="81" y="0"/>
                  </a:cubicBezTo>
                  <a:cubicBezTo>
                    <a:pt x="81" y="0"/>
                    <a:pt x="81" y="0"/>
                    <a:pt x="80" y="0"/>
                  </a:cubicBezTo>
                  <a:close/>
                  <a:moveTo>
                    <a:pt x="80" y="2"/>
                  </a:moveTo>
                  <a:cubicBezTo>
                    <a:pt x="1" y="2"/>
                    <a:pt x="1" y="2"/>
                    <a:pt x="1" y="2"/>
                  </a:cubicBezTo>
                  <a:cubicBezTo>
                    <a:pt x="1" y="1"/>
                    <a:pt x="1" y="1"/>
                    <a:pt x="1" y="1"/>
                  </a:cubicBezTo>
                  <a:cubicBezTo>
                    <a:pt x="80" y="1"/>
                    <a:pt x="80" y="1"/>
                    <a:pt x="80" y="1"/>
                  </a:cubicBezTo>
                  <a:lnTo>
                    <a:pt x="8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297">
              <a:extLst>
                <a:ext uri="{FF2B5EF4-FFF2-40B4-BE49-F238E27FC236}">
                  <a16:creationId xmlns:a16="http://schemas.microsoft.com/office/drawing/2014/main" id="{2AFF5404-BA3F-4558-AC7A-95132E8C69F7}"/>
                </a:ext>
              </a:extLst>
            </p:cNvPr>
            <p:cNvSpPr>
              <a:spLocks noEditPoints="1"/>
            </p:cNvSpPr>
            <p:nvPr userDrawn="1"/>
          </p:nvSpPr>
          <p:spPr bwMode="auto">
            <a:xfrm>
              <a:off x="11639550" y="4568825"/>
              <a:ext cx="12700" cy="133350"/>
            </a:xfrm>
            <a:custGeom>
              <a:avLst/>
              <a:gdLst>
                <a:gd name="T0" fmla="*/ 1 w 2"/>
                <a:gd name="T1" fmla="*/ 0 h 19"/>
                <a:gd name="T2" fmla="*/ 0 w 2"/>
                <a:gd name="T3" fmla="*/ 1 h 19"/>
                <a:gd name="T4" fmla="*/ 0 w 2"/>
                <a:gd name="T5" fmla="*/ 18 h 19"/>
                <a:gd name="T6" fmla="*/ 1 w 2"/>
                <a:gd name="T7" fmla="*/ 19 h 19"/>
                <a:gd name="T8" fmla="*/ 2 w 2"/>
                <a:gd name="T9" fmla="*/ 18 h 19"/>
                <a:gd name="T10" fmla="*/ 2 w 2"/>
                <a:gd name="T11" fmla="*/ 1 h 19"/>
                <a:gd name="T12" fmla="*/ 1 w 2"/>
                <a:gd name="T13" fmla="*/ 0 h 19"/>
                <a:gd name="T14" fmla="*/ 1 w 2"/>
                <a:gd name="T15" fmla="*/ 18 h 19"/>
                <a:gd name="T16" fmla="*/ 1 w 2"/>
                <a:gd name="T17" fmla="*/ 18 h 19"/>
                <a:gd name="T18" fmla="*/ 1 w 2"/>
                <a:gd name="T19" fmla="*/ 1 h 19"/>
                <a:gd name="T20" fmla="*/ 1 w 2"/>
                <a:gd name="T21" fmla="*/ 1 h 19"/>
                <a:gd name="T22" fmla="*/ 1 w 2"/>
                <a:gd name="T23" fmla="*/ 1 h 19"/>
                <a:gd name="T24" fmla="*/ 1 w 2"/>
                <a:gd name="T2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0"/>
                  </a:moveTo>
                  <a:cubicBezTo>
                    <a:pt x="1" y="0"/>
                    <a:pt x="0" y="0"/>
                    <a:pt x="0" y="1"/>
                  </a:cubicBezTo>
                  <a:cubicBezTo>
                    <a:pt x="0" y="18"/>
                    <a:pt x="0" y="18"/>
                    <a:pt x="0" y="18"/>
                  </a:cubicBezTo>
                  <a:cubicBezTo>
                    <a:pt x="0" y="19"/>
                    <a:pt x="1" y="19"/>
                    <a:pt x="1" y="19"/>
                  </a:cubicBezTo>
                  <a:cubicBezTo>
                    <a:pt x="2" y="19"/>
                    <a:pt x="2" y="19"/>
                    <a:pt x="2" y="18"/>
                  </a:cubicBezTo>
                  <a:cubicBezTo>
                    <a:pt x="2" y="1"/>
                    <a:pt x="2" y="1"/>
                    <a:pt x="2" y="1"/>
                  </a:cubicBezTo>
                  <a:cubicBezTo>
                    <a:pt x="2" y="0"/>
                    <a:pt x="2" y="0"/>
                    <a:pt x="1" y="0"/>
                  </a:cubicBezTo>
                  <a:close/>
                  <a:moveTo>
                    <a:pt x="1" y="18"/>
                  </a:moveTo>
                  <a:cubicBezTo>
                    <a:pt x="1" y="18"/>
                    <a:pt x="1" y="18"/>
                    <a:pt x="1" y="18"/>
                  </a:cubicBezTo>
                  <a:cubicBezTo>
                    <a:pt x="1" y="1"/>
                    <a:pt x="1" y="1"/>
                    <a:pt x="1" y="1"/>
                  </a:cubicBezTo>
                  <a:cubicBezTo>
                    <a:pt x="1" y="1"/>
                    <a:pt x="1" y="1"/>
                    <a:pt x="1" y="1"/>
                  </a:cubicBezTo>
                  <a:cubicBezTo>
                    <a:pt x="1" y="1"/>
                    <a:pt x="1" y="1"/>
                    <a:pt x="1" y="1"/>
                  </a:cubicBezTo>
                  <a:lnTo>
                    <a:pt x="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298">
              <a:extLst>
                <a:ext uri="{FF2B5EF4-FFF2-40B4-BE49-F238E27FC236}">
                  <a16:creationId xmlns:a16="http://schemas.microsoft.com/office/drawing/2014/main" id="{A3F08672-4B94-49DA-9894-8B7779EFA877}"/>
                </a:ext>
              </a:extLst>
            </p:cNvPr>
            <p:cNvSpPr>
              <a:spLocks noEditPoints="1"/>
            </p:cNvSpPr>
            <p:nvPr userDrawn="1"/>
          </p:nvSpPr>
          <p:spPr bwMode="auto">
            <a:xfrm>
              <a:off x="11064875" y="4743450"/>
              <a:ext cx="484188" cy="28575"/>
            </a:xfrm>
            <a:custGeom>
              <a:avLst/>
              <a:gdLst>
                <a:gd name="T0" fmla="*/ 1 w 70"/>
                <a:gd name="T1" fmla="*/ 4 h 4"/>
                <a:gd name="T2" fmla="*/ 70 w 70"/>
                <a:gd name="T3" fmla="*/ 4 h 4"/>
                <a:gd name="T4" fmla="*/ 70 w 70"/>
                <a:gd name="T5" fmla="*/ 4 h 4"/>
                <a:gd name="T6" fmla="*/ 70 w 70"/>
                <a:gd name="T7" fmla="*/ 1 h 4"/>
                <a:gd name="T8" fmla="*/ 70 w 70"/>
                <a:gd name="T9" fmla="*/ 0 h 4"/>
                <a:gd name="T10" fmla="*/ 1 w 70"/>
                <a:gd name="T11" fmla="*/ 0 h 4"/>
                <a:gd name="T12" fmla="*/ 0 w 70"/>
                <a:gd name="T13" fmla="*/ 1 h 4"/>
                <a:gd name="T14" fmla="*/ 0 w 70"/>
                <a:gd name="T15" fmla="*/ 4 h 4"/>
                <a:gd name="T16" fmla="*/ 1 w 70"/>
                <a:gd name="T17" fmla="*/ 4 h 4"/>
                <a:gd name="T18" fmla="*/ 1 w 70"/>
                <a:gd name="T19" fmla="*/ 1 h 4"/>
                <a:gd name="T20" fmla="*/ 69 w 70"/>
                <a:gd name="T21" fmla="*/ 1 h 4"/>
                <a:gd name="T22" fmla="*/ 69 w 70"/>
                <a:gd name="T23" fmla="*/ 3 h 4"/>
                <a:gd name="T24" fmla="*/ 1 w 70"/>
                <a:gd name="T25" fmla="*/ 3 h 4"/>
                <a:gd name="T26" fmla="*/ 1 w 70"/>
                <a:gd name="T2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4">
                  <a:moveTo>
                    <a:pt x="1" y="4"/>
                  </a:moveTo>
                  <a:cubicBezTo>
                    <a:pt x="70" y="4"/>
                    <a:pt x="70" y="4"/>
                    <a:pt x="70" y="4"/>
                  </a:cubicBezTo>
                  <a:cubicBezTo>
                    <a:pt x="70" y="4"/>
                    <a:pt x="70" y="4"/>
                    <a:pt x="70" y="4"/>
                  </a:cubicBezTo>
                  <a:cubicBezTo>
                    <a:pt x="70" y="1"/>
                    <a:pt x="70" y="1"/>
                    <a:pt x="70" y="1"/>
                  </a:cubicBezTo>
                  <a:cubicBezTo>
                    <a:pt x="70" y="1"/>
                    <a:pt x="70" y="0"/>
                    <a:pt x="70" y="0"/>
                  </a:cubicBezTo>
                  <a:cubicBezTo>
                    <a:pt x="1" y="0"/>
                    <a:pt x="1" y="0"/>
                    <a:pt x="1" y="0"/>
                  </a:cubicBezTo>
                  <a:cubicBezTo>
                    <a:pt x="0" y="0"/>
                    <a:pt x="0" y="1"/>
                    <a:pt x="0" y="1"/>
                  </a:cubicBezTo>
                  <a:cubicBezTo>
                    <a:pt x="0" y="4"/>
                    <a:pt x="0" y="4"/>
                    <a:pt x="0" y="4"/>
                  </a:cubicBezTo>
                  <a:cubicBezTo>
                    <a:pt x="0" y="4"/>
                    <a:pt x="0" y="4"/>
                    <a:pt x="1" y="4"/>
                  </a:cubicBezTo>
                  <a:close/>
                  <a:moveTo>
                    <a:pt x="1" y="1"/>
                  </a:moveTo>
                  <a:cubicBezTo>
                    <a:pt x="69" y="1"/>
                    <a:pt x="69" y="1"/>
                    <a:pt x="69" y="1"/>
                  </a:cubicBezTo>
                  <a:cubicBezTo>
                    <a:pt x="69" y="3"/>
                    <a:pt x="69" y="3"/>
                    <a:pt x="69" y="3"/>
                  </a:cubicBezTo>
                  <a:cubicBezTo>
                    <a:pt x="1" y="3"/>
                    <a:pt x="1" y="3"/>
                    <a:pt x="1" y="3"/>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299">
              <a:extLst>
                <a:ext uri="{FF2B5EF4-FFF2-40B4-BE49-F238E27FC236}">
                  <a16:creationId xmlns:a16="http://schemas.microsoft.com/office/drawing/2014/main" id="{48F1B8CF-EED5-4D7E-8A9A-5695636CCF44}"/>
                </a:ext>
              </a:extLst>
            </p:cNvPr>
            <p:cNvSpPr>
              <a:spLocks noEditPoints="1"/>
            </p:cNvSpPr>
            <p:nvPr userDrawn="1"/>
          </p:nvSpPr>
          <p:spPr bwMode="auto">
            <a:xfrm>
              <a:off x="12026900" y="4275138"/>
              <a:ext cx="12700" cy="160338"/>
            </a:xfrm>
            <a:custGeom>
              <a:avLst/>
              <a:gdLst>
                <a:gd name="T0" fmla="*/ 1 w 2"/>
                <a:gd name="T1" fmla="*/ 23 h 23"/>
                <a:gd name="T2" fmla="*/ 2 w 2"/>
                <a:gd name="T3" fmla="*/ 22 h 23"/>
                <a:gd name="T4" fmla="*/ 2 w 2"/>
                <a:gd name="T5" fmla="*/ 1 h 23"/>
                <a:gd name="T6" fmla="*/ 1 w 2"/>
                <a:gd name="T7" fmla="*/ 0 h 23"/>
                <a:gd name="T8" fmla="*/ 0 w 2"/>
                <a:gd name="T9" fmla="*/ 1 h 23"/>
                <a:gd name="T10" fmla="*/ 0 w 2"/>
                <a:gd name="T11" fmla="*/ 22 h 23"/>
                <a:gd name="T12" fmla="*/ 1 w 2"/>
                <a:gd name="T13" fmla="*/ 23 h 23"/>
                <a:gd name="T14" fmla="*/ 1 w 2"/>
                <a:gd name="T15" fmla="*/ 1 h 23"/>
                <a:gd name="T16" fmla="*/ 1 w 2"/>
                <a:gd name="T17" fmla="*/ 1 h 23"/>
                <a:gd name="T18" fmla="*/ 1 w 2"/>
                <a:gd name="T19" fmla="*/ 1 h 23"/>
                <a:gd name="T20" fmla="*/ 1 w 2"/>
                <a:gd name="T21" fmla="*/ 22 h 23"/>
                <a:gd name="T22" fmla="*/ 1 w 2"/>
                <a:gd name="T23" fmla="*/ 22 h 23"/>
                <a:gd name="T24" fmla="*/ 1 w 2"/>
                <a:gd name="T25"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3">
                  <a:moveTo>
                    <a:pt x="1" y="23"/>
                  </a:moveTo>
                  <a:cubicBezTo>
                    <a:pt x="1" y="23"/>
                    <a:pt x="2" y="23"/>
                    <a:pt x="2" y="22"/>
                  </a:cubicBezTo>
                  <a:cubicBezTo>
                    <a:pt x="2" y="1"/>
                    <a:pt x="2" y="1"/>
                    <a:pt x="2" y="1"/>
                  </a:cubicBezTo>
                  <a:cubicBezTo>
                    <a:pt x="2" y="0"/>
                    <a:pt x="1" y="0"/>
                    <a:pt x="1" y="0"/>
                  </a:cubicBezTo>
                  <a:cubicBezTo>
                    <a:pt x="0" y="0"/>
                    <a:pt x="0" y="0"/>
                    <a:pt x="0" y="1"/>
                  </a:cubicBezTo>
                  <a:cubicBezTo>
                    <a:pt x="0" y="22"/>
                    <a:pt x="0" y="22"/>
                    <a:pt x="0" y="22"/>
                  </a:cubicBezTo>
                  <a:cubicBezTo>
                    <a:pt x="0" y="23"/>
                    <a:pt x="0" y="23"/>
                    <a:pt x="1" y="23"/>
                  </a:cubicBezTo>
                  <a:close/>
                  <a:moveTo>
                    <a:pt x="1" y="1"/>
                  </a:moveTo>
                  <a:cubicBezTo>
                    <a:pt x="1" y="1"/>
                    <a:pt x="1" y="1"/>
                    <a:pt x="1" y="1"/>
                  </a:cubicBezTo>
                  <a:cubicBezTo>
                    <a:pt x="1" y="1"/>
                    <a:pt x="1" y="1"/>
                    <a:pt x="1" y="1"/>
                  </a:cubicBezTo>
                  <a:cubicBezTo>
                    <a:pt x="1" y="22"/>
                    <a:pt x="1" y="22"/>
                    <a:pt x="1" y="22"/>
                  </a:cubicBezTo>
                  <a:cubicBezTo>
                    <a:pt x="1" y="22"/>
                    <a:pt x="1" y="22"/>
                    <a:pt x="1" y="2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300">
              <a:extLst>
                <a:ext uri="{FF2B5EF4-FFF2-40B4-BE49-F238E27FC236}">
                  <a16:creationId xmlns:a16="http://schemas.microsoft.com/office/drawing/2014/main" id="{0418271E-1FB9-43D6-A76F-5E84E6B268CA}"/>
                </a:ext>
              </a:extLst>
            </p:cNvPr>
            <p:cNvSpPr>
              <a:spLocks noEditPoints="1"/>
            </p:cNvSpPr>
            <p:nvPr userDrawn="1"/>
          </p:nvSpPr>
          <p:spPr bwMode="auto">
            <a:xfrm>
              <a:off x="11293475" y="4589463"/>
              <a:ext cx="61913" cy="112713"/>
            </a:xfrm>
            <a:custGeom>
              <a:avLst/>
              <a:gdLst>
                <a:gd name="T0" fmla="*/ 1 w 9"/>
                <a:gd name="T1" fmla="*/ 16 h 16"/>
                <a:gd name="T2" fmla="*/ 8 w 9"/>
                <a:gd name="T3" fmla="*/ 16 h 16"/>
                <a:gd name="T4" fmla="*/ 9 w 9"/>
                <a:gd name="T5" fmla="*/ 15 h 16"/>
                <a:gd name="T6" fmla="*/ 9 w 9"/>
                <a:gd name="T7" fmla="*/ 1 h 16"/>
                <a:gd name="T8" fmla="*/ 8 w 9"/>
                <a:gd name="T9" fmla="*/ 0 h 16"/>
                <a:gd name="T10" fmla="*/ 1 w 9"/>
                <a:gd name="T11" fmla="*/ 0 h 16"/>
                <a:gd name="T12" fmla="*/ 0 w 9"/>
                <a:gd name="T13" fmla="*/ 1 h 16"/>
                <a:gd name="T14" fmla="*/ 0 w 9"/>
                <a:gd name="T15" fmla="*/ 15 h 16"/>
                <a:gd name="T16" fmla="*/ 1 w 9"/>
                <a:gd name="T17" fmla="*/ 16 h 16"/>
                <a:gd name="T18" fmla="*/ 1 w 9"/>
                <a:gd name="T19" fmla="*/ 1 h 16"/>
                <a:gd name="T20" fmla="*/ 8 w 9"/>
                <a:gd name="T21" fmla="*/ 1 h 16"/>
                <a:gd name="T22" fmla="*/ 8 w 9"/>
                <a:gd name="T23" fmla="*/ 15 h 16"/>
                <a:gd name="T24" fmla="*/ 1 w 9"/>
                <a:gd name="T25" fmla="*/ 15 h 16"/>
                <a:gd name="T26" fmla="*/ 1 w 9"/>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6">
                  <a:moveTo>
                    <a:pt x="1" y="16"/>
                  </a:moveTo>
                  <a:cubicBezTo>
                    <a:pt x="8" y="16"/>
                    <a:pt x="8" y="16"/>
                    <a:pt x="8" y="16"/>
                  </a:cubicBezTo>
                  <a:cubicBezTo>
                    <a:pt x="9" y="16"/>
                    <a:pt x="9" y="15"/>
                    <a:pt x="9" y="15"/>
                  </a:cubicBezTo>
                  <a:cubicBezTo>
                    <a:pt x="9" y="1"/>
                    <a:pt x="9" y="1"/>
                    <a:pt x="9" y="1"/>
                  </a:cubicBezTo>
                  <a:cubicBezTo>
                    <a:pt x="9" y="0"/>
                    <a:pt x="9" y="0"/>
                    <a:pt x="8" y="0"/>
                  </a:cubicBezTo>
                  <a:cubicBezTo>
                    <a:pt x="1" y="0"/>
                    <a:pt x="1" y="0"/>
                    <a:pt x="1" y="0"/>
                  </a:cubicBezTo>
                  <a:cubicBezTo>
                    <a:pt x="1" y="0"/>
                    <a:pt x="0" y="0"/>
                    <a:pt x="0" y="1"/>
                  </a:cubicBezTo>
                  <a:cubicBezTo>
                    <a:pt x="0" y="15"/>
                    <a:pt x="0" y="15"/>
                    <a:pt x="0" y="15"/>
                  </a:cubicBezTo>
                  <a:cubicBezTo>
                    <a:pt x="0" y="15"/>
                    <a:pt x="1" y="16"/>
                    <a:pt x="1" y="16"/>
                  </a:cubicBezTo>
                  <a:close/>
                  <a:moveTo>
                    <a:pt x="1" y="1"/>
                  </a:moveTo>
                  <a:cubicBezTo>
                    <a:pt x="8" y="1"/>
                    <a:pt x="8" y="1"/>
                    <a:pt x="8" y="1"/>
                  </a:cubicBezTo>
                  <a:cubicBezTo>
                    <a:pt x="8" y="15"/>
                    <a:pt x="8" y="15"/>
                    <a:pt x="8"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301">
              <a:extLst>
                <a:ext uri="{FF2B5EF4-FFF2-40B4-BE49-F238E27FC236}">
                  <a16:creationId xmlns:a16="http://schemas.microsoft.com/office/drawing/2014/main" id="{5D81A7ED-DEE6-4BD9-8FCA-C072A2688E16}"/>
                </a:ext>
              </a:extLst>
            </p:cNvPr>
            <p:cNvSpPr>
              <a:spLocks noEditPoints="1"/>
            </p:cNvSpPr>
            <p:nvPr userDrawn="1"/>
          </p:nvSpPr>
          <p:spPr bwMode="auto">
            <a:xfrm>
              <a:off x="11363325" y="4589463"/>
              <a:ext cx="53975" cy="112713"/>
            </a:xfrm>
            <a:custGeom>
              <a:avLst/>
              <a:gdLst>
                <a:gd name="T0" fmla="*/ 0 w 8"/>
                <a:gd name="T1" fmla="*/ 16 h 16"/>
                <a:gd name="T2" fmla="*/ 8 w 8"/>
                <a:gd name="T3" fmla="*/ 16 h 16"/>
                <a:gd name="T4" fmla="*/ 8 w 8"/>
                <a:gd name="T5" fmla="*/ 15 h 16"/>
                <a:gd name="T6" fmla="*/ 8 w 8"/>
                <a:gd name="T7" fmla="*/ 1 h 16"/>
                <a:gd name="T8" fmla="*/ 8 w 8"/>
                <a:gd name="T9" fmla="*/ 0 h 16"/>
                <a:gd name="T10" fmla="*/ 0 w 8"/>
                <a:gd name="T11" fmla="*/ 0 h 16"/>
                <a:gd name="T12" fmla="*/ 0 w 8"/>
                <a:gd name="T13" fmla="*/ 1 h 16"/>
                <a:gd name="T14" fmla="*/ 0 w 8"/>
                <a:gd name="T15" fmla="*/ 15 h 16"/>
                <a:gd name="T16" fmla="*/ 0 w 8"/>
                <a:gd name="T17" fmla="*/ 16 h 16"/>
                <a:gd name="T18" fmla="*/ 1 w 8"/>
                <a:gd name="T19" fmla="*/ 1 h 16"/>
                <a:gd name="T20" fmla="*/ 7 w 8"/>
                <a:gd name="T21" fmla="*/ 1 h 16"/>
                <a:gd name="T22" fmla="*/ 7 w 8"/>
                <a:gd name="T23" fmla="*/ 15 h 16"/>
                <a:gd name="T24" fmla="*/ 1 w 8"/>
                <a:gd name="T25" fmla="*/ 15 h 16"/>
                <a:gd name="T26" fmla="*/ 1 w 8"/>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6">
                  <a:moveTo>
                    <a:pt x="0" y="16"/>
                  </a:moveTo>
                  <a:cubicBezTo>
                    <a:pt x="8" y="16"/>
                    <a:pt x="8" y="16"/>
                    <a:pt x="8" y="16"/>
                  </a:cubicBezTo>
                  <a:cubicBezTo>
                    <a:pt x="8" y="16"/>
                    <a:pt x="8" y="15"/>
                    <a:pt x="8" y="15"/>
                  </a:cubicBezTo>
                  <a:cubicBezTo>
                    <a:pt x="8" y="1"/>
                    <a:pt x="8" y="1"/>
                    <a:pt x="8" y="1"/>
                  </a:cubicBezTo>
                  <a:cubicBezTo>
                    <a:pt x="8" y="0"/>
                    <a:pt x="8" y="0"/>
                    <a:pt x="8" y="0"/>
                  </a:cubicBezTo>
                  <a:cubicBezTo>
                    <a:pt x="0" y="0"/>
                    <a:pt x="0" y="0"/>
                    <a:pt x="0" y="0"/>
                  </a:cubicBezTo>
                  <a:cubicBezTo>
                    <a:pt x="0" y="0"/>
                    <a:pt x="0" y="0"/>
                    <a:pt x="0" y="1"/>
                  </a:cubicBezTo>
                  <a:cubicBezTo>
                    <a:pt x="0" y="15"/>
                    <a:pt x="0" y="15"/>
                    <a:pt x="0" y="15"/>
                  </a:cubicBezTo>
                  <a:cubicBezTo>
                    <a:pt x="0" y="15"/>
                    <a:pt x="0" y="16"/>
                    <a:pt x="0" y="16"/>
                  </a:cubicBezTo>
                  <a:close/>
                  <a:moveTo>
                    <a:pt x="1" y="1"/>
                  </a:moveTo>
                  <a:cubicBezTo>
                    <a:pt x="7" y="1"/>
                    <a:pt x="7" y="1"/>
                    <a:pt x="7" y="1"/>
                  </a:cubicBezTo>
                  <a:cubicBezTo>
                    <a:pt x="7" y="15"/>
                    <a:pt x="7" y="15"/>
                    <a:pt x="7"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302">
              <a:extLst>
                <a:ext uri="{FF2B5EF4-FFF2-40B4-BE49-F238E27FC236}">
                  <a16:creationId xmlns:a16="http://schemas.microsoft.com/office/drawing/2014/main" id="{78C4ED4A-683D-4D60-93A1-94BB4A2DF115}"/>
                </a:ext>
              </a:extLst>
            </p:cNvPr>
            <p:cNvSpPr>
              <a:spLocks noEditPoints="1"/>
            </p:cNvSpPr>
            <p:nvPr userDrawn="1"/>
          </p:nvSpPr>
          <p:spPr bwMode="auto">
            <a:xfrm>
              <a:off x="11120438" y="4568825"/>
              <a:ext cx="14288" cy="133350"/>
            </a:xfrm>
            <a:custGeom>
              <a:avLst/>
              <a:gdLst>
                <a:gd name="T0" fmla="*/ 1 w 2"/>
                <a:gd name="T1" fmla="*/ 19 h 19"/>
                <a:gd name="T2" fmla="*/ 2 w 2"/>
                <a:gd name="T3" fmla="*/ 18 h 19"/>
                <a:gd name="T4" fmla="*/ 2 w 2"/>
                <a:gd name="T5" fmla="*/ 1 h 19"/>
                <a:gd name="T6" fmla="*/ 1 w 2"/>
                <a:gd name="T7" fmla="*/ 0 h 19"/>
                <a:gd name="T8" fmla="*/ 0 w 2"/>
                <a:gd name="T9" fmla="*/ 1 h 19"/>
                <a:gd name="T10" fmla="*/ 0 w 2"/>
                <a:gd name="T11" fmla="*/ 18 h 19"/>
                <a:gd name="T12" fmla="*/ 1 w 2"/>
                <a:gd name="T13" fmla="*/ 19 h 19"/>
                <a:gd name="T14" fmla="*/ 1 w 2"/>
                <a:gd name="T15" fmla="*/ 1 h 19"/>
                <a:gd name="T16" fmla="*/ 1 w 2"/>
                <a:gd name="T17" fmla="*/ 1 h 19"/>
                <a:gd name="T18" fmla="*/ 1 w 2"/>
                <a:gd name="T19" fmla="*/ 1 h 19"/>
                <a:gd name="T20" fmla="*/ 1 w 2"/>
                <a:gd name="T21" fmla="*/ 18 h 19"/>
                <a:gd name="T22" fmla="*/ 1 w 2"/>
                <a:gd name="T23" fmla="*/ 18 h 19"/>
                <a:gd name="T24" fmla="*/ 1 w 2"/>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19"/>
                  </a:moveTo>
                  <a:cubicBezTo>
                    <a:pt x="1" y="19"/>
                    <a:pt x="2" y="19"/>
                    <a:pt x="2" y="18"/>
                  </a:cubicBezTo>
                  <a:cubicBezTo>
                    <a:pt x="2" y="1"/>
                    <a:pt x="2" y="1"/>
                    <a:pt x="2" y="1"/>
                  </a:cubicBezTo>
                  <a:cubicBezTo>
                    <a:pt x="2" y="0"/>
                    <a:pt x="1" y="0"/>
                    <a:pt x="1" y="0"/>
                  </a:cubicBezTo>
                  <a:cubicBezTo>
                    <a:pt x="0" y="0"/>
                    <a:pt x="0" y="0"/>
                    <a:pt x="0" y="1"/>
                  </a:cubicBezTo>
                  <a:cubicBezTo>
                    <a:pt x="0" y="18"/>
                    <a:pt x="0" y="18"/>
                    <a:pt x="0" y="18"/>
                  </a:cubicBezTo>
                  <a:cubicBezTo>
                    <a:pt x="0" y="19"/>
                    <a:pt x="0" y="19"/>
                    <a:pt x="1" y="19"/>
                  </a:cubicBezTo>
                  <a:close/>
                  <a:moveTo>
                    <a:pt x="1" y="1"/>
                  </a:moveTo>
                  <a:cubicBezTo>
                    <a:pt x="1" y="1"/>
                    <a:pt x="1" y="1"/>
                    <a:pt x="1" y="1"/>
                  </a:cubicBezTo>
                  <a:cubicBezTo>
                    <a:pt x="1" y="1"/>
                    <a:pt x="1" y="1"/>
                    <a:pt x="1" y="1"/>
                  </a:cubicBezTo>
                  <a:cubicBezTo>
                    <a:pt x="1" y="18"/>
                    <a:pt x="1" y="18"/>
                    <a:pt x="1" y="18"/>
                  </a:cubicBezTo>
                  <a:cubicBezTo>
                    <a:pt x="1" y="18"/>
                    <a:pt x="1" y="18"/>
                    <a:pt x="1" y="18"/>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303">
              <a:extLst>
                <a:ext uri="{FF2B5EF4-FFF2-40B4-BE49-F238E27FC236}">
                  <a16:creationId xmlns:a16="http://schemas.microsoft.com/office/drawing/2014/main" id="{B3A0ADC4-C111-4023-85FD-BE26191C6C1F}"/>
                </a:ext>
              </a:extLst>
            </p:cNvPr>
            <p:cNvSpPr>
              <a:spLocks noEditPoints="1"/>
            </p:cNvSpPr>
            <p:nvPr userDrawn="1"/>
          </p:nvSpPr>
          <p:spPr bwMode="auto">
            <a:xfrm>
              <a:off x="11217275" y="4568825"/>
              <a:ext cx="14288" cy="133350"/>
            </a:xfrm>
            <a:custGeom>
              <a:avLst/>
              <a:gdLst>
                <a:gd name="T0" fmla="*/ 1 w 2"/>
                <a:gd name="T1" fmla="*/ 19 h 19"/>
                <a:gd name="T2" fmla="*/ 2 w 2"/>
                <a:gd name="T3" fmla="*/ 18 h 19"/>
                <a:gd name="T4" fmla="*/ 2 w 2"/>
                <a:gd name="T5" fmla="*/ 1 h 19"/>
                <a:gd name="T6" fmla="*/ 1 w 2"/>
                <a:gd name="T7" fmla="*/ 0 h 19"/>
                <a:gd name="T8" fmla="*/ 0 w 2"/>
                <a:gd name="T9" fmla="*/ 1 h 19"/>
                <a:gd name="T10" fmla="*/ 0 w 2"/>
                <a:gd name="T11" fmla="*/ 18 h 19"/>
                <a:gd name="T12" fmla="*/ 1 w 2"/>
                <a:gd name="T13" fmla="*/ 19 h 19"/>
                <a:gd name="T14" fmla="*/ 0 w 2"/>
                <a:gd name="T15" fmla="*/ 1 h 19"/>
                <a:gd name="T16" fmla="*/ 1 w 2"/>
                <a:gd name="T17" fmla="*/ 1 h 19"/>
                <a:gd name="T18" fmla="*/ 1 w 2"/>
                <a:gd name="T19" fmla="*/ 1 h 19"/>
                <a:gd name="T20" fmla="*/ 1 w 2"/>
                <a:gd name="T21" fmla="*/ 18 h 19"/>
                <a:gd name="T22" fmla="*/ 0 w 2"/>
                <a:gd name="T23" fmla="*/ 18 h 19"/>
                <a:gd name="T24" fmla="*/ 0 w 2"/>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19"/>
                  </a:moveTo>
                  <a:cubicBezTo>
                    <a:pt x="1" y="19"/>
                    <a:pt x="2" y="19"/>
                    <a:pt x="2" y="18"/>
                  </a:cubicBezTo>
                  <a:cubicBezTo>
                    <a:pt x="2" y="1"/>
                    <a:pt x="2" y="1"/>
                    <a:pt x="2" y="1"/>
                  </a:cubicBezTo>
                  <a:cubicBezTo>
                    <a:pt x="2" y="0"/>
                    <a:pt x="1" y="0"/>
                    <a:pt x="1" y="0"/>
                  </a:cubicBezTo>
                  <a:cubicBezTo>
                    <a:pt x="0" y="0"/>
                    <a:pt x="0" y="0"/>
                    <a:pt x="0" y="1"/>
                  </a:cubicBezTo>
                  <a:cubicBezTo>
                    <a:pt x="0" y="18"/>
                    <a:pt x="0" y="18"/>
                    <a:pt x="0" y="18"/>
                  </a:cubicBezTo>
                  <a:cubicBezTo>
                    <a:pt x="0" y="19"/>
                    <a:pt x="0" y="19"/>
                    <a:pt x="1" y="19"/>
                  </a:cubicBezTo>
                  <a:close/>
                  <a:moveTo>
                    <a:pt x="0" y="1"/>
                  </a:moveTo>
                  <a:cubicBezTo>
                    <a:pt x="0" y="1"/>
                    <a:pt x="1" y="1"/>
                    <a:pt x="1" y="1"/>
                  </a:cubicBezTo>
                  <a:cubicBezTo>
                    <a:pt x="1" y="1"/>
                    <a:pt x="1" y="1"/>
                    <a:pt x="1" y="1"/>
                  </a:cubicBezTo>
                  <a:cubicBezTo>
                    <a:pt x="1" y="18"/>
                    <a:pt x="1" y="18"/>
                    <a:pt x="1" y="18"/>
                  </a:cubicBezTo>
                  <a:cubicBezTo>
                    <a:pt x="1" y="18"/>
                    <a:pt x="0" y="18"/>
                    <a:pt x="0" y="18"/>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304">
              <a:extLst>
                <a:ext uri="{FF2B5EF4-FFF2-40B4-BE49-F238E27FC236}">
                  <a16:creationId xmlns:a16="http://schemas.microsoft.com/office/drawing/2014/main" id="{3F8765D6-FA86-446D-9D90-48725CF8C8A1}"/>
                </a:ext>
              </a:extLst>
            </p:cNvPr>
            <p:cNvSpPr>
              <a:spLocks noEditPoints="1"/>
            </p:cNvSpPr>
            <p:nvPr userDrawn="1"/>
          </p:nvSpPr>
          <p:spPr bwMode="auto">
            <a:xfrm>
              <a:off x="12012613" y="4729163"/>
              <a:ext cx="26988" cy="34925"/>
            </a:xfrm>
            <a:custGeom>
              <a:avLst/>
              <a:gdLst>
                <a:gd name="T0" fmla="*/ 2 w 4"/>
                <a:gd name="T1" fmla="*/ 5 h 5"/>
                <a:gd name="T2" fmla="*/ 3 w 4"/>
                <a:gd name="T3" fmla="*/ 4 h 5"/>
                <a:gd name="T4" fmla="*/ 3 w 4"/>
                <a:gd name="T5" fmla="*/ 0 h 5"/>
                <a:gd name="T6" fmla="*/ 1 w 4"/>
                <a:gd name="T7" fmla="*/ 0 h 5"/>
                <a:gd name="T8" fmla="*/ 0 w 4"/>
                <a:gd name="T9" fmla="*/ 3 h 5"/>
                <a:gd name="T10" fmla="*/ 2 w 4"/>
                <a:gd name="T11" fmla="*/ 5 h 5"/>
                <a:gd name="T12" fmla="*/ 2 w 4"/>
                <a:gd name="T13" fmla="*/ 5 h 5"/>
                <a:gd name="T14" fmla="*/ 1 w 4"/>
                <a:gd name="T15" fmla="*/ 2 h 5"/>
                <a:gd name="T16" fmla="*/ 2 w 4"/>
                <a:gd name="T17" fmla="*/ 1 h 5"/>
                <a:gd name="T18" fmla="*/ 2 w 4"/>
                <a:gd name="T19" fmla="*/ 1 h 5"/>
                <a:gd name="T20" fmla="*/ 2 w 4"/>
                <a:gd name="T21" fmla="*/ 3 h 5"/>
                <a:gd name="T22" fmla="*/ 2 w 4"/>
                <a:gd name="T23" fmla="*/ 4 h 5"/>
                <a:gd name="T24" fmla="*/ 1 w 4"/>
                <a:gd name="T25"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5">
                  <a:moveTo>
                    <a:pt x="2" y="5"/>
                  </a:moveTo>
                  <a:cubicBezTo>
                    <a:pt x="2" y="5"/>
                    <a:pt x="3" y="4"/>
                    <a:pt x="3" y="4"/>
                  </a:cubicBezTo>
                  <a:cubicBezTo>
                    <a:pt x="4" y="3"/>
                    <a:pt x="4" y="1"/>
                    <a:pt x="3" y="0"/>
                  </a:cubicBezTo>
                  <a:cubicBezTo>
                    <a:pt x="3" y="0"/>
                    <a:pt x="2" y="0"/>
                    <a:pt x="1" y="0"/>
                  </a:cubicBezTo>
                  <a:cubicBezTo>
                    <a:pt x="0" y="0"/>
                    <a:pt x="0" y="1"/>
                    <a:pt x="0" y="3"/>
                  </a:cubicBezTo>
                  <a:cubicBezTo>
                    <a:pt x="0" y="4"/>
                    <a:pt x="1" y="5"/>
                    <a:pt x="2" y="5"/>
                  </a:cubicBezTo>
                  <a:cubicBezTo>
                    <a:pt x="2" y="5"/>
                    <a:pt x="2" y="5"/>
                    <a:pt x="2" y="5"/>
                  </a:cubicBezTo>
                  <a:close/>
                  <a:moveTo>
                    <a:pt x="1" y="2"/>
                  </a:moveTo>
                  <a:cubicBezTo>
                    <a:pt x="1" y="2"/>
                    <a:pt x="1" y="1"/>
                    <a:pt x="2" y="1"/>
                  </a:cubicBezTo>
                  <a:cubicBezTo>
                    <a:pt x="2" y="1"/>
                    <a:pt x="2" y="1"/>
                    <a:pt x="2" y="1"/>
                  </a:cubicBezTo>
                  <a:cubicBezTo>
                    <a:pt x="3" y="2"/>
                    <a:pt x="3" y="3"/>
                    <a:pt x="2" y="3"/>
                  </a:cubicBezTo>
                  <a:cubicBezTo>
                    <a:pt x="2" y="4"/>
                    <a:pt x="2" y="4"/>
                    <a:pt x="2" y="4"/>
                  </a:cubicBezTo>
                  <a:cubicBezTo>
                    <a:pt x="1" y="4"/>
                    <a:pt x="1" y="3"/>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305">
              <a:extLst>
                <a:ext uri="{FF2B5EF4-FFF2-40B4-BE49-F238E27FC236}">
                  <a16:creationId xmlns:a16="http://schemas.microsoft.com/office/drawing/2014/main" id="{4F68CBB4-7B75-4122-A25F-EE058A30491C}"/>
                </a:ext>
              </a:extLst>
            </p:cNvPr>
            <p:cNvSpPr>
              <a:spLocks noEditPoints="1"/>
            </p:cNvSpPr>
            <p:nvPr userDrawn="1"/>
          </p:nvSpPr>
          <p:spPr bwMode="auto">
            <a:xfrm>
              <a:off x="11936413" y="4743450"/>
              <a:ext cx="20638" cy="34925"/>
            </a:xfrm>
            <a:custGeom>
              <a:avLst/>
              <a:gdLst>
                <a:gd name="T0" fmla="*/ 2 w 3"/>
                <a:gd name="T1" fmla="*/ 5 h 5"/>
                <a:gd name="T2" fmla="*/ 3 w 3"/>
                <a:gd name="T3" fmla="*/ 4 h 5"/>
                <a:gd name="T4" fmla="*/ 3 w 3"/>
                <a:gd name="T5" fmla="*/ 4 h 5"/>
                <a:gd name="T6" fmla="*/ 3 w 3"/>
                <a:gd name="T7" fmla="*/ 3 h 5"/>
                <a:gd name="T8" fmla="*/ 3 w 3"/>
                <a:gd name="T9" fmla="*/ 1 h 5"/>
                <a:gd name="T10" fmla="*/ 2 w 3"/>
                <a:gd name="T11" fmla="*/ 0 h 5"/>
                <a:gd name="T12" fmla="*/ 2 w 3"/>
                <a:gd name="T13" fmla="*/ 0 h 5"/>
                <a:gd name="T14" fmla="*/ 0 w 3"/>
                <a:gd name="T15" fmla="*/ 1 h 5"/>
                <a:gd name="T16" fmla="*/ 0 w 3"/>
                <a:gd name="T17" fmla="*/ 4 h 5"/>
                <a:gd name="T18" fmla="*/ 2 w 3"/>
                <a:gd name="T19" fmla="*/ 5 h 5"/>
                <a:gd name="T20" fmla="*/ 2 w 3"/>
                <a:gd name="T21" fmla="*/ 5 h 5"/>
                <a:gd name="T22" fmla="*/ 1 w 3"/>
                <a:gd name="T23" fmla="*/ 1 h 5"/>
                <a:gd name="T24" fmla="*/ 2 w 3"/>
                <a:gd name="T25" fmla="*/ 1 h 5"/>
                <a:gd name="T26" fmla="*/ 2 w 3"/>
                <a:gd name="T27" fmla="*/ 1 h 5"/>
                <a:gd name="T28" fmla="*/ 2 w 3"/>
                <a:gd name="T29" fmla="*/ 1 h 5"/>
                <a:gd name="T30" fmla="*/ 2 w 3"/>
                <a:gd name="T31" fmla="*/ 2 h 5"/>
                <a:gd name="T32" fmla="*/ 2 w 3"/>
                <a:gd name="T33" fmla="*/ 4 h 5"/>
                <a:gd name="T34" fmla="*/ 2 w 3"/>
                <a:gd name="T35" fmla="*/ 4 h 5"/>
                <a:gd name="T36" fmla="*/ 1 w 3"/>
                <a:gd name="T37" fmla="*/ 4 h 5"/>
                <a:gd name="T38" fmla="*/ 1 w 3"/>
                <a:gd name="T3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5">
                  <a:moveTo>
                    <a:pt x="2" y="5"/>
                  </a:moveTo>
                  <a:cubicBezTo>
                    <a:pt x="2" y="5"/>
                    <a:pt x="3" y="4"/>
                    <a:pt x="3" y="4"/>
                  </a:cubicBezTo>
                  <a:cubicBezTo>
                    <a:pt x="3" y="4"/>
                    <a:pt x="3" y="4"/>
                    <a:pt x="3" y="4"/>
                  </a:cubicBezTo>
                  <a:cubicBezTo>
                    <a:pt x="3" y="3"/>
                    <a:pt x="3" y="3"/>
                    <a:pt x="3" y="3"/>
                  </a:cubicBezTo>
                  <a:cubicBezTo>
                    <a:pt x="3" y="2"/>
                    <a:pt x="3" y="2"/>
                    <a:pt x="3" y="1"/>
                  </a:cubicBezTo>
                  <a:cubicBezTo>
                    <a:pt x="3" y="0"/>
                    <a:pt x="2" y="0"/>
                    <a:pt x="2" y="0"/>
                  </a:cubicBezTo>
                  <a:cubicBezTo>
                    <a:pt x="2" y="0"/>
                    <a:pt x="2" y="0"/>
                    <a:pt x="2" y="0"/>
                  </a:cubicBezTo>
                  <a:cubicBezTo>
                    <a:pt x="1" y="0"/>
                    <a:pt x="0" y="1"/>
                    <a:pt x="0" y="1"/>
                  </a:cubicBezTo>
                  <a:cubicBezTo>
                    <a:pt x="0" y="2"/>
                    <a:pt x="0" y="4"/>
                    <a:pt x="0" y="4"/>
                  </a:cubicBezTo>
                  <a:cubicBezTo>
                    <a:pt x="1" y="5"/>
                    <a:pt x="1" y="5"/>
                    <a:pt x="2" y="5"/>
                  </a:cubicBezTo>
                  <a:cubicBezTo>
                    <a:pt x="2" y="5"/>
                    <a:pt x="2" y="5"/>
                    <a:pt x="2" y="5"/>
                  </a:cubicBezTo>
                  <a:close/>
                  <a:moveTo>
                    <a:pt x="1" y="1"/>
                  </a:moveTo>
                  <a:cubicBezTo>
                    <a:pt x="1" y="1"/>
                    <a:pt x="1" y="1"/>
                    <a:pt x="2" y="1"/>
                  </a:cubicBezTo>
                  <a:cubicBezTo>
                    <a:pt x="2" y="1"/>
                    <a:pt x="2" y="1"/>
                    <a:pt x="2" y="1"/>
                  </a:cubicBezTo>
                  <a:cubicBezTo>
                    <a:pt x="2" y="1"/>
                    <a:pt x="2" y="1"/>
                    <a:pt x="2" y="1"/>
                  </a:cubicBezTo>
                  <a:cubicBezTo>
                    <a:pt x="2" y="2"/>
                    <a:pt x="2" y="2"/>
                    <a:pt x="2" y="2"/>
                  </a:cubicBezTo>
                  <a:cubicBezTo>
                    <a:pt x="2" y="3"/>
                    <a:pt x="2" y="3"/>
                    <a:pt x="2" y="4"/>
                  </a:cubicBezTo>
                  <a:cubicBezTo>
                    <a:pt x="2" y="4"/>
                    <a:pt x="2" y="4"/>
                    <a:pt x="2" y="4"/>
                  </a:cubicBezTo>
                  <a:cubicBezTo>
                    <a:pt x="1" y="4"/>
                    <a:pt x="1" y="4"/>
                    <a:pt x="1" y="4"/>
                  </a:cubicBezTo>
                  <a:cubicBezTo>
                    <a:pt x="1" y="4"/>
                    <a:pt x="1" y="2"/>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2024/7/7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2024/7/7</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2024/7/7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2024/7/7</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2024/7/7</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6"/>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7"/>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2024/7/7</a:t>
            </a:fld>
            <a:endParaRPr lang="zh-CN" altLang="en-US"/>
          </a:p>
        </p:txBody>
      </p:sp>
      <p:sp>
        <p:nvSpPr>
          <p:cNvPr id="5" name="页脚占位符 4"/>
          <p:cNvSpPr>
            <a:spLocks noGrp="1"/>
          </p:cNvSpPr>
          <p:nvPr>
            <p:ph type="ftr" sz="quarter" idx="3"/>
            <p:custDataLst>
              <p:tags r:id="rId18"/>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9"/>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4"/>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Layout" Target="../slideLayouts/slideLayout5.xml"/><Relationship Id="rId1" Type="http://schemas.openxmlformats.org/officeDocument/2006/relationships/tags" Target="../tags/tag5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tags" Target="../tags/tag7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6.xml"/></Relationships>
</file>

<file path=ppt/slides/_rels/slide12.xml.rels><?xml version="1.0" encoding="UTF-8" standalone="yes"?>
<Relationships xmlns="http://schemas.openxmlformats.org/package/2006/relationships"><Relationship Id="rId3" Type="http://schemas.openxmlformats.org/officeDocument/2006/relationships/tags" Target="../tags/tag79.xml"/><Relationship Id="rId7" Type="http://schemas.openxmlformats.org/officeDocument/2006/relationships/image" Target="../media/image9.pn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4.png"/><Relationship Id="rId5" Type="http://schemas.openxmlformats.org/officeDocument/2006/relationships/notesSlide" Target="../notesSlides/notesSlide3.xml"/><Relationship Id="rId4"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4.xml"/><Relationship Id="rId1" Type="http://schemas.openxmlformats.org/officeDocument/2006/relationships/tags" Target="../tags/tag80.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ags" Target="../tags/tag8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tags" Target="../tags/tag82.xml"/><Relationship Id="rId4" Type="http://schemas.openxmlformats.org/officeDocument/2006/relationships/image" Target="../media/image16.jpg"/></Relationships>
</file>

<file path=ppt/slides/_rels/slide16.xml.rels><?xml version="1.0" encoding="UTF-8" standalone="yes"?>
<Relationships xmlns="http://schemas.openxmlformats.org/package/2006/relationships"><Relationship Id="rId3" Type="http://schemas.openxmlformats.org/officeDocument/2006/relationships/tags" Target="../tags/tag85.xml"/><Relationship Id="rId7" Type="http://schemas.openxmlformats.org/officeDocument/2006/relationships/image" Target="../media/image9.pn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4.png"/><Relationship Id="rId5" Type="http://schemas.openxmlformats.org/officeDocument/2006/relationships/notesSlide" Target="../notesSlides/notesSlide4.xml"/><Relationship Id="rId4"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8.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59.xml"/><Relationship Id="rId7" Type="http://schemas.openxmlformats.org/officeDocument/2006/relationships/tags" Target="../tags/tag63.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7.png"/><Relationship Id="rId2" Type="http://schemas.openxmlformats.org/officeDocument/2006/relationships/slideLayout" Target="../slideLayouts/slideLayout12.xml"/><Relationship Id="rId1" Type="http://schemas.openxmlformats.org/officeDocument/2006/relationships/tags" Target="../tags/tag8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image" Target="../media/image9.pn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4.png"/><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4.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image" Target="../media/image9.png"/><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4.png"/><Relationship Id="rId5" Type="http://schemas.openxmlformats.org/officeDocument/2006/relationships/notesSlide" Target="../notesSlides/notesSlide2.xml"/><Relationship Id="rId4"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7000">
              <a:srgbClr val="653673">
                <a:alpha val="100000"/>
              </a:srgbClr>
            </a:gs>
            <a:gs pos="100000">
              <a:srgbClr val="8C4BA0"/>
            </a:gs>
            <a:gs pos="20000">
              <a:srgbClr val="3E2146">
                <a:alpha val="100000"/>
              </a:srgbClr>
            </a:gs>
          </a:gsLst>
          <a:lin ang="5400000" scaled="0"/>
        </a:gradFill>
        <a:effectLst/>
      </p:bgPr>
    </p:bg>
    <p:spTree>
      <p:nvGrpSpPr>
        <p:cNvPr id="1" name=""/>
        <p:cNvGrpSpPr/>
        <p:nvPr/>
      </p:nvGrpSpPr>
      <p:grpSpPr>
        <a:xfrm>
          <a:off x="0" y="0"/>
          <a:ext cx="0" cy="0"/>
          <a:chOff x="0" y="0"/>
          <a:chExt cx="0" cy="0"/>
        </a:xfrm>
      </p:grpSpPr>
      <p:sp>
        <p:nvSpPr>
          <p:cNvPr id="8" name="文本框 7"/>
          <p:cNvSpPr txBox="1"/>
          <p:nvPr/>
        </p:nvSpPr>
        <p:spPr>
          <a:xfrm>
            <a:off x="2552700" y="2609552"/>
            <a:ext cx="7109640" cy="1015663"/>
          </a:xfrm>
          <a:prstGeom prst="rect">
            <a:avLst/>
          </a:prstGeom>
          <a:noFill/>
        </p:spPr>
        <p:txBody>
          <a:bodyPr wrap="none" rtlCol="0">
            <a:spAutoFit/>
          </a:bodyPr>
          <a:lstStyle/>
          <a:p>
            <a:pPr algn="ctr"/>
            <a:r>
              <a:rPr lang="zh-CN" altLang="en-US" sz="6000" b="1" dirty="0">
                <a:solidFill>
                  <a:srgbClr val="B88F4D"/>
                </a:solidFill>
                <a:latin typeface="微软雅黑" panose="020B0503020204020204" pitchFamily="34" charset="-122"/>
                <a:ea typeface="微软雅黑" panose="020B0503020204020204" pitchFamily="34" charset="-122"/>
              </a:rPr>
              <a:t>聚类分析大作业展示</a:t>
            </a:r>
          </a:p>
        </p:txBody>
      </p:sp>
      <p:pic>
        <p:nvPicPr>
          <p:cNvPr id="14" name="图片 13" descr="logo-05"/>
          <p:cNvPicPr>
            <a:picLocks noChangeAspect="1"/>
          </p:cNvPicPr>
          <p:nvPr/>
        </p:nvPicPr>
        <p:blipFill>
          <a:blip r:embed="rId3"/>
          <a:stretch>
            <a:fillRect/>
          </a:stretch>
        </p:blipFill>
        <p:spPr>
          <a:xfrm>
            <a:off x="9492615" y="-1282700"/>
            <a:ext cx="4442460" cy="4099560"/>
          </a:xfrm>
          <a:prstGeom prst="rect">
            <a:avLst/>
          </a:prstGeom>
        </p:spPr>
      </p:pic>
      <p:pic>
        <p:nvPicPr>
          <p:cNvPr id="15" name="图片 14" descr="logo-06 - 副本"/>
          <p:cNvPicPr>
            <a:picLocks noChangeAspect="1"/>
          </p:cNvPicPr>
          <p:nvPr/>
        </p:nvPicPr>
        <p:blipFill>
          <a:blip r:embed="rId4"/>
          <a:stretch>
            <a:fillRect/>
          </a:stretch>
        </p:blipFill>
        <p:spPr>
          <a:xfrm>
            <a:off x="-951230" y="3771900"/>
            <a:ext cx="3503930" cy="3232785"/>
          </a:xfrm>
          <a:prstGeom prst="rect">
            <a:avLst/>
          </a:prstGeom>
        </p:spPr>
      </p:pic>
      <p:pic>
        <p:nvPicPr>
          <p:cNvPr id="5" name="图片 4" descr="logo-08"/>
          <p:cNvPicPr>
            <a:picLocks noChangeAspect="1"/>
          </p:cNvPicPr>
          <p:nvPr/>
        </p:nvPicPr>
        <p:blipFill>
          <a:blip r:embed="rId5"/>
          <a:stretch>
            <a:fillRect/>
          </a:stretch>
        </p:blipFill>
        <p:spPr>
          <a:xfrm>
            <a:off x="394970" y="5332730"/>
            <a:ext cx="4865370" cy="1885950"/>
          </a:xfrm>
          <a:prstGeom prst="rect">
            <a:avLst/>
          </a:prstGeom>
        </p:spPr>
      </p:pic>
      <p:pic>
        <p:nvPicPr>
          <p:cNvPr id="6" name="图片 5" descr="logo-08"/>
          <p:cNvPicPr>
            <a:picLocks noChangeAspect="1"/>
          </p:cNvPicPr>
          <p:nvPr/>
        </p:nvPicPr>
        <p:blipFill>
          <a:blip r:embed="rId5"/>
          <a:stretch>
            <a:fillRect/>
          </a:stretch>
        </p:blipFill>
        <p:spPr>
          <a:xfrm flipH="1">
            <a:off x="6907530" y="5332730"/>
            <a:ext cx="4865370" cy="1885950"/>
          </a:xfrm>
          <a:prstGeom prst="rect">
            <a:avLst/>
          </a:prstGeom>
        </p:spPr>
      </p:pic>
      <p:pic>
        <p:nvPicPr>
          <p:cNvPr id="21" name="图片 20" descr="logo_画板 1 副本 3"/>
          <p:cNvPicPr>
            <a:picLocks noChangeAspect="1"/>
          </p:cNvPicPr>
          <p:nvPr/>
        </p:nvPicPr>
        <p:blipFill>
          <a:blip r:embed="rId6"/>
          <a:stretch>
            <a:fillRect/>
          </a:stretch>
        </p:blipFill>
        <p:spPr>
          <a:xfrm>
            <a:off x="0" y="4988560"/>
            <a:ext cx="12233910" cy="1869440"/>
          </a:xfrm>
          <a:prstGeom prst="rect">
            <a:avLst/>
          </a:prstGeom>
        </p:spPr>
      </p:pic>
      <p:pic>
        <p:nvPicPr>
          <p:cNvPr id="4" name="图片 3" descr="G:\2021\校庆\PPT\logo-渐变金-10.pnglogo-渐变金-10"/>
          <p:cNvPicPr>
            <a:picLocks noChangeAspect="1"/>
          </p:cNvPicPr>
          <p:nvPr/>
        </p:nvPicPr>
        <p:blipFill>
          <a:blip r:embed="rId7"/>
          <a:srcRect/>
          <a:stretch>
            <a:fillRect/>
          </a:stretch>
        </p:blipFill>
        <p:spPr>
          <a:xfrm>
            <a:off x="3365046" y="-900112"/>
            <a:ext cx="5494020" cy="3620770"/>
          </a:xfrm>
          <a:prstGeom prst="rect">
            <a:avLst/>
          </a:prstGeom>
        </p:spPr>
      </p:pic>
      <p:sp>
        <p:nvSpPr>
          <p:cNvPr id="9" name="文本框 8">
            <a:extLst>
              <a:ext uri="{FF2B5EF4-FFF2-40B4-BE49-F238E27FC236}">
                <a16:creationId xmlns:a16="http://schemas.microsoft.com/office/drawing/2014/main" id="{48CD608F-CBA3-43E2-82A6-111B1998B859}"/>
              </a:ext>
            </a:extLst>
          </p:cNvPr>
          <p:cNvSpPr txBox="1"/>
          <p:nvPr/>
        </p:nvSpPr>
        <p:spPr>
          <a:xfrm>
            <a:off x="4527309" y="4170382"/>
            <a:ext cx="3137397" cy="461665"/>
          </a:xfrm>
          <a:prstGeom prst="rect">
            <a:avLst/>
          </a:prstGeom>
          <a:noFill/>
        </p:spPr>
        <p:txBody>
          <a:bodyPr wrap="none" rtlCol="0">
            <a:spAutoFit/>
          </a:bodyPr>
          <a:lstStyle/>
          <a:p>
            <a:pPr algn="ctr"/>
            <a:r>
              <a:rPr lang="zh-CN" altLang="en-US" sz="2400" b="1" dirty="0">
                <a:solidFill>
                  <a:srgbClr val="B88F4D"/>
                </a:solidFill>
                <a:latin typeface="微软雅黑" panose="020B0503020204020204" pitchFamily="34" charset="-122"/>
                <a:ea typeface="微软雅黑" panose="020B0503020204020204" pitchFamily="34" charset="-122"/>
              </a:rPr>
              <a:t>岑若琛 欧立言 王钰荣</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40100" y="267986"/>
            <a:ext cx="7628691" cy="830997"/>
          </a:xfrm>
          <a:prstGeom prst="rect">
            <a:avLst/>
          </a:prstGeom>
          <a:noFill/>
        </p:spPr>
        <p:txBody>
          <a:bodyPr wrap="none" lIns="91440" tIns="45720" rIns="91440" bIns="45720">
            <a:spAutoFit/>
          </a:bodyPr>
          <a:lstStyle/>
          <a:p>
            <a:r>
              <a:rPr lang="en-US" altLang="zh-CN" sz="4800" b="0" cap="none" spc="0" dirty="0">
                <a:ln w="0"/>
                <a:solidFill>
                  <a:schemeClr val="tx1"/>
                </a:solidFill>
                <a:effectLst>
                  <a:outerShdw blurRad="38100" dist="19050" dir="2700000" algn="tl" rotWithShape="0">
                    <a:schemeClr val="dk1">
                      <a:alpha val="40000"/>
                    </a:schemeClr>
                  </a:outerShdw>
                </a:effectLst>
                <a:latin typeface="+mj-ea"/>
                <a:ea typeface="+mj-ea"/>
              </a:rPr>
              <a:t>Sentence-Bert </a:t>
            </a:r>
            <a:r>
              <a:rPr lang="zh-CN" altLang="en-US" sz="4800" b="0" cap="none" spc="0" dirty="0">
                <a:ln w="0"/>
                <a:solidFill>
                  <a:schemeClr val="tx1"/>
                </a:solidFill>
                <a:effectLst>
                  <a:outerShdw blurRad="38100" dist="19050" dir="2700000" algn="tl" rotWithShape="0">
                    <a:schemeClr val="dk1">
                      <a:alpha val="40000"/>
                    </a:schemeClr>
                  </a:outerShdw>
                </a:effectLst>
                <a:latin typeface="+mj-ea"/>
                <a:ea typeface="+mj-ea"/>
              </a:rPr>
              <a:t>特征提取法</a:t>
            </a:r>
          </a:p>
        </p:txBody>
      </p:sp>
      <p:sp>
        <p:nvSpPr>
          <p:cNvPr id="7" name="矩形 6"/>
          <p:cNvSpPr/>
          <p:nvPr/>
        </p:nvSpPr>
        <p:spPr>
          <a:xfrm>
            <a:off x="1071589" y="1318418"/>
            <a:ext cx="9148956" cy="1938992"/>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zh-CN" altLang="en-US" sz="2400" b="1" cap="none" spc="0" dirty="0">
                <a:ln w="0"/>
                <a:solidFill>
                  <a:schemeClr val="tx1"/>
                </a:solidFill>
                <a:latin typeface="+mn-ea"/>
              </a:rPr>
              <a:t>方法优化</a:t>
            </a:r>
            <a:r>
              <a:rPr lang="zh-CN" altLang="en-US" sz="2400" b="0" cap="none" spc="0" dirty="0">
                <a:ln w="0"/>
                <a:solidFill>
                  <a:schemeClr val="tx1"/>
                </a:solidFill>
                <a:latin typeface="+mn-ea"/>
              </a:rPr>
              <a:t>：</a:t>
            </a:r>
            <a:endParaRPr lang="en-US" altLang="zh-CN" sz="2400" dirty="0">
              <a:ln w="0"/>
              <a:latin typeface="+mn-ea"/>
            </a:endParaRPr>
          </a:p>
          <a:p>
            <a:pPr marL="800100" lvl="1" indent="-342900">
              <a:buFont typeface="Arial" panose="020B0604020202020204" pitchFamily="34" charset="0"/>
              <a:buChar char="•"/>
            </a:pPr>
            <a:r>
              <a:rPr lang="zh-CN" altLang="en-US" sz="2400" dirty="0">
                <a:ln w="0"/>
                <a:latin typeface="+mn-ea"/>
              </a:rPr>
              <a:t>由于数据量过于庞大且算法时间复杂度并不优秀（</a:t>
            </a:r>
            <a:r>
              <a:rPr lang="en-US" altLang="zh-CN" sz="2400" dirty="0">
                <a:ln w="0"/>
              </a:rPr>
              <a:t>O(k*l*n^2)</a:t>
            </a:r>
            <a:r>
              <a:rPr lang="zh-CN" altLang="en-US" sz="2400" dirty="0">
                <a:ln w="0"/>
                <a:latin typeface="+mn-ea"/>
              </a:rPr>
              <a:t>），采用分块方法，将数据随机分块，分批次进行方法调用，最后将向量合并。解决了性能问题，同时避免重复计算，浪费资源。</a:t>
            </a:r>
            <a:endParaRPr lang="zh-CN" altLang="en-US" sz="2400" b="0" cap="none" spc="0" dirty="0">
              <a:ln w="0"/>
              <a:solidFill>
                <a:schemeClr val="tx1"/>
              </a:solidFill>
              <a:latin typeface="+mn-ea"/>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0876" y="3399796"/>
            <a:ext cx="4138060" cy="2971012"/>
          </a:xfrm>
          <a:prstGeom prst="rect">
            <a:avLst/>
          </a:prstGeom>
        </p:spPr>
      </p:pic>
      <p:sp>
        <p:nvSpPr>
          <p:cNvPr id="9" name="矩形 8"/>
          <p:cNvSpPr/>
          <p:nvPr/>
        </p:nvSpPr>
        <p:spPr>
          <a:xfrm>
            <a:off x="6014943" y="4015454"/>
            <a:ext cx="5338211" cy="830997"/>
          </a:xfrm>
          <a:prstGeom prst="rect">
            <a:avLst/>
          </a:prstGeom>
        </p:spPr>
        <p:txBody>
          <a:bodyPr wrap="square">
            <a:spAutoFit/>
          </a:bodyPr>
          <a:lstStyle/>
          <a:p>
            <a:pPr marL="342900" indent="-342900">
              <a:buFont typeface="Arial" panose="020B0604020202020204" pitchFamily="34" charset="0"/>
              <a:buChar char="•"/>
            </a:pPr>
            <a:r>
              <a:rPr lang="zh-CN" altLang="en-US" sz="2400" dirty="0">
                <a:ln w="0"/>
                <a:latin typeface="+mn-ea"/>
              </a:rPr>
              <a:t>可以看到在数据量减为</a:t>
            </a:r>
            <a:r>
              <a:rPr lang="en-US" altLang="zh-CN" sz="2400" dirty="0">
                <a:ln w="0"/>
              </a:rPr>
              <a:t>1/5</a:t>
            </a:r>
            <a:r>
              <a:rPr lang="zh-CN" altLang="en-US" sz="2400" dirty="0">
                <a:ln w="0"/>
                <a:latin typeface="+mn-ea"/>
              </a:rPr>
              <a:t>时，算法时间消耗降到了</a:t>
            </a:r>
            <a:r>
              <a:rPr lang="en-US" altLang="zh-CN" sz="2400" dirty="0">
                <a:ln w="0"/>
              </a:rPr>
              <a:t>1/25</a:t>
            </a:r>
            <a:endParaRPr lang="zh-CN" altLang="en-US" sz="2400" dirty="0">
              <a:ln w="0"/>
              <a:effectLst>
                <a:outerShdw blurRad="38100" dist="19050" dir="2700000" algn="tl" rotWithShape="0">
                  <a:schemeClr val="dk1">
                    <a:alpha val="40000"/>
                  </a:schemeClr>
                </a:outerShdw>
              </a:effectLst>
            </a:endParaRPr>
          </a:p>
        </p:txBody>
      </p:sp>
    </p:spTree>
    <p:custDataLst>
      <p:tags r:id="rId1"/>
    </p:custDataLst>
    <p:extLst>
      <p:ext uri="{BB962C8B-B14F-4D97-AF65-F5344CB8AC3E}">
        <p14:creationId xmlns:p14="http://schemas.microsoft.com/office/powerpoint/2010/main" val="2210902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02379" y="221921"/>
            <a:ext cx="5384807" cy="830997"/>
          </a:xfrm>
          <a:prstGeom prst="rect">
            <a:avLst/>
          </a:prstGeom>
          <a:noFill/>
        </p:spPr>
        <p:txBody>
          <a:bodyPr wrap="none" lIns="91440" tIns="45720" rIns="91440" bIns="45720">
            <a:spAutoFit/>
          </a:bodyPr>
          <a:lstStyle/>
          <a:p>
            <a:pPr algn="ctr"/>
            <a:r>
              <a:rPr lang="en-US" altLang="zh-CN" sz="4800" b="0" cap="none" spc="0" dirty="0">
                <a:ln w="0"/>
                <a:solidFill>
                  <a:schemeClr val="tx1"/>
                </a:solidFill>
                <a:effectLst>
                  <a:outerShdw blurRad="38100" dist="19050" dir="2700000" algn="tl" rotWithShape="0">
                    <a:schemeClr val="dk1">
                      <a:alpha val="40000"/>
                    </a:schemeClr>
                  </a:outerShdw>
                </a:effectLst>
              </a:rPr>
              <a:t>TF-IDF </a:t>
            </a:r>
            <a:r>
              <a:rPr lang="zh-CN" altLang="en-US" sz="4800" b="0" cap="none" spc="0" dirty="0">
                <a:ln w="0"/>
                <a:solidFill>
                  <a:schemeClr val="tx1"/>
                </a:solidFill>
                <a:effectLst>
                  <a:outerShdw blurRad="38100" dist="19050" dir="2700000" algn="tl" rotWithShape="0">
                    <a:schemeClr val="dk1">
                      <a:alpha val="40000"/>
                    </a:schemeClr>
                  </a:outerShdw>
                </a:effectLst>
              </a:rPr>
              <a:t>矩阵提取法</a:t>
            </a:r>
          </a:p>
        </p:txBody>
      </p:sp>
      <p:sp>
        <p:nvSpPr>
          <p:cNvPr id="3" name="矩形 2"/>
          <p:cNvSpPr/>
          <p:nvPr/>
        </p:nvSpPr>
        <p:spPr>
          <a:xfrm>
            <a:off x="726120" y="1668471"/>
            <a:ext cx="8137326" cy="3416320"/>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zh-CN" altLang="zh-CN" sz="2400" dirty="0">
                <a:latin typeface="+mn-ea"/>
              </a:rPr>
              <a:t>利用</a:t>
            </a:r>
            <a:r>
              <a:rPr lang="zh-CN" altLang="en-US" sz="2400" dirty="0">
                <a:latin typeface="+mn-ea"/>
              </a:rPr>
              <a:t>预处理后的</a:t>
            </a:r>
            <a:r>
              <a:rPr lang="zh-CN" altLang="zh-CN" sz="2400" dirty="0">
                <a:latin typeface="+mn-ea"/>
              </a:rPr>
              <a:t>数据生成</a:t>
            </a:r>
            <a:r>
              <a:rPr lang="en-US" altLang="zh-CN" sz="2400" dirty="0">
                <a:latin typeface="+mn-ea"/>
              </a:rPr>
              <a:t>TF-IDF</a:t>
            </a:r>
            <a:r>
              <a:rPr lang="zh-CN" altLang="zh-CN" sz="2400" dirty="0">
                <a:latin typeface="+mn-ea"/>
              </a:rPr>
              <a:t>向量并构建</a:t>
            </a:r>
            <a:r>
              <a:rPr lang="en-US" altLang="zh-CN" sz="2400" dirty="0">
                <a:latin typeface="+mn-ea"/>
              </a:rPr>
              <a:t>TF-IDF</a:t>
            </a:r>
            <a:r>
              <a:rPr lang="zh-CN" altLang="zh-CN" sz="2400" dirty="0">
                <a:latin typeface="+mn-ea"/>
              </a:rPr>
              <a:t>矩阵，用于后续的聚类分析。</a:t>
            </a:r>
            <a:r>
              <a:rPr lang="en-US" altLang="zh-CN" sz="2400" dirty="0">
                <a:latin typeface="+mn-ea"/>
              </a:rPr>
              <a:t>TF-IDF</a:t>
            </a:r>
            <a:r>
              <a:rPr lang="zh-CN" altLang="zh-CN" sz="2400" dirty="0">
                <a:latin typeface="+mn-ea"/>
              </a:rPr>
              <a:t>向量是基于词频构建的，能有效反映数据的内容和特征。</a:t>
            </a:r>
            <a:endParaRPr lang="en-US" altLang="zh-CN" sz="2400" dirty="0">
              <a:latin typeface="+mn-ea"/>
            </a:endParaRPr>
          </a:p>
          <a:p>
            <a:pPr marL="342900" indent="-342900">
              <a:buFont typeface="Arial" panose="020B0604020202020204" pitchFamily="34" charset="0"/>
              <a:buChar char="•"/>
            </a:pPr>
            <a:endParaRPr lang="en-US" altLang="zh-CN" sz="2400" b="1" cap="none" spc="0" dirty="0">
              <a:ln w="0"/>
              <a:solidFill>
                <a:schemeClr val="tx1"/>
              </a:solidFill>
              <a:latin typeface="+mn-ea"/>
            </a:endParaRPr>
          </a:p>
          <a:p>
            <a:pPr marL="342900" indent="-342900">
              <a:buFont typeface="Arial" panose="020B0604020202020204" pitchFamily="34" charset="0"/>
              <a:buChar char="•"/>
            </a:pPr>
            <a:r>
              <a:rPr lang="zh-CN" altLang="en-US" sz="2400" b="1" cap="none" spc="0" dirty="0">
                <a:ln w="0"/>
                <a:solidFill>
                  <a:schemeClr val="tx1"/>
                </a:solidFill>
                <a:latin typeface="+mn-ea"/>
              </a:rPr>
              <a:t>方法优化</a:t>
            </a:r>
            <a:r>
              <a:rPr lang="zh-CN" altLang="en-US" sz="2400" b="0" cap="none" spc="0" dirty="0">
                <a:ln w="0"/>
                <a:solidFill>
                  <a:schemeClr val="tx1"/>
                </a:solidFill>
                <a:latin typeface="+mn-ea"/>
              </a:rPr>
              <a:t>：</a:t>
            </a:r>
            <a:endParaRPr lang="en-US" altLang="zh-CN" sz="2400" b="0" cap="none" spc="0" dirty="0">
              <a:ln w="0"/>
              <a:solidFill>
                <a:schemeClr val="tx1"/>
              </a:solidFill>
              <a:latin typeface="+mn-ea"/>
            </a:endParaRPr>
          </a:p>
          <a:p>
            <a:pPr marL="800100" lvl="1" indent="-342900">
              <a:buFont typeface="Arial" panose="020B0604020202020204" pitchFamily="34" charset="0"/>
              <a:buChar char="•"/>
            </a:pPr>
            <a:r>
              <a:rPr lang="zh-CN" altLang="en-US" sz="2400" dirty="0">
                <a:ln w="0"/>
                <a:latin typeface="+mn-ea"/>
              </a:rPr>
              <a:t>问题：超高频词语与超低频词语对时空的无效占用。</a:t>
            </a:r>
            <a:endParaRPr lang="en-US" altLang="zh-CN" sz="2400" dirty="0">
              <a:ln w="0"/>
              <a:latin typeface="+mn-ea"/>
            </a:endParaRPr>
          </a:p>
          <a:p>
            <a:pPr marL="800100" lvl="1" indent="-342900">
              <a:buFont typeface="Arial" panose="020B0604020202020204" pitchFamily="34" charset="0"/>
              <a:buChar char="•"/>
            </a:pPr>
            <a:r>
              <a:rPr lang="zh-CN" altLang="en-US" sz="2400" b="0" cap="none" spc="0" dirty="0">
                <a:ln w="0"/>
                <a:solidFill>
                  <a:schemeClr val="tx1"/>
                </a:solidFill>
                <a:latin typeface="+mn-ea"/>
              </a:rPr>
              <a:t>方案：清洗超高频词语并采用频率具有统计性意义的词语进行聚类。</a:t>
            </a:r>
            <a:endParaRPr lang="en-US" altLang="zh-CN" sz="2400" b="0" cap="none" spc="0" dirty="0">
              <a:ln w="0"/>
              <a:solidFill>
                <a:schemeClr val="tx1"/>
              </a:solidFill>
              <a:latin typeface="+mn-ea"/>
            </a:endParaRPr>
          </a:p>
          <a:p>
            <a:endParaRPr lang="zh-CN" altLang="en-US" sz="2400" b="0" cap="none" spc="0" dirty="0">
              <a:ln w="0"/>
              <a:solidFill>
                <a:schemeClr val="tx1"/>
              </a:solidFill>
              <a:latin typeface="+mn-ea"/>
            </a:endParaRPr>
          </a:p>
        </p:txBody>
      </p:sp>
    </p:spTree>
    <p:custDataLst>
      <p:tags r:id="rId1"/>
    </p:custDataLst>
    <p:extLst>
      <p:ext uri="{BB962C8B-B14F-4D97-AF65-F5344CB8AC3E}">
        <p14:creationId xmlns:p14="http://schemas.microsoft.com/office/powerpoint/2010/main" val="1787134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logo-05"/>
          <p:cNvPicPr>
            <a:picLocks noChangeAspect="1"/>
          </p:cNvPicPr>
          <p:nvPr/>
        </p:nvPicPr>
        <p:blipFill>
          <a:blip r:embed="rId6"/>
          <a:stretch>
            <a:fillRect/>
          </a:stretch>
        </p:blipFill>
        <p:spPr>
          <a:xfrm>
            <a:off x="860425" y="-2076450"/>
            <a:ext cx="4729480" cy="4364355"/>
          </a:xfrm>
          <a:prstGeom prst="rect">
            <a:avLst/>
          </a:prstGeom>
        </p:spPr>
      </p:pic>
      <p:pic>
        <p:nvPicPr>
          <p:cNvPr id="8" name="图片 7" descr="logo-05"/>
          <p:cNvPicPr>
            <a:picLocks noChangeAspect="1"/>
          </p:cNvPicPr>
          <p:nvPr/>
        </p:nvPicPr>
        <p:blipFill>
          <a:blip r:embed="rId6"/>
          <a:stretch>
            <a:fillRect/>
          </a:stretch>
        </p:blipFill>
        <p:spPr>
          <a:xfrm rot="9900000">
            <a:off x="6692900" y="4460240"/>
            <a:ext cx="4729480" cy="4364355"/>
          </a:xfrm>
          <a:prstGeom prst="rect">
            <a:avLst/>
          </a:prstGeom>
        </p:spPr>
      </p:pic>
      <p:sp>
        <p:nvSpPr>
          <p:cNvPr id="9" name="矩形 8">
            <a:extLst>
              <a:ext uri="{FF2B5EF4-FFF2-40B4-BE49-F238E27FC236}">
                <a16:creationId xmlns:a16="http://schemas.microsoft.com/office/drawing/2014/main" id="{A65D1031-ECF7-49BF-831B-08DCB938302F}"/>
              </a:ext>
            </a:extLst>
          </p:cNvPr>
          <p:cNvSpPr/>
          <p:nvPr/>
        </p:nvSpPr>
        <p:spPr>
          <a:xfrm>
            <a:off x="0" y="1227455"/>
            <a:ext cx="12192000" cy="4322446"/>
          </a:xfrm>
          <a:prstGeom prst="rect">
            <a:avLst/>
          </a:prstGeom>
          <a:solidFill>
            <a:schemeClr val="bg1"/>
          </a:solidFill>
          <a:ln>
            <a:noFill/>
          </a:ln>
          <a:effectLst>
            <a:outerShdw blurRad="762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C8FBB36E-663C-4271-8F1D-D8EB45B4498C}"/>
              </a:ext>
            </a:extLst>
          </p:cNvPr>
          <p:cNvSpPr/>
          <p:nvPr/>
        </p:nvSpPr>
        <p:spPr>
          <a:xfrm>
            <a:off x="0" y="1227455"/>
            <a:ext cx="12191997" cy="36000"/>
          </a:xfrm>
          <a:prstGeom prst="rect">
            <a:avLst/>
          </a:prstGeom>
          <a:solidFill>
            <a:srgbClr val="BD9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A0999622-0D78-47FA-A6E4-A22DABBEBBE4}"/>
              </a:ext>
            </a:extLst>
          </p:cNvPr>
          <p:cNvSpPr/>
          <p:nvPr/>
        </p:nvSpPr>
        <p:spPr>
          <a:xfrm>
            <a:off x="0" y="5513901"/>
            <a:ext cx="12191997" cy="36000"/>
          </a:xfrm>
          <a:prstGeom prst="rect">
            <a:avLst/>
          </a:prstGeom>
          <a:solidFill>
            <a:srgbClr val="BD9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2"/>
          <p:cNvSpPr txBox="1"/>
          <p:nvPr>
            <p:custDataLst>
              <p:tags r:id="rId2"/>
            </p:custDataLst>
          </p:nvPr>
        </p:nvSpPr>
        <p:spPr>
          <a:xfrm>
            <a:off x="4685030" y="2826068"/>
            <a:ext cx="1487170" cy="1240790"/>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pPr>
            <a:r>
              <a:rPr lang="en-US" altLang="zh-CN" sz="7200" b="1" spc="200" dirty="0">
                <a:solidFill>
                  <a:srgbClr val="B88F4D"/>
                </a:solidFill>
                <a:latin typeface="Arial" panose="020B0604020202020204" pitchFamily="34" charset="0"/>
                <a:ea typeface="微软雅黑" panose="020B0503020204020204" pitchFamily="34" charset="-122"/>
                <a:cs typeface="Arial" panose="020B0604020202020204" pitchFamily="34" charset="0"/>
                <a:sym typeface="+mn-lt"/>
              </a:rPr>
              <a:t>03</a:t>
            </a:r>
          </a:p>
        </p:txBody>
      </p:sp>
      <p:sp>
        <p:nvSpPr>
          <p:cNvPr id="13" name="标题 12"/>
          <p:cNvSpPr>
            <a:spLocks noGrp="1"/>
          </p:cNvSpPr>
          <p:nvPr>
            <p:custDataLst>
              <p:tags r:id="rId3"/>
            </p:custDataLst>
          </p:nvPr>
        </p:nvSpPr>
        <p:spPr>
          <a:xfrm>
            <a:off x="6200774" y="2977833"/>
            <a:ext cx="4914265" cy="835660"/>
          </a:xfrm>
          <a:prstGeom prst="rect">
            <a:avLst/>
          </a:prstGeom>
        </p:spPr>
        <p:txBody>
          <a:bodyPr vert="horz" lIns="90170" tIns="46990" rIns="90170" bIns="46990" rtlCol="0" anchor="ctr" anchorCtr="0">
            <a:no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pPr algn="l"/>
            <a:r>
              <a:rPr lang="zh-CN" altLang="en-US" sz="5400" dirty="0"/>
              <a:t>聚类分析</a:t>
            </a:r>
          </a:p>
        </p:txBody>
      </p:sp>
      <p:pic>
        <p:nvPicPr>
          <p:cNvPr id="18" name="图片 17" descr="logo-15"/>
          <p:cNvPicPr>
            <a:picLocks noChangeAspect="1"/>
          </p:cNvPicPr>
          <p:nvPr/>
        </p:nvPicPr>
        <p:blipFill>
          <a:blip r:embed="rId7"/>
          <a:stretch>
            <a:fillRect/>
          </a:stretch>
        </p:blipFill>
        <p:spPr>
          <a:xfrm>
            <a:off x="955040" y="2663190"/>
            <a:ext cx="2785745" cy="1563370"/>
          </a:xfrm>
          <a:prstGeom prst="rect">
            <a:avLst/>
          </a:prstGeom>
        </p:spPr>
      </p:pic>
      <p:cxnSp>
        <p:nvCxnSpPr>
          <p:cNvPr id="19" name="直接连接符 18"/>
          <p:cNvCxnSpPr/>
          <p:nvPr/>
        </p:nvCxnSpPr>
        <p:spPr>
          <a:xfrm>
            <a:off x="3935730" y="2765425"/>
            <a:ext cx="0" cy="1451610"/>
          </a:xfrm>
          <a:prstGeom prst="line">
            <a:avLst/>
          </a:prstGeom>
          <a:ln w="9525">
            <a:solidFill>
              <a:srgbClr val="B88F4D"/>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68049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4330" y="214772"/>
            <a:ext cx="2954655"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聚类分析</a:t>
            </a:r>
          </a:p>
        </p:txBody>
      </p:sp>
      <p:sp>
        <p:nvSpPr>
          <p:cNvPr id="3" name="矩形 2"/>
          <p:cNvSpPr/>
          <p:nvPr/>
        </p:nvSpPr>
        <p:spPr>
          <a:xfrm>
            <a:off x="538601" y="1497306"/>
            <a:ext cx="10911962" cy="461665"/>
          </a:xfrm>
          <a:prstGeom prst="rect">
            <a:avLst/>
          </a:prstGeom>
          <a:noFill/>
        </p:spPr>
        <p:txBody>
          <a:bodyPr wrap="none" lIns="91440" tIns="45720" rIns="91440" bIns="45720">
            <a:spAutoFit/>
          </a:bodyPr>
          <a:lstStyle/>
          <a:p>
            <a:pPr marL="342900" indent="-342900">
              <a:buFont typeface="Arial" panose="020B0604020202020204" pitchFamily="34" charset="0"/>
              <a:buChar char="•"/>
            </a:pPr>
            <a:r>
              <a:rPr lang="zh-CN" altLang="en-US" sz="2400" b="0" cap="none" spc="0" dirty="0">
                <a:ln w="0"/>
                <a:solidFill>
                  <a:schemeClr val="tx1"/>
                </a:solidFill>
                <a:latin typeface="+mn-ea"/>
              </a:rPr>
              <a:t>两种方法均使用</a:t>
            </a:r>
            <a:r>
              <a:rPr lang="en-US" altLang="zh-CN" sz="2400" b="0" cap="none" spc="0" dirty="0">
                <a:ln w="0"/>
                <a:solidFill>
                  <a:schemeClr val="tx1"/>
                </a:solidFill>
              </a:rPr>
              <a:t>K-means</a:t>
            </a:r>
            <a:r>
              <a:rPr lang="zh-CN" altLang="en-US" sz="2400" b="0" cap="none" spc="0" dirty="0">
                <a:ln w="0"/>
                <a:solidFill>
                  <a:schemeClr val="tx1"/>
                </a:solidFill>
                <a:latin typeface="+mn-ea"/>
              </a:rPr>
              <a:t>聚类方法</a:t>
            </a:r>
            <a:r>
              <a:rPr lang="zh-CN" altLang="en-US" sz="2400" dirty="0">
                <a:ln w="0"/>
                <a:latin typeface="+mn-ea"/>
              </a:rPr>
              <a:t>均使用智谱清言</a:t>
            </a:r>
            <a:r>
              <a:rPr lang="en-US" altLang="zh-CN" sz="2400" dirty="0">
                <a:ln w="0"/>
              </a:rPr>
              <a:t>GLM4</a:t>
            </a:r>
            <a:r>
              <a:rPr lang="zh-CN" altLang="en-US" sz="2400" dirty="0">
                <a:ln w="0"/>
                <a:latin typeface="+mn-ea"/>
              </a:rPr>
              <a:t>大模型进行特点分析</a:t>
            </a:r>
            <a:endParaRPr lang="en-US" altLang="zh-CN" sz="2400" dirty="0">
              <a:ln w="0"/>
              <a:latin typeface="+mn-ea"/>
            </a:endParaRPr>
          </a:p>
        </p:txBody>
      </p:sp>
      <p:graphicFrame>
        <p:nvGraphicFramePr>
          <p:cNvPr id="4" name="图表 3"/>
          <p:cNvGraphicFramePr>
            <a:graphicFrameLocks/>
          </p:cNvGraphicFramePr>
          <p:nvPr>
            <p:extLst>
              <p:ext uri="{D42A27DB-BD31-4B8C-83A1-F6EECF244321}">
                <p14:modId xmlns:p14="http://schemas.microsoft.com/office/powerpoint/2010/main" val="1088995853"/>
              </p:ext>
            </p:extLst>
          </p:nvPr>
        </p:nvGraphicFramePr>
        <p:xfrm>
          <a:off x="2423230" y="2318175"/>
          <a:ext cx="7142704" cy="3961562"/>
        </p:xfrm>
        <a:graphic>
          <a:graphicData uri="http://schemas.openxmlformats.org/drawingml/2006/chart">
            <c:chart xmlns:c="http://schemas.openxmlformats.org/drawingml/2006/chart" xmlns:r="http://schemas.openxmlformats.org/officeDocument/2006/relationships" r:id="rId3"/>
          </a:graphicData>
        </a:graphic>
      </p:graphicFrame>
    </p:spTree>
    <p:custDataLst>
      <p:tags r:id="rId1"/>
    </p:custDataLst>
    <p:extLst>
      <p:ext uri="{BB962C8B-B14F-4D97-AF65-F5344CB8AC3E}">
        <p14:creationId xmlns:p14="http://schemas.microsoft.com/office/powerpoint/2010/main" val="837686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fig:"/>
          <p:cNvPicPr/>
          <p:nvPr/>
        </p:nvPicPr>
        <p:blipFill>
          <a:blip r:embed="rId3"/>
          <a:stretch>
            <a:fillRect/>
          </a:stretch>
        </p:blipFill>
        <p:spPr bwMode="auto">
          <a:xfrm>
            <a:off x="0" y="1742925"/>
            <a:ext cx="6920345" cy="4229101"/>
          </a:xfrm>
          <a:prstGeom prst="rect">
            <a:avLst/>
          </a:prstGeom>
          <a:noFill/>
          <a:ln w="9525">
            <a:noFill/>
            <a:headEnd/>
            <a:tailEnd/>
          </a:ln>
        </p:spPr>
      </p:pic>
      <p:pic>
        <p:nvPicPr>
          <p:cNvPr id="4" name="Picture" title="fig:"/>
          <p:cNvPicPr/>
          <p:nvPr/>
        </p:nvPicPr>
        <p:blipFill>
          <a:blip r:embed="rId4"/>
          <a:stretch>
            <a:fillRect/>
          </a:stretch>
        </p:blipFill>
        <p:spPr bwMode="auto">
          <a:xfrm>
            <a:off x="5818909" y="1284008"/>
            <a:ext cx="6244935" cy="4889654"/>
          </a:xfrm>
          <a:prstGeom prst="rect">
            <a:avLst/>
          </a:prstGeom>
          <a:noFill/>
          <a:ln w="9525">
            <a:noFill/>
            <a:headEnd/>
            <a:tailEnd/>
          </a:ln>
        </p:spPr>
      </p:pic>
      <p:sp>
        <p:nvSpPr>
          <p:cNvPr id="6" name="矩形 5">
            <a:extLst>
              <a:ext uri="{FF2B5EF4-FFF2-40B4-BE49-F238E27FC236}">
                <a16:creationId xmlns:a16="http://schemas.microsoft.com/office/drawing/2014/main" id="{EF41180B-4E09-427B-985C-EA9058F12349}"/>
              </a:ext>
            </a:extLst>
          </p:cNvPr>
          <p:cNvSpPr/>
          <p:nvPr/>
        </p:nvSpPr>
        <p:spPr>
          <a:xfrm>
            <a:off x="1866036" y="159042"/>
            <a:ext cx="7338121" cy="923330"/>
          </a:xfrm>
          <a:prstGeom prst="rect">
            <a:avLst/>
          </a:prstGeom>
          <a:noFill/>
        </p:spPr>
        <p:txBody>
          <a:bodyPr wrap="squar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latin typeface="+mj-ea"/>
                <a:ea typeface="+mj-ea"/>
              </a:rPr>
              <a:t>聚类分析  </a:t>
            </a:r>
            <a:r>
              <a:rPr lang="zh-CN" altLang="zh-CN" sz="3200" b="0" kern="1200" spc="0" dirty="0">
                <a:ln>
                  <a:noFill/>
                </a:ln>
                <a:solidFill>
                  <a:srgbClr val="000000"/>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mn-cs"/>
              </a:rPr>
              <a:t>总体结果展示</a:t>
            </a:r>
            <a:r>
              <a:rPr lang="en-US" altLang="zh-CN" sz="3200" b="0" kern="1200" spc="0" dirty="0">
                <a:ln>
                  <a:noFill/>
                </a:ln>
                <a:solidFill>
                  <a:srgbClr val="000000"/>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mn-cs"/>
              </a:rPr>
              <a:t>-</a:t>
            </a:r>
            <a:r>
              <a:rPr lang="zh-CN" altLang="en-US" sz="3200" b="0" kern="1200" spc="0" dirty="0">
                <a:ln>
                  <a:noFill/>
                </a:ln>
                <a:solidFill>
                  <a:srgbClr val="000000"/>
                </a:solidFill>
                <a:effectLst>
                  <a:outerShdw blurRad="38100" dist="19050" dir="2700000" algn="tl" rotWithShape="0">
                    <a:schemeClr val="dk1">
                      <a:alpha val="40000"/>
                    </a:schemeClr>
                  </a:outerShdw>
                </a:effectLst>
                <a:latin typeface="Arial" panose="020B0604020202020204" pitchFamily="34" charset="0"/>
                <a:ea typeface="微软雅黑" panose="020B0503020204020204" pitchFamily="34" charset="-122"/>
                <a:cs typeface="+mn-cs"/>
              </a:rPr>
              <a:t>散点图</a:t>
            </a:r>
            <a:endParaRPr lang="zh-CN" altLang="zh-CN" sz="3200" dirty="0">
              <a:effectLst/>
            </a:endParaRPr>
          </a:p>
        </p:txBody>
      </p:sp>
    </p:spTree>
    <p:custDataLst>
      <p:tags r:id="rId1"/>
    </p:custDataLst>
    <p:extLst>
      <p:ext uri="{BB962C8B-B14F-4D97-AF65-F5344CB8AC3E}">
        <p14:creationId xmlns:p14="http://schemas.microsoft.com/office/powerpoint/2010/main" val="1234350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title="fig:"/>
          <p:cNvPicPr/>
          <p:nvPr/>
        </p:nvPicPr>
        <p:blipFill>
          <a:blip r:embed="rId3"/>
          <a:stretch>
            <a:fillRect/>
          </a:stretch>
        </p:blipFill>
        <p:spPr bwMode="auto">
          <a:xfrm>
            <a:off x="6191250" y="1682230"/>
            <a:ext cx="5626592" cy="3493539"/>
          </a:xfrm>
          <a:prstGeom prst="rect">
            <a:avLst/>
          </a:prstGeom>
          <a:noFill/>
          <a:ln w="9525">
            <a:noFill/>
            <a:headEnd/>
            <a:tailEnd/>
          </a:ln>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434812"/>
            <a:ext cx="6191250" cy="4362450"/>
          </a:xfrm>
          <a:prstGeom prst="rect">
            <a:avLst/>
          </a:prstGeom>
        </p:spPr>
      </p:pic>
      <p:sp>
        <p:nvSpPr>
          <p:cNvPr id="6" name="矩形 5">
            <a:extLst>
              <a:ext uri="{FF2B5EF4-FFF2-40B4-BE49-F238E27FC236}">
                <a16:creationId xmlns:a16="http://schemas.microsoft.com/office/drawing/2014/main" id="{D5A9FE56-AFE3-4665-8E1B-A83ADA9EEA65}"/>
              </a:ext>
            </a:extLst>
          </p:cNvPr>
          <p:cNvSpPr/>
          <p:nvPr/>
        </p:nvSpPr>
        <p:spPr>
          <a:xfrm>
            <a:off x="1866037" y="159042"/>
            <a:ext cx="6272772" cy="1415772"/>
          </a:xfrm>
          <a:prstGeom prst="rect">
            <a:avLst/>
          </a:prstGeom>
          <a:noFill/>
        </p:spPr>
        <p:txBody>
          <a:bodyPr wrap="squar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latin typeface="+mj-ea"/>
                <a:ea typeface="+mj-ea"/>
              </a:rPr>
              <a:t>聚类分析  </a:t>
            </a:r>
            <a:r>
              <a:rPr lang="zh-CN" altLang="en-US" sz="3200" b="0" cap="none" spc="0" dirty="0">
                <a:ln w="0"/>
                <a:solidFill>
                  <a:schemeClr val="tx1"/>
                </a:solidFill>
                <a:effectLst>
                  <a:outerShdw blurRad="38100" dist="19050" dir="2700000" algn="tl" rotWithShape="0">
                    <a:schemeClr val="dk1">
                      <a:alpha val="40000"/>
                    </a:schemeClr>
                  </a:outerShdw>
                </a:effectLst>
                <a:latin typeface="+mj-ea"/>
                <a:ea typeface="+mj-ea"/>
              </a:rPr>
              <a:t>部分结果展示</a:t>
            </a:r>
          </a:p>
          <a:p>
            <a:pPr algn="ctr"/>
            <a:endParaRPr lang="zh-CN" altLang="zh-CN" sz="3200" dirty="0">
              <a:effectLst/>
            </a:endParaRPr>
          </a:p>
        </p:txBody>
      </p:sp>
    </p:spTree>
    <p:custDataLst>
      <p:tags r:id="rId1"/>
    </p:custDataLst>
    <p:extLst>
      <p:ext uri="{BB962C8B-B14F-4D97-AF65-F5344CB8AC3E}">
        <p14:creationId xmlns:p14="http://schemas.microsoft.com/office/powerpoint/2010/main" val="425927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logo-05"/>
          <p:cNvPicPr>
            <a:picLocks noChangeAspect="1"/>
          </p:cNvPicPr>
          <p:nvPr/>
        </p:nvPicPr>
        <p:blipFill>
          <a:blip r:embed="rId6"/>
          <a:stretch>
            <a:fillRect/>
          </a:stretch>
        </p:blipFill>
        <p:spPr>
          <a:xfrm>
            <a:off x="860425" y="-2076450"/>
            <a:ext cx="4729480" cy="4364355"/>
          </a:xfrm>
          <a:prstGeom prst="rect">
            <a:avLst/>
          </a:prstGeom>
        </p:spPr>
      </p:pic>
      <p:pic>
        <p:nvPicPr>
          <p:cNvPr id="8" name="图片 7" descr="logo-05"/>
          <p:cNvPicPr>
            <a:picLocks noChangeAspect="1"/>
          </p:cNvPicPr>
          <p:nvPr/>
        </p:nvPicPr>
        <p:blipFill>
          <a:blip r:embed="rId6"/>
          <a:stretch>
            <a:fillRect/>
          </a:stretch>
        </p:blipFill>
        <p:spPr>
          <a:xfrm rot="9900000">
            <a:off x="6692900" y="4460240"/>
            <a:ext cx="4729480" cy="4364355"/>
          </a:xfrm>
          <a:prstGeom prst="rect">
            <a:avLst/>
          </a:prstGeom>
        </p:spPr>
      </p:pic>
      <p:sp>
        <p:nvSpPr>
          <p:cNvPr id="9" name="矩形 8">
            <a:extLst>
              <a:ext uri="{FF2B5EF4-FFF2-40B4-BE49-F238E27FC236}">
                <a16:creationId xmlns:a16="http://schemas.microsoft.com/office/drawing/2014/main" id="{A65D1031-ECF7-49BF-831B-08DCB938302F}"/>
              </a:ext>
            </a:extLst>
          </p:cNvPr>
          <p:cNvSpPr/>
          <p:nvPr/>
        </p:nvSpPr>
        <p:spPr>
          <a:xfrm>
            <a:off x="0" y="1227455"/>
            <a:ext cx="12192000" cy="4322446"/>
          </a:xfrm>
          <a:prstGeom prst="rect">
            <a:avLst/>
          </a:prstGeom>
          <a:solidFill>
            <a:schemeClr val="bg1"/>
          </a:solidFill>
          <a:ln>
            <a:noFill/>
          </a:ln>
          <a:effectLst>
            <a:outerShdw blurRad="762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C8FBB36E-663C-4271-8F1D-D8EB45B4498C}"/>
              </a:ext>
            </a:extLst>
          </p:cNvPr>
          <p:cNvSpPr/>
          <p:nvPr/>
        </p:nvSpPr>
        <p:spPr>
          <a:xfrm>
            <a:off x="0" y="1227455"/>
            <a:ext cx="12191997" cy="36000"/>
          </a:xfrm>
          <a:prstGeom prst="rect">
            <a:avLst/>
          </a:prstGeom>
          <a:solidFill>
            <a:srgbClr val="BD9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A0999622-0D78-47FA-A6E4-A22DABBEBBE4}"/>
              </a:ext>
            </a:extLst>
          </p:cNvPr>
          <p:cNvSpPr/>
          <p:nvPr/>
        </p:nvSpPr>
        <p:spPr>
          <a:xfrm>
            <a:off x="0" y="5513901"/>
            <a:ext cx="12191997" cy="36000"/>
          </a:xfrm>
          <a:prstGeom prst="rect">
            <a:avLst/>
          </a:prstGeom>
          <a:solidFill>
            <a:srgbClr val="BD9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2"/>
          <p:cNvSpPr txBox="1"/>
          <p:nvPr>
            <p:custDataLst>
              <p:tags r:id="rId2"/>
            </p:custDataLst>
          </p:nvPr>
        </p:nvSpPr>
        <p:spPr>
          <a:xfrm>
            <a:off x="4685030" y="2826068"/>
            <a:ext cx="1487170" cy="1240790"/>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pPr>
            <a:r>
              <a:rPr lang="en-US" altLang="zh-CN" sz="7200" b="1" spc="200" dirty="0">
                <a:solidFill>
                  <a:srgbClr val="B88F4D"/>
                </a:solidFill>
                <a:latin typeface="Arial" panose="020B0604020202020204" pitchFamily="34" charset="0"/>
                <a:ea typeface="微软雅黑" panose="020B0503020204020204" pitchFamily="34" charset="-122"/>
                <a:cs typeface="Arial" panose="020B0604020202020204" pitchFamily="34" charset="0"/>
                <a:sym typeface="+mn-lt"/>
              </a:rPr>
              <a:t>04</a:t>
            </a:r>
          </a:p>
        </p:txBody>
      </p:sp>
      <p:sp>
        <p:nvSpPr>
          <p:cNvPr id="13" name="标题 12"/>
          <p:cNvSpPr>
            <a:spLocks noGrp="1"/>
          </p:cNvSpPr>
          <p:nvPr>
            <p:custDataLst>
              <p:tags r:id="rId3"/>
            </p:custDataLst>
          </p:nvPr>
        </p:nvSpPr>
        <p:spPr>
          <a:xfrm>
            <a:off x="6200774" y="2977833"/>
            <a:ext cx="4914265" cy="835660"/>
          </a:xfrm>
          <a:prstGeom prst="rect">
            <a:avLst/>
          </a:prstGeom>
        </p:spPr>
        <p:txBody>
          <a:bodyPr vert="horz" lIns="90170" tIns="46990" rIns="90170" bIns="46990" rtlCol="0" anchor="ctr" anchorCtr="0">
            <a:no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pPr algn="l"/>
            <a:r>
              <a:rPr lang="zh-CN" altLang="en-US" sz="5400" dirty="0"/>
              <a:t>结论</a:t>
            </a:r>
          </a:p>
        </p:txBody>
      </p:sp>
      <p:pic>
        <p:nvPicPr>
          <p:cNvPr id="18" name="图片 17" descr="logo-15"/>
          <p:cNvPicPr>
            <a:picLocks noChangeAspect="1"/>
          </p:cNvPicPr>
          <p:nvPr/>
        </p:nvPicPr>
        <p:blipFill>
          <a:blip r:embed="rId7"/>
          <a:stretch>
            <a:fillRect/>
          </a:stretch>
        </p:blipFill>
        <p:spPr>
          <a:xfrm>
            <a:off x="955040" y="2663190"/>
            <a:ext cx="2785745" cy="1563370"/>
          </a:xfrm>
          <a:prstGeom prst="rect">
            <a:avLst/>
          </a:prstGeom>
        </p:spPr>
      </p:pic>
      <p:cxnSp>
        <p:nvCxnSpPr>
          <p:cNvPr id="19" name="直接连接符 18"/>
          <p:cNvCxnSpPr/>
          <p:nvPr/>
        </p:nvCxnSpPr>
        <p:spPr>
          <a:xfrm>
            <a:off x="3935730" y="2765425"/>
            <a:ext cx="0" cy="1451610"/>
          </a:xfrm>
          <a:prstGeom prst="line">
            <a:avLst/>
          </a:prstGeom>
          <a:ln w="9525">
            <a:solidFill>
              <a:srgbClr val="B88F4D"/>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39794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45367" y="269466"/>
            <a:ext cx="1569660"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结论</a:t>
            </a:r>
          </a:p>
        </p:txBody>
      </p:sp>
      <p:sp>
        <p:nvSpPr>
          <p:cNvPr id="3" name="矩形 2"/>
          <p:cNvSpPr/>
          <p:nvPr/>
        </p:nvSpPr>
        <p:spPr>
          <a:xfrm>
            <a:off x="846858" y="1722526"/>
            <a:ext cx="10498283" cy="4524315"/>
          </a:xfrm>
          <a:prstGeom prst="rect">
            <a:avLst/>
          </a:prstGeom>
        </p:spPr>
        <p:txBody>
          <a:bodyPr wrap="square">
            <a:spAutoFit/>
          </a:bodyPr>
          <a:lstStyle/>
          <a:p>
            <a:pPr marL="457200" indent="-457200">
              <a:buFont typeface="Arial" panose="020B0604020202020204" pitchFamily="34" charset="0"/>
              <a:buChar char="•"/>
            </a:pPr>
            <a:r>
              <a:rPr lang="en-US" altLang="zh-CN" sz="2400" b="1" dirty="0" err="1">
                <a:latin typeface="+mn-ea"/>
                <a:cs typeface="Times New Roman" panose="02020603050405020304" pitchFamily="18" charset="0"/>
              </a:rPr>
              <a:t>sentenceBert</a:t>
            </a:r>
            <a:r>
              <a:rPr lang="zh-CN" altLang="en-US" sz="2400" b="1" dirty="0">
                <a:latin typeface="+mn-ea"/>
                <a:cs typeface="Times New Roman" panose="02020603050405020304" pitchFamily="18" charset="0"/>
              </a:rPr>
              <a:t>方法</a:t>
            </a:r>
            <a:endParaRPr lang="en-US" altLang="zh-CN" sz="2400" b="1" dirty="0">
              <a:latin typeface="+mn-ea"/>
              <a:cs typeface="Times New Roman" panose="02020603050405020304" pitchFamily="18" charset="0"/>
            </a:endParaRPr>
          </a:p>
          <a:p>
            <a:pPr marL="457200" indent="-457200">
              <a:buFont typeface="Arial" panose="020B0604020202020204" pitchFamily="34" charset="0"/>
              <a:buChar char="•"/>
            </a:pPr>
            <a:endParaRPr lang="en-US" altLang="zh-CN" sz="2400" b="1" dirty="0">
              <a:latin typeface="+mn-ea"/>
              <a:cs typeface="Times New Roman" panose="02020603050405020304" pitchFamily="18" charset="0"/>
            </a:endParaRPr>
          </a:p>
          <a:p>
            <a:pPr marL="914400" lvl="1" indent="-457200">
              <a:buFont typeface="Arial" panose="020B0604020202020204" pitchFamily="34" charset="0"/>
              <a:buChar char="•"/>
            </a:pPr>
            <a:r>
              <a:rPr lang="zh-CN" altLang="en-US" sz="2400" dirty="0">
                <a:latin typeface="+mn-ea"/>
                <a:cs typeface="Times New Roman" panose="02020603050405020304" pitchFamily="18" charset="0"/>
              </a:rPr>
              <a:t>从词频结果来看，每一个类别都有着许多相同的大量出现的词语，对直接识别该类的特征造成一定的障碍。可以在数据预处理</a:t>
            </a:r>
            <a:r>
              <a:rPr lang="en-US" altLang="zh-CN" sz="2400" dirty="0">
                <a:latin typeface="+mn-ea"/>
                <a:cs typeface="Times New Roman" panose="02020603050405020304" pitchFamily="18" charset="0"/>
              </a:rPr>
              <a:t>/</a:t>
            </a:r>
            <a:r>
              <a:rPr lang="zh-CN" altLang="en-US" sz="2400" dirty="0">
                <a:latin typeface="+mn-ea"/>
                <a:cs typeface="Times New Roman" panose="02020603050405020304" pitchFamily="18" charset="0"/>
              </a:rPr>
              <a:t>图文融合后对结果进一步处理，去除如“群组”，“群”，“系统”之类的词语，使得不同问题的区别更加突出。</a:t>
            </a:r>
            <a:endParaRPr lang="en-US" altLang="zh-CN" sz="2400" dirty="0">
              <a:latin typeface="+mn-ea"/>
              <a:cs typeface="Times New Roman" panose="02020603050405020304" pitchFamily="18" charset="0"/>
            </a:endParaRPr>
          </a:p>
          <a:p>
            <a:pPr marL="914400" lvl="1" indent="-457200">
              <a:buFont typeface="Arial" panose="020B0604020202020204" pitchFamily="34" charset="0"/>
              <a:buChar char="•"/>
            </a:pPr>
            <a:endParaRPr lang="en-US" altLang="zh-CN" sz="2400" dirty="0">
              <a:latin typeface="+mn-ea"/>
              <a:cs typeface="Times New Roman" panose="02020603050405020304" pitchFamily="18" charset="0"/>
            </a:endParaRPr>
          </a:p>
          <a:p>
            <a:pPr marL="914400" lvl="1" indent="-457200">
              <a:buFont typeface="Arial" panose="020B0604020202020204" pitchFamily="34" charset="0"/>
              <a:buChar char="•"/>
            </a:pPr>
            <a:r>
              <a:rPr lang="zh-CN" altLang="en-US" sz="2400" dirty="0">
                <a:latin typeface="+mn-ea"/>
                <a:cs typeface="Times New Roman" panose="02020603050405020304" pitchFamily="18" charset="0"/>
              </a:rPr>
              <a:t>从</a:t>
            </a:r>
            <a:r>
              <a:rPr lang="en-US" altLang="zh-CN" sz="2400" dirty="0">
                <a:latin typeface="+mn-ea"/>
                <a:cs typeface="Times New Roman" panose="02020603050405020304" pitchFamily="18" charset="0"/>
              </a:rPr>
              <a:t>AI</a:t>
            </a:r>
            <a:r>
              <a:rPr lang="zh-CN" altLang="en-US" sz="2400" dirty="0">
                <a:latin typeface="+mn-ea"/>
                <a:cs typeface="Times New Roman" panose="02020603050405020304" pitchFamily="18" charset="0"/>
              </a:rPr>
              <a:t>分析结果来看，可以看出</a:t>
            </a:r>
            <a:r>
              <a:rPr lang="en-US" altLang="zh-CN" sz="2400" dirty="0">
                <a:latin typeface="+mn-ea"/>
                <a:cs typeface="Times New Roman" panose="02020603050405020304" pitchFamily="18" charset="0"/>
              </a:rPr>
              <a:t>AI</a:t>
            </a:r>
            <a:r>
              <a:rPr lang="zh-CN" altLang="en-US" sz="2400" dirty="0">
                <a:latin typeface="+mn-ea"/>
                <a:cs typeface="Times New Roman" panose="02020603050405020304" pitchFamily="18" charset="0"/>
              </a:rPr>
              <a:t>模型分析在一定水平上可以体现出类的不同之处。但效果不佳。原因如下：①同属一类的问题文本量较大，</a:t>
            </a:r>
            <a:r>
              <a:rPr lang="en-US" altLang="zh-CN" sz="2400" dirty="0">
                <a:latin typeface="+mn-ea"/>
                <a:cs typeface="Times New Roman" panose="02020603050405020304" pitchFamily="18" charset="0"/>
              </a:rPr>
              <a:t>AI</a:t>
            </a:r>
            <a:r>
              <a:rPr lang="zh-CN" altLang="en-US" sz="2400" dirty="0">
                <a:latin typeface="+mn-ea"/>
                <a:cs typeface="Times New Roman" panose="02020603050405020304" pitchFamily="18" charset="0"/>
              </a:rPr>
              <a:t>处理概括的能力也有限。②如词频分析所属，许多问题在描述方面存在许多公用的词语，</a:t>
            </a:r>
            <a:r>
              <a:rPr lang="en-US" altLang="zh-CN" sz="2400" dirty="0">
                <a:latin typeface="+mn-ea"/>
                <a:cs typeface="Times New Roman" panose="02020603050405020304" pitchFamily="18" charset="0"/>
              </a:rPr>
              <a:t>AI</a:t>
            </a:r>
            <a:r>
              <a:rPr lang="zh-CN" altLang="en-US" sz="2400" dirty="0">
                <a:latin typeface="+mn-ea"/>
                <a:cs typeface="Times New Roman" panose="02020603050405020304" pitchFamily="18" charset="0"/>
              </a:rPr>
              <a:t>概括中也会大量出现此类词语，并不能体现出核心词。难以反映类的特征。</a:t>
            </a:r>
          </a:p>
        </p:txBody>
      </p:sp>
    </p:spTree>
    <p:custDataLst>
      <p:tags r:id="rId1"/>
    </p:custDataLst>
    <p:extLst>
      <p:ext uri="{BB962C8B-B14F-4D97-AF65-F5344CB8AC3E}">
        <p14:creationId xmlns:p14="http://schemas.microsoft.com/office/powerpoint/2010/main" val="2275955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45367" y="269466"/>
            <a:ext cx="1569660"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结论</a:t>
            </a:r>
          </a:p>
        </p:txBody>
      </p:sp>
      <p:sp>
        <p:nvSpPr>
          <p:cNvPr id="3" name="矩形 2"/>
          <p:cNvSpPr/>
          <p:nvPr/>
        </p:nvSpPr>
        <p:spPr>
          <a:xfrm>
            <a:off x="846858" y="1325555"/>
            <a:ext cx="10498283" cy="5262979"/>
          </a:xfrm>
          <a:prstGeom prst="rect">
            <a:avLst/>
          </a:prstGeom>
        </p:spPr>
        <p:txBody>
          <a:bodyPr wrap="square">
            <a:spAutoFit/>
          </a:bodyPr>
          <a:lstStyle/>
          <a:p>
            <a:pPr marL="457200" indent="-457200">
              <a:buFont typeface="Arial" panose="020B0604020202020204" pitchFamily="34" charset="0"/>
              <a:buChar char="•"/>
            </a:pPr>
            <a:r>
              <a:rPr lang="en-US" altLang="zh-CN" sz="2400" b="1" dirty="0">
                <a:latin typeface="+mn-ea"/>
                <a:cs typeface="Times New Roman" panose="02020603050405020304" pitchFamily="18" charset="0"/>
              </a:rPr>
              <a:t>TF-IDF</a:t>
            </a:r>
            <a:r>
              <a:rPr lang="zh-CN" altLang="en-US" sz="2400" b="1" dirty="0">
                <a:latin typeface="+mn-ea"/>
                <a:cs typeface="Times New Roman" panose="02020603050405020304" pitchFamily="18" charset="0"/>
              </a:rPr>
              <a:t>矩阵法</a:t>
            </a:r>
            <a:endParaRPr lang="en-US" altLang="zh-CN" sz="2400" b="1" dirty="0">
              <a:latin typeface="+mn-ea"/>
              <a:cs typeface="Times New Roman" panose="02020603050405020304" pitchFamily="18" charset="0"/>
            </a:endParaRPr>
          </a:p>
          <a:p>
            <a:pPr marL="457200" indent="-457200">
              <a:buFont typeface="Arial" panose="020B0604020202020204" pitchFamily="34" charset="0"/>
              <a:buChar char="•"/>
            </a:pPr>
            <a:endParaRPr lang="en-US" altLang="zh-CN" sz="2400" b="1" dirty="0">
              <a:latin typeface="+mn-ea"/>
              <a:cs typeface="Times New Roman" panose="02020603050405020304" pitchFamily="18" charset="0"/>
            </a:endParaRPr>
          </a:p>
          <a:p>
            <a:pPr marL="914400" lvl="1" indent="-457200">
              <a:buFont typeface="Arial" panose="020B0604020202020204" pitchFamily="34" charset="0"/>
              <a:buChar char="•"/>
            </a:pPr>
            <a:r>
              <a:rPr lang="zh-CN" altLang="en-US" sz="2400" dirty="0">
                <a:latin typeface="+mn-ea"/>
                <a:cs typeface="Times New Roman" panose="02020603050405020304" pitchFamily="18" charset="0"/>
              </a:rPr>
              <a:t>从词频统计结果来看，每个聚类的词频统计中都有</a:t>
            </a:r>
            <a:r>
              <a:rPr lang="en-US" altLang="zh-CN" sz="2400" dirty="0">
                <a:latin typeface="+mn-ea"/>
                <a:cs typeface="Times New Roman" panose="02020603050405020304" pitchFamily="18" charset="0"/>
              </a:rPr>
              <a:t>1~2</a:t>
            </a:r>
            <a:r>
              <a:rPr lang="zh-CN" altLang="en-US" sz="2400" dirty="0">
                <a:latin typeface="+mn-ea"/>
                <a:cs typeface="Times New Roman" panose="02020603050405020304" pitchFamily="18" charset="0"/>
              </a:rPr>
              <a:t>个频数较为突出的词，我们可以将其视作该聚类的主题词并推测该聚类集中体现的软件问题。但词频统计也会记录不同聚类的共有词（例如“群聊”），可能会影响聚类结果和问题判断，这说明需要在二次处理阶段对共有词进行去除。总的来说，该方法可以在一定程度上对大量的图文信息进行主题词标注并分类。</a:t>
            </a:r>
            <a:endParaRPr lang="en-US" altLang="zh-CN" sz="2400" dirty="0">
              <a:latin typeface="+mn-ea"/>
              <a:cs typeface="Times New Roman" panose="02020603050405020304" pitchFamily="18" charset="0"/>
            </a:endParaRPr>
          </a:p>
          <a:p>
            <a:pPr marL="914400" lvl="1" indent="-457200">
              <a:buFont typeface="Arial" panose="020B0604020202020204" pitchFamily="34" charset="0"/>
              <a:buChar char="•"/>
            </a:pPr>
            <a:endParaRPr lang="en-US" altLang="zh-CN" sz="2400" dirty="0">
              <a:latin typeface="+mn-ea"/>
              <a:cs typeface="Times New Roman" panose="02020603050405020304" pitchFamily="18" charset="0"/>
            </a:endParaRPr>
          </a:p>
          <a:p>
            <a:pPr marL="914400" lvl="1" indent="-457200">
              <a:buFont typeface="Arial" panose="020B0604020202020204" pitchFamily="34" charset="0"/>
              <a:buChar char="•"/>
            </a:pPr>
            <a:r>
              <a:rPr lang="zh-CN" altLang="en-US" sz="2400" dirty="0">
                <a:latin typeface="+mn-ea"/>
                <a:cs typeface="Times New Roman" panose="02020603050405020304" pitchFamily="18" charset="0"/>
              </a:rPr>
              <a:t>从</a:t>
            </a:r>
            <a:r>
              <a:rPr lang="en-US" altLang="zh-CN" sz="2400" dirty="0">
                <a:latin typeface="+mn-ea"/>
                <a:cs typeface="Times New Roman" panose="02020603050405020304" pitchFamily="18" charset="0"/>
              </a:rPr>
              <a:t>AI</a:t>
            </a:r>
            <a:r>
              <a:rPr lang="zh-CN" altLang="en-US" sz="2400" dirty="0">
                <a:latin typeface="+mn-ea"/>
                <a:cs typeface="Times New Roman" panose="02020603050405020304" pitchFamily="18" charset="0"/>
              </a:rPr>
              <a:t>分析结果来看，</a:t>
            </a:r>
            <a:r>
              <a:rPr lang="en-US" altLang="zh-CN" sz="2400" dirty="0">
                <a:latin typeface="+mn-ea"/>
                <a:cs typeface="Times New Roman" panose="02020603050405020304" pitchFamily="18" charset="0"/>
              </a:rPr>
              <a:t>AI</a:t>
            </a:r>
            <a:r>
              <a:rPr lang="zh-CN" altLang="en-US" sz="2400" dirty="0">
                <a:latin typeface="+mn-ea"/>
                <a:cs typeface="Times New Roman" panose="02020603050405020304" pitchFamily="18" charset="0"/>
              </a:rPr>
              <a:t>在一方面对特定的聚类报告总结提炼出软件集中体现的问题，展示聚类的特征，另一方面面对文本量较大的报告或受限于自身概括能力时，</a:t>
            </a:r>
            <a:r>
              <a:rPr lang="en-US" altLang="zh-CN" sz="2400" dirty="0">
                <a:latin typeface="+mn-ea"/>
                <a:cs typeface="Times New Roman" panose="02020603050405020304" pitchFamily="18" charset="0"/>
              </a:rPr>
              <a:t>AI</a:t>
            </a:r>
            <a:r>
              <a:rPr lang="zh-CN" altLang="en-US" sz="2400" dirty="0">
                <a:latin typeface="+mn-ea"/>
                <a:cs typeface="Times New Roman" panose="02020603050405020304" pitchFamily="18" charset="0"/>
              </a:rPr>
              <a:t>的分析便显得过于分散无法突出重点。但从总体上看</a:t>
            </a:r>
            <a:r>
              <a:rPr lang="en-US" altLang="zh-CN" sz="2400" dirty="0">
                <a:latin typeface="+mn-ea"/>
                <a:cs typeface="Times New Roman" panose="02020603050405020304" pitchFamily="18" charset="0"/>
              </a:rPr>
              <a:t>AI</a:t>
            </a:r>
            <a:r>
              <a:rPr lang="zh-CN" altLang="en-US" sz="2400" dirty="0">
                <a:latin typeface="+mn-ea"/>
                <a:cs typeface="Times New Roman" panose="02020603050405020304" pitchFamily="18" charset="0"/>
              </a:rPr>
              <a:t>对各个聚类的分析依然能在一定程度上反映了聚类的特征与软件的问题，说明该方法可以实现对图文信息的分类与信息提炼。</a:t>
            </a:r>
          </a:p>
        </p:txBody>
      </p:sp>
    </p:spTree>
    <p:custDataLst>
      <p:tags r:id="rId1"/>
    </p:custDataLst>
    <p:extLst>
      <p:ext uri="{BB962C8B-B14F-4D97-AF65-F5344CB8AC3E}">
        <p14:creationId xmlns:p14="http://schemas.microsoft.com/office/powerpoint/2010/main" val="465082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45367" y="269466"/>
            <a:ext cx="1569660"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结论</a:t>
            </a:r>
          </a:p>
        </p:txBody>
      </p:sp>
      <p:sp>
        <p:nvSpPr>
          <p:cNvPr id="3" name="矩形 2"/>
          <p:cNvSpPr/>
          <p:nvPr/>
        </p:nvSpPr>
        <p:spPr>
          <a:xfrm>
            <a:off x="846858" y="1786026"/>
            <a:ext cx="10498283" cy="3416320"/>
          </a:xfrm>
          <a:prstGeom prst="rect">
            <a:avLst/>
          </a:prstGeom>
        </p:spPr>
        <p:txBody>
          <a:bodyPr wrap="square">
            <a:spAutoFit/>
          </a:bodyPr>
          <a:lstStyle/>
          <a:p>
            <a:pPr marL="457200" indent="-457200">
              <a:buFont typeface="Arial" panose="020B0604020202020204" pitchFamily="34" charset="0"/>
              <a:buChar char="•"/>
            </a:pPr>
            <a:r>
              <a:rPr lang="zh-CN" altLang="zh-CN" sz="2400" dirty="0">
                <a:latin typeface="+mn-ea"/>
                <a:cs typeface="Times New Roman" panose="02020603050405020304" pitchFamily="18" charset="0"/>
              </a:rPr>
              <a:t>通过</a:t>
            </a:r>
            <a:r>
              <a:rPr lang="zh-CN" altLang="en-US" sz="2400" dirty="0">
                <a:latin typeface="+mn-ea"/>
                <a:cs typeface="Times New Roman" panose="02020603050405020304" pitchFamily="18" charset="0"/>
              </a:rPr>
              <a:t>两种方法，</a:t>
            </a:r>
            <a:r>
              <a:rPr lang="zh-CN" altLang="zh-CN" sz="2400" dirty="0">
                <a:latin typeface="+mn-ea"/>
                <a:cs typeface="Times New Roman" panose="02020603050405020304" pitchFamily="18" charset="0"/>
              </a:rPr>
              <a:t>我们均得出比较清晰的聚类划分和比较突出的聚类特征，说明</a:t>
            </a:r>
            <a:r>
              <a:rPr lang="en-US" altLang="zh-CN" sz="2400" dirty="0">
                <a:latin typeface="+mn-ea"/>
                <a:cs typeface="Times New Roman" panose="02020603050405020304" pitchFamily="18" charset="0"/>
              </a:rPr>
              <a:t>Sentence-Bert</a:t>
            </a:r>
            <a:r>
              <a:rPr lang="zh-CN" altLang="zh-CN" sz="2400" dirty="0">
                <a:latin typeface="+mn-ea"/>
                <a:cs typeface="Times New Roman" panose="02020603050405020304" pitchFamily="18" charset="0"/>
              </a:rPr>
              <a:t>特征提取法和</a:t>
            </a:r>
            <a:r>
              <a:rPr lang="en-US" altLang="zh-CN" sz="2400" dirty="0">
                <a:latin typeface="+mn-ea"/>
                <a:cs typeface="Times New Roman" panose="02020603050405020304" pitchFamily="18" charset="0"/>
              </a:rPr>
              <a:t>TF-IDF</a:t>
            </a:r>
            <a:r>
              <a:rPr lang="zh-CN" altLang="zh-CN" sz="2400" dirty="0">
                <a:latin typeface="+mn-ea"/>
                <a:cs typeface="Times New Roman" panose="02020603050405020304" pitchFamily="18" charset="0"/>
              </a:rPr>
              <a:t>向量矩阵法这两种聚类方法均可以对基于图文融合的测试报告实现分类，也说明两种聚类分析方法均可以实现对测试报告的信息提炼。</a:t>
            </a:r>
            <a:endParaRPr lang="en-US" altLang="zh-CN" sz="2400" dirty="0">
              <a:latin typeface="+mn-ea"/>
              <a:cs typeface="Times New Roman" panose="02020603050405020304" pitchFamily="18" charset="0"/>
            </a:endParaRPr>
          </a:p>
          <a:p>
            <a:pPr marL="457200" indent="-457200">
              <a:buFont typeface="Arial" panose="020B0604020202020204" pitchFamily="34" charset="0"/>
              <a:buChar char="•"/>
            </a:pPr>
            <a:endParaRPr lang="en-US" altLang="zh-CN" sz="2400" dirty="0">
              <a:latin typeface="+mn-ea"/>
              <a:cs typeface="Times New Roman" panose="02020603050405020304" pitchFamily="18" charset="0"/>
            </a:endParaRPr>
          </a:p>
          <a:p>
            <a:pPr marL="457200" indent="-457200">
              <a:buFont typeface="Arial" panose="020B0604020202020204" pitchFamily="34" charset="0"/>
              <a:buChar char="•"/>
            </a:pPr>
            <a:r>
              <a:rPr lang="zh-CN" altLang="zh-CN" sz="2400" dirty="0">
                <a:latin typeface="+mn-ea"/>
                <a:cs typeface="Times New Roman" panose="02020603050405020304" pitchFamily="18" charset="0"/>
              </a:rPr>
              <a:t>但是两种方法也各有优劣，</a:t>
            </a:r>
            <a:r>
              <a:rPr lang="en-US" altLang="zh-CN" sz="2400" dirty="0">
                <a:latin typeface="+mn-ea"/>
                <a:cs typeface="Times New Roman" panose="02020603050405020304" pitchFamily="18" charset="0"/>
              </a:rPr>
              <a:t>TF-IDF</a:t>
            </a:r>
            <a:r>
              <a:rPr lang="zh-CN" altLang="zh-CN" sz="2400" dirty="0">
                <a:latin typeface="+mn-ea"/>
                <a:cs typeface="Times New Roman" panose="02020603050405020304" pitchFamily="18" charset="0"/>
              </a:rPr>
              <a:t>词频矩阵法容易实现对报告主题词的标注，但遇到报告中同一意义不同表述的语句便容易出现聚类误差，</a:t>
            </a:r>
            <a:r>
              <a:rPr lang="en-US" altLang="zh-CN" sz="2400" dirty="0">
                <a:latin typeface="+mn-ea"/>
                <a:cs typeface="Times New Roman" panose="02020603050405020304" pitchFamily="18" charset="0"/>
              </a:rPr>
              <a:t>Sentence-Bert</a:t>
            </a:r>
            <a:r>
              <a:rPr lang="zh-CN" altLang="zh-CN" sz="2400" dirty="0">
                <a:latin typeface="+mn-ea"/>
                <a:cs typeface="Times New Roman" panose="02020603050405020304" pitchFamily="18" charset="0"/>
              </a:rPr>
              <a:t>向量法容易模糊聚类的主题特征，但基于大模型的训练数据，可以将意义相同的信息精准聚类，以达到更好的效果。</a:t>
            </a:r>
            <a:endParaRPr lang="zh-CN" altLang="en-US" sz="2400" dirty="0">
              <a:latin typeface="+mn-ea"/>
            </a:endParaRPr>
          </a:p>
        </p:txBody>
      </p:sp>
    </p:spTree>
    <p:custDataLst>
      <p:tags r:id="rId1"/>
    </p:custDataLst>
    <p:extLst>
      <p:ext uri="{BB962C8B-B14F-4D97-AF65-F5344CB8AC3E}">
        <p14:creationId xmlns:p14="http://schemas.microsoft.com/office/powerpoint/2010/main" val="1590427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logo-04"/>
          <p:cNvPicPr>
            <a:picLocks noChangeAspect="1"/>
          </p:cNvPicPr>
          <p:nvPr/>
        </p:nvPicPr>
        <p:blipFill>
          <a:blip r:embed="rId9"/>
          <a:stretch>
            <a:fillRect/>
          </a:stretch>
        </p:blipFill>
        <p:spPr>
          <a:xfrm>
            <a:off x="-268605" y="-464820"/>
            <a:ext cx="3293110" cy="2175510"/>
          </a:xfrm>
          <a:prstGeom prst="rect">
            <a:avLst/>
          </a:prstGeom>
        </p:spPr>
      </p:pic>
      <p:sp>
        <p:nvSpPr>
          <p:cNvPr id="16" name="TextBox 2">
            <a:extLst>
              <a:ext uri="{FF2B5EF4-FFF2-40B4-BE49-F238E27FC236}">
                <a16:creationId xmlns:a16="http://schemas.microsoft.com/office/drawing/2014/main" id="{F67129EA-BCC9-4320-B759-3DAA786FB0FC}"/>
              </a:ext>
            </a:extLst>
          </p:cNvPr>
          <p:cNvSpPr txBox="1"/>
          <p:nvPr>
            <p:custDataLst>
              <p:tags r:id="rId2"/>
            </p:custDataLst>
          </p:nvPr>
        </p:nvSpPr>
        <p:spPr>
          <a:xfrm rot="5400000">
            <a:off x="-604520" y="1549718"/>
            <a:ext cx="2865120" cy="1240790"/>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pPr>
            <a:r>
              <a:rPr lang="en-US" altLang="zh-CN" sz="2400" spc="2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mn-lt"/>
              </a:rPr>
              <a:t>CONTENT</a:t>
            </a:r>
          </a:p>
        </p:txBody>
      </p:sp>
      <p:sp>
        <p:nvSpPr>
          <p:cNvPr id="20" name="TextBox 2">
            <a:extLst>
              <a:ext uri="{FF2B5EF4-FFF2-40B4-BE49-F238E27FC236}">
                <a16:creationId xmlns:a16="http://schemas.microsoft.com/office/drawing/2014/main" id="{0F1A2A86-21CC-48DC-A600-A85B61A21F6A}"/>
              </a:ext>
            </a:extLst>
          </p:cNvPr>
          <p:cNvSpPr txBox="1"/>
          <p:nvPr>
            <p:custDataLst>
              <p:tags r:id="rId3"/>
            </p:custDataLst>
          </p:nvPr>
        </p:nvSpPr>
        <p:spPr>
          <a:xfrm>
            <a:off x="906780" y="1219518"/>
            <a:ext cx="863918" cy="1240790"/>
          </a:xfrm>
          <a:prstGeom prst="rect">
            <a:avLst/>
          </a:prstGeom>
          <a:noFill/>
        </p:spPr>
        <p:txBody>
          <a:bodyPr vert="eaVert"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pPr>
            <a:r>
              <a:rPr lang="zh-CN" altLang="en-US" sz="3600" b="1" spc="2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mn-lt"/>
              </a:rPr>
              <a:t>目录</a:t>
            </a:r>
            <a:endParaRPr lang="en-US" altLang="zh-CN" sz="3600" b="1" spc="20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sym typeface="+mn-lt"/>
            </a:endParaRPr>
          </a:p>
        </p:txBody>
      </p:sp>
      <p:grpSp>
        <p:nvGrpSpPr>
          <p:cNvPr id="24" name="组合 23">
            <a:extLst>
              <a:ext uri="{FF2B5EF4-FFF2-40B4-BE49-F238E27FC236}">
                <a16:creationId xmlns:a16="http://schemas.microsoft.com/office/drawing/2014/main" id="{0D0F3C74-C180-4B34-A02E-C8E2E39D1356}"/>
              </a:ext>
            </a:extLst>
          </p:cNvPr>
          <p:cNvGrpSpPr/>
          <p:nvPr/>
        </p:nvGrpSpPr>
        <p:grpSpPr>
          <a:xfrm>
            <a:off x="1774507" y="1790700"/>
            <a:ext cx="1788795" cy="3606800"/>
            <a:chOff x="1774507" y="1917700"/>
            <a:chExt cx="1788795" cy="3606800"/>
          </a:xfrm>
        </p:grpSpPr>
        <p:sp>
          <p:nvSpPr>
            <p:cNvPr id="2" name="矩形: 圆角 1">
              <a:extLst>
                <a:ext uri="{FF2B5EF4-FFF2-40B4-BE49-F238E27FC236}">
                  <a16:creationId xmlns:a16="http://schemas.microsoft.com/office/drawing/2014/main" id="{3EC92742-53DF-4202-9A87-A2CC4C9A7FB0}"/>
                </a:ext>
              </a:extLst>
            </p:cNvPr>
            <p:cNvSpPr/>
            <p:nvPr/>
          </p:nvSpPr>
          <p:spPr>
            <a:xfrm>
              <a:off x="1774507" y="1917700"/>
              <a:ext cx="1788795" cy="3606800"/>
            </a:xfrm>
            <a:prstGeom prst="roundRect">
              <a:avLst>
                <a:gd name="adj" fmla="val 50000"/>
              </a:avLst>
            </a:prstGeom>
            <a:ln w="25400">
              <a:solidFill>
                <a:srgbClr val="7C418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85000"/>
                    <a:lumOff val="15000"/>
                  </a:schemeClr>
                </a:solidFill>
              </a:endParaRPr>
            </a:p>
          </p:txBody>
        </p:sp>
        <p:grpSp>
          <p:nvGrpSpPr>
            <p:cNvPr id="8" name="组合 7">
              <a:extLst>
                <a:ext uri="{FF2B5EF4-FFF2-40B4-BE49-F238E27FC236}">
                  <a16:creationId xmlns:a16="http://schemas.microsoft.com/office/drawing/2014/main" id="{C6DA0017-717B-4227-8F17-E0DA78AC43DE}"/>
                </a:ext>
              </a:extLst>
            </p:cNvPr>
            <p:cNvGrpSpPr/>
            <p:nvPr/>
          </p:nvGrpSpPr>
          <p:grpSpPr>
            <a:xfrm>
              <a:off x="1985008" y="2152649"/>
              <a:ext cx="1367792" cy="1367792"/>
              <a:chOff x="2029249" y="2152649"/>
              <a:chExt cx="1367792" cy="1367792"/>
            </a:xfrm>
          </p:grpSpPr>
          <p:sp>
            <p:nvSpPr>
              <p:cNvPr id="7" name="椭圆 6">
                <a:extLst>
                  <a:ext uri="{FF2B5EF4-FFF2-40B4-BE49-F238E27FC236}">
                    <a16:creationId xmlns:a16="http://schemas.microsoft.com/office/drawing/2014/main" id="{77626E20-DC30-45A5-966F-C1356D2E2873}"/>
                  </a:ext>
                </a:extLst>
              </p:cNvPr>
              <p:cNvSpPr/>
              <p:nvPr/>
            </p:nvSpPr>
            <p:spPr>
              <a:xfrm>
                <a:off x="2029249" y="2152649"/>
                <a:ext cx="1367792" cy="1367792"/>
              </a:xfrm>
              <a:prstGeom prst="ellipse">
                <a:avLst/>
              </a:prstGeom>
              <a:solidFill>
                <a:srgbClr val="7C4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2" name="TextBox 2">
                <a:extLst>
                  <a:ext uri="{FF2B5EF4-FFF2-40B4-BE49-F238E27FC236}">
                    <a16:creationId xmlns:a16="http://schemas.microsoft.com/office/drawing/2014/main" id="{DBCE4B9C-5E02-49DF-A513-6BBC4465DA76}"/>
                  </a:ext>
                </a:extLst>
              </p:cNvPr>
              <p:cNvSpPr txBox="1"/>
              <p:nvPr>
                <p:custDataLst>
                  <p:tags r:id="rId7"/>
                </p:custDataLst>
              </p:nvPr>
            </p:nvSpPr>
            <p:spPr>
              <a:xfrm>
                <a:off x="2207049" y="2216150"/>
                <a:ext cx="1012192" cy="1240790"/>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pPr>
                <a:r>
                  <a:rPr lang="en-US" altLang="zh-CN" sz="4000" b="1" spc="20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lt"/>
                  </a:rPr>
                  <a:t>01</a:t>
                </a:r>
              </a:p>
            </p:txBody>
          </p:sp>
        </p:grpSp>
        <p:sp>
          <p:nvSpPr>
            <p:cNvPr id="23" name="矩形 22">
              <a:extLst>
                <a:ext uri="{FF2B5EF4-FFF2-40B4-BE49-F238E27FC236}">
                  <a16:creationId xmlns:a16="http://schemas.microsoft.com/office/drawing/2014/main" id="{CB952194-D5AF-4DC0-AEAF-D82C65A2E20B}"/>
                </a:ext>
              </a:extLst>
            </p:cNvPr>
            <p:cNvSpPr/>
            <p:nvPr/>
          </p:nvSpPr>
          <p:spPr>
            <a:xfrm>
              <a:off x="1897427" y="3848827"/>
              <a:ext cx="1542953" cy="461665"/>
            </a:xfrm>
            <a:prstGeom prst="rect">
              <a:avLst/>
            </a:prstGeom>
          </p:spPr>
          <p:txBody>
            <a:bodyPr wrap="square">
              <a:spAutoFit/>
            </a:bodyPr>
            <a:lstStyle/>
            <a:p>
              <a:pPr lvl="0" algn="ctr">
                <a:lnSpc>
                  <a:spcPct val="120000"/>
                </a:lnSpc>
              </a:pPr>
              <a:r>
                <a:rPr lang="zh-CN" altLang="en-US" sz="2000" dirty="0">
                  <a:solidFill>
                    <a:schemeClr val="tx1">
                      <a:lumMod val="85000"/>
                      <a:lumOff val="15000"/>
                    </a:schemeClr>
                  </a:solidFill>
                </a:rPr>
                <a:t>数据预处理</a:t>
              </a:r>
            </a:p>
          </p:txBody>
        </p:sp>
      </p:grpSp>
      <p:grpSp>
        <p:nvGrpSpPr>
          <p:cNvPr id="25" name="组合 24">
            <a:extLst>
              <a:ext uri="{FF2B5EF4-FFF2-40B4-BE49-F238E27FC236}">
                <a16:creationId xmlns:a16="http://schemas.microsoft.com/office/drawing/2014/main" id="{7E7D1F4E-95EB-47EE-882E-CA6C52A3D048}"/>
              </a:ext>
            </a:extLst>
          </p:cNvPr>
          <p:cNvGrpSpPr/>
          <p:nvPr/>
        </p:nvGrpSpPr>
        <p:grpSpPr>
          <a:xfrm>
            <a:off x="4267940" y="1790700"/>
            <a:ext cx="1788795" cy="3606800"/>
            <a:chOff x="1774507" y="1917700"/>
            <a:chExt cx="1788795" cy="3606800"/>
          </a:xfrm>
        </p:grpSpPr>
        <p:sp>
          <p:nvSpPr>
            <p:cNvPr id="26" name="矩形: 圆角 25">
              <a:extLst>
                <a:ext uri="{FF2B5EF4-FFF2-40B4-BE49-F238E27FC236}">
                  <a16:creationId xmlns:a16="http://schemas.microsoft.com/office/drawing/2014/main" id="{D8F31639-97D4-45D7-B88E-1B8EA6176570}"/>
                </a:ext>
              </a:extLst>
            </p:cNvPr>
            <p:cNvSpPr/>
            <p:nvPr/>
          </p:nvSpPr>
          <p:spPr>
            <a:xfrm>
              <a:off x="1774507" y="1917700"/>
              <a:ext cx="1788795" cy="3606800"/>
            </a:xfrm>
            <a:prstGeom prst="roundRect">
              <a:avLst>
                <a:gd name="adj" fmla="val 50000"/>
              </a:avLst>
            </a:prstGeom>
            <a:ln w="25400">
              <a:solidFill>
                <a:srgbClr val="7C418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85000"/>
                    <a:lumOff val="15000"/>
                  </a:schemeClr>
                </a:solidFill>
              </a:endParaRPr>
            </a:p>
          </p:txBody>
        </p:sp>
        <p:grpSp>
          <p:nvGrpSpPr>
            <p:cNvPr id="27" name="组合 26">
              <a:extLst>
                <a:ext uri="{FF2B5EF4-FFF2-40B4-BE49-F238E27FC236}">
                  <a16:creationId xmlns:a16="http://schemas.microsoft.com/office/drawing/2014/main" id="{4678AE58-930D-4E56-95C5-F03142B80BAB}"/>
                </a:ext>
              </a:extLst>
            </p:cNvPr>
            <p:cNvGrpSpPr/>
            <p:nvPr/>
          </p:nvGrpSpPr>
          <p:grpSpPr>
            <a:xfrm>
              <a:off x="1985008" y="2152649"/>
              <a:ext cx="1367792" cy="1367792"/>
              <a:chOff x="2029249" y="2152649"/>
              <a:chExt cx="1367792" cy="1367792"/>
            </a:xfrm>
          </p:grpSpPr>
          <p:sp>
            <p:nvSpPr>
              <p:cNvPr id="29" name="椭圆 28">
                <a:extLst>
                  <a:ext uri="{FF2B5EF4-FFF2-40B4-BE49-F238E27FC236}">
                    <a16:creationId xmlns:a16="http://schemas.microsoft.com/office/drawing/2014/main" id="{52AC6012-F8D8-4EA3-83F1-C799A6F87EFD}"/>
                  </a:ext>
                </a:extLst>
              </p:cNvPr>
              <p:cNvSpPr/>
              <p:nvPr/>
            </p:nvSpPr>
            <p:spPr>
              <a:xfrm>
                <a:off x="2029249" y="2152649"/>
                <a:ext cx="1367792" cy="1367792"/>
              </a:xfrm>
              <a:prstGeom prst="ellipse">
                <a:avLst/>
              </a:prstGeom>
              <a:solidFill>
                <a:srgbClr val="7C4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0" name="TextBox 2">
                <a:extLst>
                  <a:ext uri="{FF2B5EF4-FFF2-40B4-BE49-F238E27FC236}">
                    <a16:creationId xmlns:a16="http://schemas.microsoft.com/office/drawing/2014/main" id="{7BF93F47-6AE5-4CD0-AE43-A5F8DF763EB4}"/>
                  </a:ext>
                </a:extLst>
              </p:cNvPr>
              <p:cNvSpPr txBox="1"/>
              <p:nvPr>
                <p:custDataLst>
                  <p:tags r:id="rId6"/>
                </p:custDataLst>
              </p:nvPr>
            </p:nvSpPr>
            <p:spPr>
              <a:xfrm>
                <a:off x="2198582" y="2216150"/>
                <a:ext cx="1029126" cy="1240790"/>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pPr>
                <a:r>
                  <a:rPr lang="en-US" altLang="zh-CN" sz="4000" b="1" spc="20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lt"/>
                  </a:rPr>
                  <a:t>02</a:t>
                </a:r>
              </a:p>
            </p:txBody>
          </p:sp>
        </p:grpSp>
        <p:sp>
          <p:nvSpPr>
            <p:cNvPr id="28" name="矩形 27">
              <a:extLst>
                <a:ext uri="{FF2B5EF4-FFF2-40B4-BE49-F238E27FC236}">
                  <a16:creationId xmlns:a16="http://schemas.microsoft.com/office/drawing/2014/main" id="{946BBCA6-3413-4058-817A-12DDA59270DA}"/>
                </a:ext>
              </a:extLst>
            </p:cNvPr>
            <p:cNvSpPr/>
            <p:nvPr/>
          </p:nvSpPr>
          <p:spPr>
            <a:xfrm>
              <a:off x="2020348" y="3825268"/>
              <a:ext cx="1297112" cy="429861"/>
            </a:xfrm>
            <a:prstGeom prst="rect">
              <a:avLst/>
            </a:prstGeom>
          </p:spPr>
          <p:txBody>
            <a:bodyPr wrap="square">
              <a:spAutoFit/>
            </a:bodyPr>
            <a:lstStyle/>
            <a:p>
              <a:pPr lvl="0" algn="ctr">
                <a:lnSpc>
                  <a:spcPct val="120000"/>
                </a:lnSpc>
              </a:pPr>
              <a:r>
                <a:rPr lang="zh-CN" altLang="en-US" sz="2000" dirty="0">
                  <a:solidFill>
                    <a:schemeClr val="tx1">
                      <a:lumMod val="85000"/>
                      <a:lumOff val="15000"/>
                    </a:schemeClr>
                  </a:solidFill>
                </a:rPr>
                <a:t>特征提取</a:t>
              </a:r>
            </a:p>
          </p:txBody>
        </p:sp>
      </p:grpSp>
      <p:grpSp>
        <p:nvGrpSpPr>
          <p:cNvPr id="31" name="组合 30">
            <a:extLst>
              <a:ext uri="{FF2B5EF4-FFF2-40B4-BE49-F238E27FC236}">
                <a16:creationId xmlns:a16="http://schemas.microsoft.com/office/drawing/2014/main" id="{E5D5FD66-4A22-4C73-BC6E-00B2C94E2DF1}"/>
              </a:ext>
            </a:extLst>
          </p:cNvPr>
          <p:cNvGrpSpPr/>
          <p:nvPr/>
        </p:nvGrpSpPr>
        <p:grpSpPr>
          <a:xfrm>
            <a:off x="6761373" y="1790700"/>
            <a:ext cx="1788795" cy="3606800"/>
            <a:chOff x="1774507" y="1917700"/>
            <a:chExt cx="1788795" cy="3606800"/>
          </a:xfrm>
        </p:grpSpPr>
        <p:sp>
          <p:nvSpPr>
            <p:cNvPr id="32" name="矩形: 圆角 31">
              <a:extLst>
                <a:ext uri="{FF2B5EF4-FFF2-40B4-BE49-F238E27FC236}">
                  <a16:creationId xmlns:a16="http://schemas.microsoft.com/office/drawing/2014/main" id="{9830C6A5-F6EB-4BF1-823E-83249C6C3B4E}"/>
                </a:ext>
              </a:extLst>
            </p:cNvPr>
            <p:cNvSpPr/>
            <p:nvPr/>
          </p:nvSpPr>
          <p:spPr>
            <a:xfrm>
              <a:off x="1774507" y="1917700"/>
              <a:ext cx="1788795" cy="3606800"/>
            </a:xfrm>
            <a:prstGeom prst="roundRect">
              <a:avLst>
                <a:gd name="adj" fmla="val 50000"/>
              </a:avLst>
            </a:prstGeom>
            <a:ln w="25400">
              <a:solidFill>
                <a:srgbClr val="7C418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85000"/>
                    <a:lumOff val="15000"/>
                  </a:schemeClr>
                </a:solidFill>
              </a:endParaRPr>
            </a:p>
          </p:txBody>
        </p:sp>
        <p:grpSp>
          <p:nvGrpSpPr>
            <p:cNvPr id="33" name="组合 32">
              <a:extLst>
                <a:ext uri="{FF2B5EF4-FFF2-40B4-BE49-F238E27FC236}">
                  <a16:creationId xmlns:a16="http://schemas.microsoft.com/office/drawing/2014/main" id="{00A4EF13-FA59-4AD6-807C-492842B97443}"/>
                </a:ext>
              </a:extLst>
            </p:cNvPr>
            <p:cNvGrpSpPr/>
            <p:nvPr/>
          </p:nvGrpSpPr>
          <p:grpSpPr>
            <a:xfrm>
              <a:off x="1985008" y="2152649"/>
              <a:ext cx="1367792" cy="1367792"/>
              <a:chOff x="2029249" y="2152649"/>
              <a:chExt cx="1367792" cy="1367792"/>
            </a:xfrm>
          </p:grpSpPr>
          <p:sp>
            <p:nvSpPr>
              <p:cNvPr id="35" name="椭圆 34">
                <a:extLst>
                  <a:ext uri="{FF2B5EF4-FFF2-40B4-BE49-F238E27FC236}">
                    <a16:creationId xmlns:a16="http://schemas.microsoft.com/office/drawing/2014/main" id="{8115B529-9EBA-4CB0-82CA-DFBA0FBDC61D}"/>
                  </a:ext>
                </a:extLst>
              </p:cNvPr>
              <p:cNvSpPr/>
              <p:nvPr/>
            </p:nvSpPr>
            <p:spPr>
              <a:xfrm>
                <a:off x="2029249" y="2152649"/>
                <a:ext cx="1367792" cy="1367792"/>
              </a:xfrm>
              <a:prstGeom prst="ellipse">
                <a:avLst/>
              </a:prstGeom>
              <a:solidFill>
                <a:srgbClr val="7C4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TextBox 2">
                <a:extLst>
                  <a:ext uri="{FF2B5EF4-FFF2-40B4-BE49-F238E27FC236}">
                    <a16:creationId xmlns:a16="http://schemas.microsoft.com/office/drawing/2014/main" id="{AF2A9F77-BA09-454F-B97D-CA473D469B5F}"/>
                  </a:ext>
                </a:extLst>
              </p:cNvPr>
              <p:cNvSpPr txBox="1"/>
              <p:nvPr>
                <p:custDataLst>
                  <p:tags r:id="rId5"/>
                </p:custDataLst>
              </p:nvPr>
            </p:nvSpPr>
            <p:spPr>
              <a:xfrm>
                <a:off x="2253615" y="2216150"/>
                <a:ext cx="919060" cy="1240790"/>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pPr>
                <a:r>
                  <a:rPr lang="en-US" altLang="zh-CN" sz="4000" b="1" spc="20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lt"/>
                  </a:rPr>
                  <a:t>03</a:t>
                </a:r>
              </a:p>
            </p:txBody>
          </p:sp>
        </p:grpSp>
        <p:sp>
          <p:nvSpPr>
            <p:cNvPr id="34" name="矩形 33">
              <a:extLst>
                <a:ext uri="{FF2B5EF4-FFF2-40B4-BE49-F238E27FC236}">
                  <a16:creationId xmlns:a16="http://schemas.microsoft.com/office/drawing/2014/main" id="{D6557403-B991-4BBE-BAF7-4AD5654A209B}"/>
                </a:ext>
              </a:extLst>
            </p:cNvPr>
            <p:cNvSpPr/>
            <p:nvPr/>
          </p:nvSpPr>
          <p:spPr>
            <a:xfrm>
              <a:off x="2020348" y="3825268"/>
              <a:ext cx="1297112" cy="461665"/>
            </a:xfrm>
            <a:prstGeom prst="rect">
              <a:avLst/>
            </a:prstGeom>
          </p:spPr>
          <p:txBody>
            <a:bodyPr wrap="square">
              <a:spAutoFit/>
            </a:bodyPr>
            <a:lstStyle/>
            <a:p>
              <a:pPr lvl="0" algn="ctr">
                <a:lnSpc>
                  <a:spcPct val="120000"/>
                </a:lnSpc>
              </a:pPr>
              <a:r>
                <a:rPr lang="zh-CN" altLang="en-US" sz="2000" dirty="0">
                  <a:solidFill>
                    <a:schemeClr val="tx1">
                      <a:lumMod val="85000"/>
                      <a:lumOff val="15000"/>
                    </a:schemeClr>
                  </a:solidFill>
                </a:rPr>
                <a:t>聚类分析</a:t>
              </a:r>
            </a:p>
          </p:txBody>
        </p:sp>
      </p:grpSp>
      <p:grpSp>
        <p:nvGrpSpPr>
          <p:cNvPr id="37" name="组合 36">
            <a:extLst>
              <a:ext uri="{FF2B5EF4-FFF2-40B4-BE49-F238E27FC236}">
                <a16:creationId xmlns:a16="http://schemas.microsoft.com/office/drawing/2014/main" id="{324D1B24-6A0E-4EC0-80D8-E8E8366E74F5}"/>
              </a:ext>
            </a:extLst>
          </p:cNvPr>
          <p:cNvGrpSpPr/>
          <p:nvPr/>
        </p:nvGrpSpPr>
        <p:grpSpPr>
          <a:xfrm>
            <a:off x="9254807" y="1790700"/>
            <a:ext cx="1788795" cy="3606800"/>
            <a:chOff x="1774507" y="1917700"/>
            <a:chExt cx="1788795" cy="3606800"/>
          </a:xfrm>
        </p:grpSpPr>
        <p:sp>
          <p:nvSpPr>
            <p:cNvPr id="38" name="矩形: 圆角 37">
              <a:extLst>
                <a:ext uri="{FF2B5EF4-FFF2-40B4-BE49-F238E27FC236}">
                  <a16:creationId xmlns:a16="http://schemas.microsoft.com/office/drawing/2014/main" id="{00DA6699-2BB7-461A-98F6-B5216A6B8869}"/>
                </a:ext>
              </a:extLst>
            </p:cNvPr>
            <p:cNvSpPr/>
            <p:nvPr/>
          </p:nvSpPr>
          <p:spPr>
            <a:xfrm>
              <a:off x="1774507" y="1917700"/>
              <a:ext cx="1788795" cy="3606800"/>
            </a:xfrm>
            <a:prstGeom prst="roundRect">
              <a:avLst>
                <a:gd name="adj" fmla="val 50000"/>
              </a:avLst>
            </a:prstGeom>
            <a:ln w="25400">
              <a:solidFill>
                <a:srgbClr val="7C418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85000"/>
                    <a:lumOff val="15000"/>
                  </a:schemeClr>
                </a:solidFill>
              </a:endParaRPr>
            </a:p>
          </p:txBody>
        </p:sp>
        <p:grpSp>
          <p:nvGrpSpPr>
            <p:cNvPr id="39" name="组合 38">
              <a:extLst>
                <a:ext uri="{FF2B5EF4-FFF2-40B4-BE49-F238E27FC236}">
                  <a16:creationId xmlns:a16="http://schemas.microsoft.com/office/drawing/2014/main" id="{E592945E-EF4C-4F6D-8E73-1379E3A38CA7}"/>
                </a:ext>
              </a:extLst>
            </p:cNvPr>
            <p:cNvGrpSpPr/>
            <p:nvPr/>
          </p:nvGrpSpPr>
          <p:grpSpPr>
            <a:xfrm>
              <a:off x="1985008" y="2152649"/>
              <a:ext cx="1367792" cy="1367792"/>
              <a:chOff x="2029249" y="2152649"/>
              <a:chExt cx="1367792" cy="1367792"/>
            </a:xfrm>
          </p:grpSpPr>
          <p:sp>
            <p:nvSpPr>
              <p:cNvPr id="41" name="椭圆 40">
                <a:extLst>
                  <a:ext uri="{FF2B5EF4-FFF2-40B4-BE49-F238E27FC236}">
                    <a16:creationId xmlns:a16="http://schemas.microsoft.com/office/drawing/2014/main" id="{4E69DD60-FBF8-4CC1-BFF9-73F9C09CEFC6}"/>
                  </a:ext>
                </a:extLst>
              </p:cNvPr>
              <p:cNvSpPr/>
              <p:nvPr/>
            </p:nvSpPr>
            <p:spPr>
              <a:xfrm>
                <a:off x="2029249" y="2152649"/>
                <a:ext cx="1367792" cy="1367792"/>
              </a:xfrm>
              <a:prstGeom prst="ellipse">
                <a:avLst/>
              </a:prstGeom>
              <a:solidFill>
                <a:srgbClr val="7C4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TextBox 2">
                <a:extLst>
                  <a:ext uri="{FF2B5EF4-FFF2-40B4-BE49-F238E27FC236}">
                    <a16:creationId xmlns:a16="http://schemas.microsoft.com/office/drawing/2014/main" id="{1C7EE4B5-6B9D-472F-B2E9-BD1A555FAEBC}"/>
                  </a:ext>
                </a:extLst>
              </p:cNvPr>
              <p:cNvSpPr txBox="1"/>
              <p:nvPr>
                <p:custDataLst>
                  <p:tags r:id="rId4"/>
                </p:custDataLst>
              </p:nvPr>
            </p:nvSpPr>
            <p:spPr>
              <a:xfrm>
                <a:off x="2232449" y="2216150"/>
                <a:ext cx="961392" cy="1240790"/>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pPr>
                <a:r>
                  <a:rPr lang="en-US" altLang="zh-CN" sz="4000" b="1" spc="200" dirty="0">
                    <a:solidFill>
                      <a:schemeClr val="bg1"/>
                    </a:solidFill>
                    <a:latin typeface="Arial" panose="020B0604020202020204" pitchFamily="34" charset="0"/>
                    <a:ea typeface="微软雅黑" panose="020B0503020204020204" pitchFamily="34" charset="-122"/>
                    <a:cs typeface="Arial" panose="020B0604020202020204" pitchFamily="34" charset="0"/>
                    <a:sym typeface="+mn-lt"/>
                  </a:rPr>
                  <a:t>04</a:t>
                </a:r>
              </a:p>
            </p:txBody>
          </p:sp>
        </p:grpSp>
        <p:sp>
          <p:nvSpPr>
            <p:cNvPr id="40" name="矩形 39">
              <a:extLst>
                <a:ext uri="{FF2B5EF4-FFF2-40B4-BE49-F238E27FC236}">
                  <a16:creationId xmlns:a16="http://schemas.microsoft.com/office/drawing/2014/main" id="{A526D033-E7B1-4828-9B63-B5A830AC6786}"/>
                </a:ext>
              </a:extLst>
            </p:cNvPr>
            <p:cNvSpPr/>
            <p:nvPr/>
          </p:nvSpPr>
          <p:spPr>
            <a:xfrm>
              <a:off x="2020348" y="3825268"/>
              <a:ext cx="1297112" cy="429861"/>
            </a:xfrm>
            <a:prstGeom prst="rect">
              <a:avLst/>
            </a:prstGeom>
          </p:spPr>
          <p:txBody>
            <a:bodyPr wrap="square">
              <a:spAutoFit/>
            </a:bodyPr>
            <a:lstStyle/>
            <a:p>
              <a:pPr lvl="0" algn="ctr">
                <a:lnSpc>
                  <a:spcPct val="120000"/>
                </a:lnSpc>
              </a:pPr>
              <a:r>
                <a:rPr lang="zh-CN" altLang="en-US" sz="2000" dirty="0">
                  <a:solidFill>
                    <a:schemeClr val="tx1">
                      <a:lumMod val="85000"/>
                      <a:lumOff val="15000"/>
                    </a:schemeClr>
                  </a:solidFill>
                </a:rPr>
                <a:t>结论</a:t>
              </a:r>
            </a:p>
          </p:txBody>
        </p:sp>
      </p:grpSp>
      <p:grpSp>
        <p:nvGrpSpPr>
          <p:cNvPr id="43" name="组合 42">
            <a:extLst>
              <a:ext uri="{FF2B5EF4-FFF2-40B4-BE49-F238E27FC236}">
                <a16:creationId xmlns:a16="http://schemas.microsoft.com/office/drawing/2014/main" id="{3EDD90D3-09F7-4288-B31F-09DB8CA79765}"/>
              </a:ext>
            </a:extLst>
          </p:cNvPr>
          <p:cNvGrpSpPr/>
          <p:nvPr/>
        </p:nvGrpSpPr>
        <p:grpSpPr>
          <a:xfrm>
            <a:off x="-6350" y="5576887"/>
            <a:ext cx="12192000" cy="1281113"/>
            <a:chOff x="-6350" y="3575050"/>
            <a:chExt cx="12192000" cy="1281113"/>
          </a:xfrm>
          <a:gradFill>
            <a:gsLst>
              <a:gs pos="0">
                <a:srgbClr val="A66BB9">
                  <a:alpha val="0"/>
                </a:srgbClr>
              </a:gs>
              <a:gs pos="100000">
                <a:srgbClr val="A66BB9">
                  <a:alpha val="50000"/>
                </a:srgbClr>
              </a:gs>
            </a:gsLst>
            <a:lin ang="5400000" scaled="0"/>
          </a:gradFill>
        </p:grpSpPr>
        <p:grpSp>
          <p:nvGrpSpPr>
            <p:cNvPr id="44" name="Group 205">
              <a:extLst>
                <a:ext uri="{FF2B5EF4-FFF2-40B4-BE49-F238E27FC236}">
                  <a16:creationId xmlns:a16="http://schemas.microsoft.com/office/drawing/2014/main" id="{785A2E9F-9CEC-43CF-9F89-DB3DC49D84D3}"/>
                </a:ext>
              </a:extLst>
            </p:cNvPr>
            <p:cNvGrpSpPr>
              <a:grpSpLocks/>
            </p:cNvGrpSpPr>
            <p:nvPr userDrawn="1"/>
          </p:nvGrpSpPr>
          <p:grpSpPr bwMode="auto">
            <a:xfrm>
              <a:off x="4810125" y="4400550"/>
              <a:ext cx="4105275" cy="433388"/>
              <a:chOff x="3030" y="2772"/>
              <a:chExt cx="2586" cy="273"/>
            </a:xfrm>
            <a:grpFill/>
          </p:grpSpPr>
          <p:sp>
            <p:nvSpPr>
              <p:cNvPr id="145" name="Line 5">
                <a:extLst>
                  <a:ext uri="{FF2B5EF4-FFF2-40B4-BE49-F238E27FC236}">
                    <a16:creationId xmlns:a16="http://schemas.microsoft.com/office/drawing/2014/main" id="{A3AEB155-3BEB-4E2E-8451-B013FA75F0D6}"/>
                  </a:ext>
                </a:extLst>
              </p:cNvPr>
              <p:cNvSpPr>
                <a:spLocks noChangeShapeType="1"/>
              </p:cNvSpPr>
              <p:nvPr userDrawn="1"/>
            </p:nvSpPr>
            <p:spPr bwMode="auto">
              <a:xfrm>
                <a:off x="5616" y="2860"/>
                <a:ext cx="0" cy="0"/>
              </a:xfrm>
              <a:prstGeom prst="line">
                <a:avLst/>
              </a:prstGeom>
              <a:grpFill/>
              <a:ln w="12700" cap="rnd">
                <a:solidFill>
                  <a:srgbClr val="BF9C5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6" name="Freeform 6">
                <a:extLst>
                  <a:ext uri="{FF2B5EF4-FFF2-40B4-BE49-F238E27FC236}">
                    <a16:creationId xmlns:a16="http://schemas.microsoft.com/office/drawing/2014/main" id="{242DD0B1-BF44-4935-8539-213DE36D13F1}"/>
                  </a:ext>
                </a:extLst>
              </p:cNvPr>
              <p:cNvSpPr>
                <a:spLocks/>
              </p:cNvSpPr>
              <p:nvPr userDrawn="1"/>
            </p:nvSpPr>
            <p:spPr bwMode="auto">
              <a:xfrm>
                <a:off x="3657" y="2794"/>
                <a:ext cx="39" cy="9"/>
              </a:xfrm>
              <a:custGeom>
                <a:avLst/>
                <a:gdLst>
                  <a:gd name="T0" fmla="*/ 8 w 9"/>
                  <a:gd name="T1" fmla="*/ 2 h 2"/>
                  <a:gd name="T2" fmla="*/ 1 w 9"/>
                  <a:gd name="T3" fmla="*/ 2 h 2"/>
                  <a:gd name="T4" fmla="*/ 0 w 9"/>
                  <a:gd name="T5" fmla="*/ 1 h 2"/>
                  <a:gd name="T6" fmla="*/ 1 w 9"/>
                  <a:gd name="T7" fmla="*/ 0 h 2"/>
                  <a:gd name="T8" fmla="*/ 8 w 9"/>
                  <a:gd name="T9" fmla="*/ 0 h 2"/>
                  <a:gd name="T10" fmla="*/ 9 w 9"/>
                  <a:gd name="T11" fmla="*/ 1 h 2"/>
                  <a:gd name="T12" fmla="*/ 8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8" y="2"/>
                    </a:moveTo>
                    <a:cubicBezTo>
                      <a:pt x="1" y="2"/>
                      <a:pt x="1" y="2"/>
                      <a:pt x="1" y="2"/>
                    </a:cubicBezTo>
                    <a:cubicBezTo>
                      <a:pt x="0" y="2"/>
                      <a:pt x="0" y="1"/>
                      <a:pt x="0" y="1"/>
                    </a:cubicBezTo>
                    <a:cubicBezTo>
                      <a:pt x="0" y="0"/>
                      <a:pt x="0" y="0"/>
                      <a:pt x="1" y="0"/>
                    </a:cubicBezTo>
                    <a:cubicBezTo>
                      <a:pt x="8" y="0"/>
                      <a:pt x="8" y="0"/>
                      <a:pt x="8" y="0"/>
                    </a:cubicBezTo>
                    <a:cubicBezTo>
                      <a:pt x="8" y="0"/>
                      <a:pt x="9" y="0"/>
                      <a:pt x="9" y="1"/>
                    </a:cubicBezTo>
                    <a:cubicBezTo>
                      <a:pt x="9" y="1"/>
                      <a:pt x="8" y="2"/>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7">
                <a:extLst>
                  <a:ext uri="{FF2B5EF4-FFF2-40B4-BE49-F238E27FC236}">
                    <a16:creationId xmlns:a16="http://schemas.microsoft.com/office/drawing/2014/main" id="{E3F98519-80B4-4372-9104-3734BA0E1FFE}"/>
                  </a:ext>
                </a:extLst>
              </p:cNvPr>
              <p:cNvSpPr>
                <a:spLocks/>
              </p:cNvSpPr>
              <p:nvPr userDrawn="1"/>
            </p:nvSpPr>
            <p:spPr bwMode="auto">
              <a:xfrm>
                <a:off x="303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8">
                <a:extLst>
                  <a:ext uri="{FF2B5EF4-FFF2-40B4-BE49-F238E27FC236}">
                    <a16:creationId xmlns:a16="http://schemas.microsoft.com/office/drawing/2014/main" id="{1222636F-68F8-4059-9194-A0BF81B1434A}"/>
                  </a:ext>
                </a:extLst>
              </p:cNvPr>
              <p:cNvSpPr>
                <a:spLocks/>
              </p:cNvSpPr>
              <p:nvPr userDrawn="1"/>
            </p:nvSpPr>
            <p:spPr bwMode="auto">
              <a:xfrm>
                <a:off x="30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9">
                <a:extLst>
                  <a:ext uri="{FF2B5EF4-FFF2-40B4-BE49-F238E27FC236}">
                    <a16:creationId xmlns:a16="http://schemas.microsoft.com/office/drawing/2014/main" id="{0AA473D5-3790-4EAF-8614-621803B594BB}"/>
                  </a:ext>
                </a:extLst>
              </p:cNvPr>
              <p:cNvSpPr>
                <a:spLocks/>
              </p:cNvSpPr>
              <p:nvPr userDrawn="1"/>
            </p:nvSpPr>
            <p:spPr bwMode="auto">
              <a:xfrm>
                <a:off x="30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10">
                <a:extLst>
                  <a:ext uri="{FF2B5EF4-FFF2-40B4-BE49-F238E27FC236}">
                    <a16:creationId xmlns:a16="http://schemas.microsoft.com/office/drawing/2014/main" id="{148908BC-96E7-4943-9E86-50D81A81B554}"/>
                  </a:ext>
                </a:extLst>
              </p:cNvPr>
              <p:cNvSpPr>
                <a:spLocks/>
              </p:cNvSpPr>
              <p:nvPr userDrawn="1"/>
            </p:nvSpPr>
            <p:spPr bwMode="auto">
              <a:xfrm>
                <a:off x="307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11">
                <a:extLst>
                  <a:ext uri="{FF2B5EF4-FFF2-40B4-BE49-F238E27FC236}">
                    <a16:creationId xmlns:a16="http://schemas.microsoft.com/office/drawing/2014/main" id="{D7428672-BCD7-47FF-BD73-6633509F8C50}"/>
                  </a:ext>
                </a:extLst>
              </p:cNvPr>
              <p:cNvSpPr>
                <a:spLocks/>
              </p:cNvSpPr>
              <p:nvPr userDrawn="1"/>
            </p:nvSpPr>
            <p:spPr bwMode="auto">
              <a:xfrm>
                <a:off x="308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12">
                <a:extLst>
                  <a:ext uri="{FF2B5EF4-FFF2-40B4-BE49-F238E27FC236}">
                    <a16:creationId xmlns:a16="http://schemas.microsoft.com/office/drawing/2014/main" id="{2E756168-1D65-454E-838E-DB2B83C611B8}"/>
                  </a:ext>
                </a:extLst>
              </p:cNvPr>
              <p:cNvSpPr>
                <a:spLocks/>
              </p:cNvSpPr>
              <p:nvPr userDrawn="1"/>
            </p:nvSpPr>
            <p:spPr bwMode="auto">
              <a:xfrm>
                <a:off x="310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3">
                <a:extLst>
                  <a:ext uri="{FF2B5EF4-FFF2-40B4-BE49-F238E27FC236}">
                    <a16:creationId xmlns:a16="http://schemas.microsoft.com/office/drawing/2014/main" id="{2E24AC55-E7E5-487E-8F0A-E158D0D181CC}"/>
                  </a:ext>
                </a:extLst>
              </p:cNvPr>
              <p:cNvSpPr>
                <a:spLocks/>
              </p:cNvSpPr>
              <p:nvPr userDrawn="1"/>
            </p:nvSpPr>
            <p:spPr bwMode="auto">
              <a:xfrm>
                <a:off x="311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14">
                <a:extLst>
                  <a:ext uri="{FF2B5EF4-FFF2-40B4-BE49-F238E27FC236}">
                    <a16:creationId xmlns:a16="http://schemas.microsoft.com/office/drawing/2014/main" id="{3EA362EC-A009-4EC3-8F8B-024D3E43B6C5}"/>
                  </a:ext>
                </a:extLst>
              </p:cNvPr>
              <p:cNvSpPr>
                <a:spLocks/>
              </p:cNvSpPr>
              <p:nvPr userDrawn="1"/>
            </p:nvSpPr>
            <p:spPr bwMode="auto">
              <a:xfrm>
                <a:off x="312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15">
                <a:extLst>
                  <a:ext uri="{FF2B5EF4-FFF2-40B4-BE49-F238E27FC236}">
                    <a16:creationId xmlns:a16="http://schemas.microsoft.com/office/drawing/2014/main" id="{24A4B551-3FE1-45D3-B370-EB06F1A8FFAD}"/>
                  </a:ext>
                </a:extLst>
              </p:cNvPr>
              <p:cNvSpPr>
                <a:spLocks/>
              </p:cNvSpPr>
              <p:nvPr userDrawn="1"/>
            </p:nvSpPr>
            <p:spPr bwMode="auto">
              <a:xfrm>
                <a:off x="314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16">
                <a:extLst>
                  <a:ext uri="{FF2B5EF4-FFF2-40B4-BE49-F238E27FC236}">
                    <a16:creationId xmlns:a16="http://schemas.microsoft.com/office/drawing/2014/main" id="{BC912722-A22D-4E95-9093-84EDA944A6B9}"/>
                  </a:ext>
                </a:extLst>
              </p:cNvPr>
              <p:cNvSpPr>
                <a:spLocks/>
              </p:cNvSpPr>
              <p:nvPr userDrawn="1"/>
            </p:nvSpPr>
            <p:spPr bwMode="auto">
              <a:xfrm>
                <a:off x="315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17">
                <a:extLst>
                  <a:ext uri="{FF2B5EF4-FFF2-40B4-BE49-F238E27FC236}">
                    <a16:creationId xmlns:a16="http://schemas.microsoft.com/office/drawing/2014/main" id="{5E6CB107-C4D9-4553-9F12-FC3F9825FF1A}"/>
                  </a:ext>
                </a:extLst>
              </p:cNvPr>
              <p:cNvSpPr>
                <a:spLocks/>
              </p:cNvSpPr>
              <p:nvPr userDrawn="1"/>
            </p:nvSpPr>
            <p:spPr bwMode="auto">
              <a:xfrm>
                <a:off x="317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18">
                <a:extLst>
                  <a:ext uri="{FF2B5EF4-FFF2-40B4-BE49-F238E27FC236}">
                    <a16:creationId xmlns:a16="http://schemas.microsoft.com/office/drawing/2014/main" id="{33D958E3-4E9D-400A-AB69-B13C2A2E34D3}"/>
                  </a:ext>
                </a:extLst>
              </p:cNvPr>
              <p:cNvSpPr>
                <a:spLocks/>
              </p:cNvSpPr>
              <p:nvPr userDrawn="1"/>
            </p:nvSpPr>
            <p:spPr bwMode="auto">
              <a:xfrm>
                <a:off x="318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19">
                <a:extLst>
                  <a:ext uri="{FF2B5EF4-FFF2-40B4-BE49-F238E27FC236}">
                    <a16:creationId xmlns:a16="http://schemas.microsoft.com/office/drawing/2014/main" id="{BB65D31D-8408-404B-A57B-5C51A3A37456}"/>
                  </a:ext>
                </a:extLst>
              </p:cNvPr>
              <p:cNvSpPr>
                <a:spLocks/>
              </p:cNvSpPr>
              <p:nvPr userDrawn="1"/>
            </p:nvSpPr>
            <p:spPr bwMode="auto">
              <a:xfrm>
                <a:off x="319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20">
                <a:extLst>
                  <a:ext uri="{FF2B5EF4-FFF2-40B4-BE49-F238E27FC236}">
                    <a16:creationId xmlns:a16="http://schemas.microsoft.com/office/drawing/2014/main" id="{91DBCB19-D194-4534-9472-BD127D7C99AD}"/>
                  </a:ext>
                </a:extLst>
              </p:cNvPr>
              <p:cNvSpPr>
                <a:spLocks/>
              </p:cNvSpPr>
              <p:nvPr userDrawn="1"/>
            </p:nvSpPr>
            <p:spPr bwMode="auto">
              <a:xfrm>
                <a:off x="320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21">
                <a:extLst>
                  <a:ext uri="{FF2B5EF4-FFF2-40B4-BE49-F238E27FC236}">
                    <a16:creationId xmlns:a16="http://schemas.microsoft.com/office/drawing/2014/main" id="{1FE11AA1-67E0-4DB9-A6B9-F83D67FCDE2A}"/>
                  </a:ext>
                </a:extLst>
              </p:cNvPr>
              <p:cNvSpPr>
                <a:spLocks/>
              </p:cNvSpPr>
              <p:nvPr userDrawn="1"/>
            </p:nvSpPr>
            <p:spPr bwMode="auto">
              <a:xfrm>
                <a:off x="322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22">
                <a:extLst>
                  <a:ext uri="{FF2B5EF4-FFF2-40B4-BE49-F238E27FC236}">
                    <a16:creationId xmlns:a16="http://schemas.microsoft.com/office/drawing/2014/main" id="{9DCA6B13-A8DC-454A-8BF7-EB348BC67509}"/>
                  </a:ext>
                </a:extLst>
              </p:cNvPr>
              <p:cNvSpPr>
                <a:spLocks/>
              </p:cNvSpPr>
              <p:nvPr userDrawn="1"/>
            </p:nvSpPr>
            <p:spPr bwMode="auto">
              <a:xfrm>
                <a:off x="323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23">
                <a:extLst>
                  <a:ext uri="{FF2B5EF4-FFF2-40B4-BE49-F238E27FC236}">
                    <a16:creationId xmlns:a16="http://schemas.microsoft.com/office/drawing/2014/main" id="{2FD3986A-BB52-492D-B963-41401E3981E5}"/>
                  </a:ext>
                </a:extLst>
              </p:cNvPr>
              <p:cNvSpPr>
                <a:spLocks/>
              </p:cNvSpPr>
              <p:nvPr userDrawn="1"/>
            </p:nvSpPr>
            <p:spPr bwMode="auto">
              <a:xfrm>
                <a:off x="325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24">
                <a:extLst>
                  <a:ext uri="{FF2B5EF4-FFF2-40B4-BE49-F238E27FC236}">
                    <a16:creationId xmlns:a16="http://schemas.microsoft.com/office/drawing/2014/main" id="{4DE4EF83-F14E-4517-85D4-E998ACA818F9}"/>
                  </a:ext>
                </a:extLst>
              </p:cNvPr>
              <p:cNvSpPr>
                <a:spLocks/>
              </p:cNvSpPr>
              <p:nvPr userDrawn="1"/>
            </p:nvSpPr>
            <p:spPr bwMode="auto">
              <a:xfrm>
                <a:off x="326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25">
                <a:extLst>
                  <a:ext uri="{FF2B5EF4-FFF2-40B4-BE49-F238E27FC236}">
                    <a16:creationId xmlns:a16="http://schemas.microsoft.com/office/drawing/2014/main" id="{934E43A5-DB4F-455B-B830-EFDFB28B2B13}"/>
                  </a:ext>
                </a:extLst>
              </p:cNvPr>
              <p:cNvSpPr>
                <a:spLocks/>
              </p:cNvSpPr>
              <p:nvPr userDrawn="1"/>
            </p:nvSpPr>
            <p:spPr bwMode="auto">
              <a:xfrm>
                <a:off x="327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26">
                <a:extLst>
                  <a:ext uri="{FF2B5EF4-FFF2-40B4-BE49-F238E27FC236}">
                    <a16:creationId xmlns:a16="http://schemas.microsoft.com/office/drawing/2014/main" id="{D1D00B1B-6F15-43B4-946F-46BC1DF61149}"/>
                  </a:ext>
                </a:extLst>
              </p:cNvPr>
              <p:cNvSpPr>
                <a:spLocks/>
              </p:cNvSpPr>
              <p:nvPr userDrawn="1"/>
            </p:nvSpPr>
            <p:spPr bwMode="auto">
              <a:xfrm>
                <a:off x="329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27">
                <a:extLst>
                  <a:ext uri="{FF2B5EF4-FFF2-40B4-BE49-F238E27FC236}">
                    <a16:creationId xmlns:a16="http://schemas.microsoft.com/office/drawing/2014/main" id="{3156BEB4-C6BB-42AF-8673-1A5A1B29A64B}"/>
                  </a:ext>
                </a:extLst>
              </p:cNvPr>
              <p:cNvSpPr>
                <a:spLocks/>
              </p:cNvSpPr>
              <p:nvPr userDrawn="1"/>
            </p:nvSpPr>
            <p:spPr bwMode="auto">
              <a:xfrm>
                <a:off x="330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28">
                <a:extLst>
                  <a:ext uri="{FF2B5EF4-FFF2-40B4-BE49-F238E27FC236}">
                    <a16:creationId xmlns:a16="http://schemas.microsoft.com/office/drawing/2014/main" id="{5544D358-5812-4221-B19B-56AFEF686C19}"/>
                  </a:ext>
                </a:extLst>
              </p:cNvPr>
              <p:cNvSpPr>
                <a:spLocks/>
              </p:cNvSpPr>
              <p:nvPr userDrawn="1"/>
            </p:nvSpPr>
            <p:spPr bwMode="auto">
              <a:xfrm>
                <a:off x="331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29">
                <a:extLst>
                  <a:ext uri="{FF2B5EF4-FFF2-40B4-BE49-F238E27FC236}">
                    <a16:creationId xmlns:a16="http://schemas.microsoft.com/office/drawing/2014/main" id="{E444D74F-C89A-4AAA-AE27-CEE5F87AC63D}"/>
                  </a:ext>
                </a:extLst>
              </p:cNvPr>
              <p:cNvSpPr>
                <a:spLocks/>
              </p:cNvSpPr>
              <p:nvPr userDrawn="1"/>
            </p:nvSpPr>
            <p:spPr bwMode="auto">
              <a:xfrm>
                <a:off x="33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30">
                <a:extLst>
                  <a:ext uri="{FF2B5EF4-FFF2-40B4-BE49-F238E27FC236}">
                    <a16:creationId xmlns:a16="http://schemas.microsoft.com/office/drawing/2014/main" id="{D476B500-8EF8-4D58-B522-27C03F3B3ED9}"/>
                  </a:ext>
                </a:extLst>
              </p:cNvPr>
              <p:cNvSpPr>
                <a:spLocks/>
              </p:cNvSpPr>
              <p:nvPr userDrawn="1"/>
            </p:nvSpPr>
            <p:spPr bwMode="auto">
              <a:xfrm>
                <a:off x="33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31">
                <a:extLst>
                  <a:ext uri="{FF2B5EF4-FFF2-40B4-BE49-F238E27FC236}">
                    <a16:creationId xmlns:a16="http://schemas.microsoft.com/office/drawing/2014/main" id="{014BA7FC-32E7-41AF-9E91-524748F6B7AD}"/>
                  </a:ext>
                </a:extLst>
              </p:cNvPr>
              <p:cNvSpPr>
                <a:spLocks/>
              </p:cNvSpPr>
              <p:nvPr userDrawn="1"/>
            </p:nvSpPr>
            <p:spPr bwMode="auto">
              <a:xfrm>
                <a:off x="33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32">
                <a:extLst>
                  <a:ext uri="{FF2B5EF4-FFF2-40B4-BE49-F238E27FC236}">
                    <a16:creationId xmlns:a16="http://schemas.microsoft.com/office/drawing/2014/main" id="{BC2F67DD-114B-4B23-8B7A-8515E772D151}"/>
                  </a:ext>
                </a:extLst>
              </p:cNvPr>
              <p:cNvSpPr>
                <a:spLocks/>
              </p:cNvSpPr>
              <p:nvPr userDrawn="1"/>
            </p:nvSpPr>
            <p:spPr bwMode="auto">
              <a:xfrm>
                <a:off x="337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33">
                <a:extLst>
                  <a:ext uri="{FF2B5EF4-FFF2-40B4-BE49-F238E27FC236}">
                    <a16:creationId xmlns:a16="http://schemas.microsoft.com/office/drawing/2014/main" id="{30BF695D-972E-4B1D-BC29-218BF698B4DD}"/>
                  </a:ext>
                </a:extLst>
              </p:cNvPr>
              <p:cNvSpPr>
                <a:spLocks/>
              </p:cNvSpPr>
              <p:nvPr userDrawn="1"/>
            </p:nvSpPr>
            <p:spPr bwMode="auto">
              <a:xfrm>
                <a:off x="338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34">
                <a:extLst>
                  <a:ext uri="{FF2B5EF4-FFF2-40B4-BE49-F238E27FC236}">
                    <a16:creationId xmlns:a16="http://schemas.microsoft.com/office/drawing/2014/main" id="{FC3DF866-B554-4C89-BAD2-0493631F0CA5}"/>
                  </a:ext>
                </a:extLst>
              </p:cNvPr>
              <p:cNvSpPr>
                <a:spLocks/>
              </p:cNvSpPr>
              <p:nvPr userDrawn="1"/>
            </p:nvSpPr>
            <p:spPr bwMode="auto">
              <a:xfrm>
                <a:off x="340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35">
                <a:extLst>
                  <a:ext uri="{FF2B5EF4-FFF2-40B4-BE49-F238E27FC236}">
                    <a16:creationId xmlns:a16="http://schemas.microsoft.com/office/drawing/2014/main" id="{E557A768-FE1C-4CE4-B089-8891C76EE858}"/>
                  </a:ext>
                </a:extLst>
              </p:cNvPr>
              <p:cNvSpPr>
                <a:spLocks/>
              </p:cNvSpPr>
              <p:nvPr userDrawn="1"/>
            </p:nvSpPr>
            <p:spPr bwMode="auto">
              <a:xfrm>
                <a:off x="341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36">
                <a:extLst>
                  <a:ext uri="{FF2B5EF4-FFF2-40B4-BE49-F238E27FC236}">
                    <a16:creationId xmlns:a16="http://schemas.microsoft.com/office/drawing/2014/main" id="{EA7285D2-B6FD-4F26-97B3-2833E44A499B}"/>
                  </a:ext>
                </a:extLst>
              </p:cNvPr>
              <p:cNvSpPr>
                <a:spLocks/>
              </p:cNvSpPr>
              <p:nvPr userDrawn="1"/>
            </p:nvSpPr>
            <p:spPr bwMode="auto">
              <a:xfrm>
                <a:off x="342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37">
                <a:extLst>
                  <a:ext uri="{FF2B5EF4-FFF2-40B4-BE49-F238E27FC236}">
                    <a16:creationId xmlns:a16="http://schemas.microsoft.com/office/drawing/2014/main" id="{21E53EA5-567B-405C-B773-17CA02F10008}"/>
                  </a:ext>
                </a:extLst>
              </p:cNvPr>
              <p:cNvSpPr>
                <a:spLocks/>
              </p:cNvSpPr>
              <p:nvPr userDrawn="1"/>
            </p:nvSpPr>
            <p:spPr bwMode="auto">
              <a:xfrm>
                <a:off x="344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38">
                <a:extLst>
                  <a:ext uri="{FF2B5EF4-FFF2-40B4-BE49-F238E27FC236}">
                    <a16:creationId xmlns:a16="http://schemas.microsoft.com/office/drawing/2014/main" id="{EFD9A81D-3BF3-4645-B93B-5AFD9D218FBE}"/>
                  </a:ext>
                </a:extLst>
              </p:cNvPr>
              <p:cNvSpPr>
                <a:spLocks/>
              </p:cNvSpPr>
              <p:nvPr userDrawn="1"/>
            </p:nvSpPr>
            <p:spPr bwMode="auto">
              <a:xfrm>
                <a:off x="345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39">
                <a:extLst>
                  <a:ext uri="{FF2B5EF4-FFF2-40B4-BE49-F238E27FC236}">
                    <a16:creationId xmlns:a16="http://schemas.microsoft.com/office/drawing/2014/main" id="{E372EB49-EA46-4A09-A3DF-9FCE4D4CF36D}"/>
                  </a:ext>
                </a:extLst>
              </p:cNvPr>
              <p:cNvSpPr>
                <a:spLocks/>
              </p:cNvSpPr>
              <p:nvPr userDrawn="1"/>
            </p:nvSpPr>
            <p:spPr bwMode="auto">
              <a:xfrm>
                <a:off x="347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40">
                <a:extLst>
                  <a:ext uri="{FF2B5EF4-FFF2-40B4-BE49-F238E27FC236}">
                    <a16:creationId xmlns:a16="http://schemas.microsoft.com/office/drawing/2014/main" id="{0C338488-BF7E-4A2B-B9A0-66408F2614E1}"/>
                  </a:ext>
                </a:extLst>
              </p:cNvPr>
              <p:cNvSpPr>
                <a:spLocks/>
              </p:cNvSpPr>
              <p:nvPr userDrawn="1"/>
            </p:nvSpPr>
            <p:spPr bwMode="auto">
              <a:xfrm>
                <a:off x="348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41">
                <a:extLst>
                  <a:ext uri="{FF2B5EF4-FFF2-40B4-BE49-F238E27FC236}">
                    <a16:creationId xmlns:a16="http://schemas.microsoft.com/office/drawing/2014/main" id="{8D1BDF75-ACBC-409F-8759-029F2A367A43}"/>
                  </a:ext>
                </a:extLst>
              </p:cNvPr>
              <p:cNvSpPr>
                <a:spLocks/>
              </p:cNvSpPr>
              <p:nvPr userDrawn="1"/>
            </p:nvSpPr>
            <p:spPr bwMode="auto">
              <a:xfrm>
                <a:off x="349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42">
                <a:extLst>
                  <a:ext uri="{FF2B5EF4-FFF2-40B4-BE49-F238E27FC236}">
                    <a16:creationId xmlns:a16="http://schemas.microsoft.com/office/drawing/2014/main" id="{FB7923E6-7159-4F90-BFC1-E0B7D2F6FC6D}"/>
                  </a:ext>
                </a:extLst>
              </p:cNvPr>
              <p:cNvSpPr>
                <a:spLocks/>
              </p:cNvSpPr>
              <p:nvPr userDrawn="1"/>
            </p:nvSpPr>
            <p:spPr bwMode="auto">
              <a:xfrm>
                <a:off x="350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43">
                <a:extLst>
                  <a:ext uri="{FF2B5EF4-FFF2-40B4-BE49-F238E27FC236}">
                    <a16:creationId xmlns:a16="http://schemas.microsoft.com/office/drawing/2014/main" id="{A277DE9D-A6CC-4D3B-A16F-BE77D07742E2}"/>
                  </a:ext>
                </a:extLst>
              </p:cNvPr>
              <p:cNvSpPr>
                <a:spLocks/>
              </p:cNvSpPr>
              <p:nvPr userDrawn="1"/>
            </p:nvSpPr>
            <p:spPr bwMode="auto">
              <a:xfrm>
                <a:off x="352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44">
                <a:extLst>
                  <a:ext uri="{FF2B5EF4-FFF2-40B4-BE49-F238E27FC236}">
                    <a16:creationId xmlns:a16="http://schemas.microsoft.com/office/drawing/2014/main" id="{8A91D8E9-C066-4B07-8F77-2F4676451B38}"/>
                  </a:ext>
                </a:extLst>
              </p:cNvPr>
              <p:cNvSpPr>
                <a:spLocks/>
              </p:cNvSpPr>
              <p:nvPr userDrawn="1"/>
            </p:nvSpPr>
            <p:spPr bwMode="auto">
              <a:xfrm>
                <a:off x="353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45">
                <a:extLst>
                  <a:ext uri="{FF2B5EF4-FFF2-40B4-BE49-F238E27FC236}">
                    <a16:creationId xmlns:a16="http://schemas.microsoft.com/office/drawing/2014/main" id="{16FF0440-1169-4B9A-B5DA-C5DA711F9742}"/>
                  </a:ext>
                </a:extLst>
              </p:cNvPr>
              <p:cNvSpPr>
                <a:spLocks/>
              </p:cNvSpPr>
              <p:nvPr userDrawn="1"/>
            </p:nvSpPr>
            <p:spPr bwMode="auto">
              <a:xfrm>
                <a:off x="355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46">
                <a:extLst>
                  <a:ext uri="{FF2B5EF4-FFF2-40B4-BE49-F238E27FC236}">
                    <a16:creationId xmlns:a16="http://schemas.microsoft.com/office/drawing/2014/main" id="{A860B2E8-0355-47CC-B2FD-CE6EEC40A3A8}"/>
                  </a:ext>
                </a:extLst>
              </p:cNvPr>
              <p:cNvSpPr>
                <a:spLocks/>
              </p:cNvSpPr>
              <p:nvPr userDrawn="1"/>
            </p:nvSpPr>
            <p:spPr bwMode="auto">
              <a:xfrm>
                <a:off x="356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47">
                <a:extLst>
                  <a:ext uri="{FF2B5EF4-FFF2-40B4-BE49-F238E27FC236}">
                    <a16:creationId xmlns:a16="http://schemas.microsoft.com/office/drawing/2014/main" id="{65DB1607-C3D2-4B80-B744-A05AC2177F7D}"/>
                  </a:ext>
                </a:extLst>
              </p:cNvPr>
              <p:cNvSpPr>
                <a:spLocks/>
              </p:cNvSpPr>
              <p:nvPr userDrawn="1"/>
            </p:nvSpPr>
            <p:spPr bwMode="auto">
              <a:xfrm>
                <a:off x="357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48">
                <a:extLst>
                  <a:ext uri="{FF2B5EF4-FFF2-40B4-BE49-F238E27FC236}">
                    <a16:creationId xmlns:a16="http://schemas.microsoft.com/office/drawing/2014/main" id="{1E7582B1-9E39-40BC-8E82-0D6D1D7A31FD}"/>
                  </a:ext>
                </a:extLst>
              </p:cNvPr>
              <p:cNvSpPr>
                <a:spLocks/>
              </p:cNvSpPr>
              <p:nvPr userDrawn="1"/>
            </p:nvSpPr>
            <p:spPr bwMode="auto">
              <a:xfrm>
                <a:off x="359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49">
                <a:extLst>
                  <a:ext uri="{FF2B5EF4-FFF2-40B4-BE49-F238E27FC236}">
                    <a16:creationId xmlns:a16="http://schemas.microsoft.com/office/drawing/2014/main" id="{4FD3D29C-5C12-4524-B008-607B8C7E5842}"/>
                  </a:ext>
                </a:extLst>
              </p:cNvPr>
              <p:cNvSpPr>
                <a:spLocks/>
              </p:cNvSpPr>
              <p:nvPr userDrawn="1"/>
            </p:nvSpPr>
            <p:spPr bwMode="auto">
              <a:xfrm>
                <a:off x="360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50">
                <a:extLst>
                  <a:ext uri="{FF2B5EF4-FFF2-40B4-BE49-F238E27FC236}">
                    <a16:creationId xmlns:a16="http://schemas.microsoft.com/office/drawing/2014/main" id="{0489C60D-C852-4757-BF80-9F10CBDB0BDB}"/>
                  </a:ext>
                </a:extLst>
              </p:cNvPr>
              <p:cNvSpPr>
                <a:spLocks/>
              </p:cNvSpPr>
              <p:nvPr userDrawn="1"/>
            </p:nvSpPr>
            <p:spPr bwMode="auto">
              <a:xfrm>
                <a:off x="361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51">
                <a:extLst>
                  <a:ext uri="{FF2B5EF4-FFF2-40B4-BE49-F238E27FC236}">
                    <a16:creationId xmlns:a16="http://schemas.microsoft.com/office/drawing/2014/main" id="{11D5085D-5A5C-4172-8BF3-7AFF4AE68467}"/>
                  </a:ext>
                </a:extLst>
              </p:cNvPr>
              <p:cNvSpPr>
                <a:spLocks/>
              </p:cNvSpPr>
              <p:nvPr userDrawn="1"/>
            </p:nvSpPr>
            <p:spPr bwMode="auto">
              <a:xfrm>
                <a:off x="36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52">
                <a:extLst>
                  <a:ext uri="{FF2B5EF4-FFF2-40B4-BE49-F238E27FC236}">
                    <a16:creationId xmlns:a16="http://schemas.microsoft.com/office/drawing/2014/main" id="{D3A53EF8-A8E2-4DEB-8575-6A4B25EE7B50}"/>
                  </a:ext>
                </a:extLst>
              </p:cNvPr>
              <p:cNvSpPr>
                <a:spLocks/>
              </p:cNvSpPr>
              <p:nvPr userDrawn="1"/>
            </p:nvSpPr>
            <p:spPr bwMode="auto">
              <a:xfrm>
                <a:off x="36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53">
                <a:extLst>
                  <a:ext uri="{FF2B5EF4-FFF2-40B4-BE49-F238E27FC236}">
                    <a16:creationId xmlns:a16="http://schemas.microsoft.com/office/drawing/2014/main" id="{E10F8EAA-7B75-41C8-9BB9-3AD9F6DD6242}"/>
                  </a:ext>
                </a:extLst>
              </p:cNvPr>
              <p:cNvSpPr>
                <a:spLocks/>
              </p:cNvSpPr>
              <p:nvPr userDrawn="1"/>
            </p:nvSpPr>
            <p:spPr bwMode="auto">
              <a:xfrm>
                <a:off x="36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54">
                <a:extLst>
                  <a:ext uri="{FF2B5EF4-FFF2-40B4-BE49-F238E27FC236}">
                    <a16:creationId xmlns:a16="http://schemas.microsoft.com/office/drawing/2014/main" id="{5AFD3856-051D-49D8-89D5-4D4D9B330CB4}"/>
                  </a:ext>
                </a:extLst>
              </p:cNvPr>
              <p:cNvSpPr>
                <a:spLocks/>
              </p:cNvSpPr>
              <p:nvPr userDrawn="1"/>
            </p:nvSpPr>
            <p:spPr bwMode="auto">
              <a:xfrm>
                <a:off x="36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55">
                <a:extLst>
                  <a:ext uri="{FF2B5EF4-FFF2-40B4-BE49-F238E27FC236}">
                    <a16:creationId xmlns:a16="http://schemas.microsoft.com/office/drawing/2014/main" id="{A598CDC5-267F-4FD2-A4EA-8A98A2C0071C}"/>
                  </a:ext>
                </a:extLst>
              </p:cNvPr>
              <p:cNvSpPr>
                <a:spLocks/>
              </p:cNvSpPr>
              <p:nvPr userDrawn="1"/>
            </p:nvSpPr>
            <p:spPr bwMode="auto">
              <a:xfrm>
                <a:off x="36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56">
                <a:extLst>
                  <a:ext uri="{FF2B5EF4-FFF2-40B4-BE49-F238E27FC236}">
                    <a16:creationId xmlns:a16="http://schemas.microsoft.com/office/drawing/2014/main" id="{18A0E241-4E5E-41CC-8397-C0E607675982}"/>
                  </a:ext>
                </a:extLst>
              </p:cNvPr>
              <p:cNvSpPr>
                <a:spLocks/>
              </p:cNvSpPr>
              <p:nvPr userDrawn="1"/>
            </p:nvSpPr>
            <p:spPr bwMode="auto">
              <a:xfrm>
                <a:off x="37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57">
                <a:extLst>
                  <a:ext uri="{FF2B5EF4-FFF2-40B4-BE49-F238E27FC236}">
                    <a16:creationId xmlns:a16="http://schemas.microsoft.com/office/drawing/2014/main" id="{EBEC14CF-7909-4204-8DFE-A691876C8B5E}"/>
                  </a:ext>
                </a:extLst>
              </p:cNvPr>
              <p:cNvSpPr>
                <a:spLocks/>
              </p:cNvSpPr>
              <p:nvPr userDrawn="1"/>
            </p:nvSpPr>
            <p:spPr bwMode="auto">
              <a:xfrm>
                <a:off x="37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58">
                <a:extLst>
                  <a:ext uri="{FF2B5EF4-FFF2-40B4-BE49-F238E27FC236}">
                    <a16:creationId xmlns:a16="http://schemas.microsoft.com/office/drawing/2014/main" id="{D623ED30-BFA5-49CE-AD6D-6298DDEF6747}"/>
                  </a:ext>
                </a:extLst>
              </p:cNvPr>
              <p:cNvSpPr>
                <a:spLocks/>
              </p:cNvSpPr>
              <p:nvPr userDrawn="1"/>
            </p:nvSpPr>
            <p:spPr bwMode="auto">
              <a:xfrm>
                <a:off x="37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59">
                <a:extLst>
                  <a:ext uri="{FF2B5EF4-FFF2-40B4-BE49-F238E27FC236}">
                    <a16:creationId xmlns:a16="http://schemas.microsoft.com/office/drawing/2014/main" id="{62942EC6-F6FA-4902-B24D-D0673484EA24}"/>
                  </a:ext>
                </a:extLst>
              </p:cNvPr>
              <p:cNvSpPr>
                <a:spLocks/>
              </p:cNvSpPr>
              <p:nvPr userDrawn="1"/>
            </p:nvSpPr>
            <p:spPr bwMode="auto">
              <a:xfrm>
                <a:off x="37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60">
                <a:extLst>
                  <a:ext uri="{FF2B5EF4-FFF2-40B4-BE49-F238E27FC236}">
                    <a16:creationId xmlns:a16="http://schemas.microsoft.com/office/drawing/2014/main" id="{0CBFE0DB-8936-437A-934F-59A22B5F7D38}"/>
                  </a:ext>
                </a:extLst>
              </p:cNvPr>
              <p:cNvSpPr>
                <a:spLocks/>
              </p:cNvSpPr>
              <p:nvPr userDrawn="1"/>
            </p:nvSpPr>
            <p:spPr bwMode="auto">
              <a:xfrm>
                <a:off x="39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61">
                <a:extLst>
                  <a:ext uri="{FF2B5EF4-FFF2-40B4-BE49-F238E27FC236}">
                    <a16:creationId xmlns:a16="http://schemas.microsoft.com/office/drawing/2014/main" id="{FE005F03-E57C-4080-9BA1-99D5314E3D87}"/>
                  </a:ext>
                </a:extLst>
              </p:cNvPr>
              <p:cNvSpPr>
                <a:spLocks/>
              </p:cNvSpPr>
              <p:nvPr userDrawn="1"/>
            </p:nvSpPr>
            <p:spPr bwMode="auto">
              <a:xfrm>
                <a:off x="394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62">
                <a:extLst>
                  <a:ext uri="{FF2B5EF4-FFF2-40B4-BE49-F238E27FC236}">
                    <a16:creationId xmlns:a16="http://schemas.microsoft.com/office/drawing/2014/main" id="{77508358-5D84-499B-8229-B60EF2659097}"/>
                  </a:ext>
                </a:extLst>
              </p:cNvPr>
              <p:cNvSpPr>
                <a:spLocks/>
              </p:cNvSpPr>
              <p:nvPr userDrawn="1"/>
            </p:nvSpPr>
            <p:spPr bwMode="auto">
              <a:xfrm>
                <a:off x="39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63">
                <a:extLst>
                  <a:ext uri="{FF2B5EF4-FFF2-40B4-BE49-F238E27FC236}">
                    <a16:creationId xmlns:a16="http://schemas.microsoft.com/office/drawing/2014/main" id="{ADEC1104-0A28-43D5-A702-B7D1DC7D09E1}"/>
                  </a:ext>
                </a:extLst>
              </p:cNvPr>
              <p:cNvSpPr>
                <a:spLocks/>
              </p:cNvSpPr>
              <p:nvPr userDrawn="1"/>
            </p:nvSpPr>
            <p:spPr bwMode="auto">
              <a:xfrm>
                <a:off x="39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64">
                <a:extLst>
                  <a:ext uri="{FF2B5EF4-FFF2-40B4-BE49-F238E27FC236}">
                    <a16:creationId xmlns:a16="http://schemas.microsoft.com/office/drawing/2014/main" id="{E9F14946-BE7E-4220-AD6F-E08B1A1DBCAE}"/>
                  </a:ext>
                </a:extLst>
              </p:cNvPr>
              <p:cNvSpPr>
                <a:spLocks/>
              </p:cNvSpPr>
              <p:nvPr userDrawn="1"/>
            </p:nvSpPr>
            <p:spPr bwMode="auto">
              <a:xfrm>
                <a:off x="39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65">
                <a:extLst>
                  <a:ext uri="{FF2B5EF4-FFF2-40B4-BE49-F238E27FC236}">
                    <a16:creationId xmlns:a16="http://schemas.microsoft.com/office/drawing/2014/main" id="{D5E3BA47-A4E9-4093-BC08-592C2294B03D}"/>
                  </a:ext>
                </a:extLst>
              </p:cNvPr>
              <p:cNvSpPr>
                <a:spLocks/>
              </p:cNvSpPr>
              <p:nvPr userDrawn="1"/>
            </p:nvSpPr>
            <p:spPr bwMode="auto">
              <a:xfrm>
                <a:off x="40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66">
                <a:extLst>
                  <a:ext uri="{FF2B5EF4-FFF2-40B4-BE49-F238E27FC236}">
                    <a16:creationId xmlns:a16="http://schemas.microsoft.com/office/drawing/2014/main" id="{BFA94E61-8F89-4690-AB3B-E046DAFAA12C}"/>
                  </a:ext>
                </a:extLst>
              </p:cNvPr>
              <p:cNvSpPr>
                <a:spLocks/>
              </p:cNvSpPr>
              <p:nvPr userDrawn="1"/>
            </p:nvSpPr>
            <p:spPr bwMode="auto">
              <a:xfrm>
                <a:off x="40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67">
                <a:extLst>
                  <a:ext uri="{FF2B5EF4-FFF2-40B4-BE49-F238E27FC236}">
                    <a16:creationId xmlns:a16="http://schemas.microsoft.com/office/drawing/2014/main" id="{7DC4EC0F-DF7A-403A-9A97-EBD96638B437}"/>
                  </a:ext>
                </a:extLst>
              </p:cNvPr>
              <p:cNvSpPr>
                <a:spLocks/>
              </p:cNvSpPr>
              <p:nvPr userDrawn="1"/>
            </p:nvSpPr>
            <p:spPr bwMode="auto">
              <a:xfrm>
                <a:off x="40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68">
                <a:extLst>
                  <a:ext uri="{FF2B5EF4-FFF2-40B4-BE49-F238E27FC236}">
                    <a16:creationId xmlns:a16="http://schemas.microsoft.com/office/drawing/2014/main" id="{D8E03438-9016-484C-B954-900B6AA87ACC}"/>
                  </a:ext>
                </a:extLst>
              </p:cNvPr>
              <p:cNvSpPr>
                <a:spLocks/>
              </p:cNvSpPr>
              <p:nvPr userDrawn="1"/>
            </p:nvSpPr>
            <p:spPr bwMode="auto">
              <a:xfrm>
                <a:off x="404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69">
                <a:extLst>
                  <a:ext uri="{FF2B5EF4-FFF2-40B4-BE49-F238E27FC236}">
                    <a16:creationId xmlns:a16="http://schemas.microsoft.com/office/drawing/2014/main" id="{48B641B5-225C-4DA1-A3F1-0DC261663FD0}"/>
                  </a:ext>
                </a:extLst>
              </p:cNvPr>
              <p:cNvSpPr>
                <a:spLocks/>
              </p:cNvSpPr>
              <p:nvPr userDrawn="1"/>
            </p:nvSpPr>
            <p:spPr bwMode="auto">
              <a:xfrm>
                <a:off x="405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70">
                <a:extLst>
                  <a:ext uri="{FF2B5EF4-FFF2-40B4-BE49-F238E27FC236}">
                    <a16:creationId xmlns:a16="http://schemas.microsoft.com/office/drawing/2014/main" id="{4D50B307-FB0A-43FA-9DD2-E6C7CBE68776}"/>
                  </a:ext>
                </a:extLst>
              </p:cNvPr>
              <p:cNvSpPr>
                <a:spLocks/>
              </p:cNvSpPr>
              <p:nvPr userDrawn="1"/>
            </p:nvSpPr>
            <p:spPr bwMode="auto">
              <a:xfrm>
                <a:off x="406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71">
                <a:extLst>
                  <a:ext uri="{FF2B5EF4-FFF2-40B4-BE49-F238E27FC236}">
                    <a16:creationId xmlns:a16="http://schemas.microsoft.com/office/drawing/2014/main" id="{C73067BF-8617-4099-A521-677593BC4EEF}"/>
                  </a:ext>
                </a:extLst>
              </p:cNvPr>
              <p:cNvSpPr>
                <a:spLocks/>
              </p:cNvSpPr>
              <p:nvPr userDrawn="1"/>
            </p:nvSpPr>
            <p:spPr bwMode="auto">
              <a:xfrm>
                <a:off x="407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72">
                <a:extLst>
                  <a:ext uri="{FF2B5EF4-FFF2-40B4-BE49-F238E27FC236}">
                    <a16:creationId xmlns:a16="http://schemas.microsoft.com/office/drawing/2014/main" id="{E837E15E-8E79-42F2-B175-F4105DC6F7CF}"/>
                  </a:ext>
                </a:extLst>
              </p:cNvPr>
              <p:cNvSpPr>
                <a:spLocks/>
              </p:cNvSpPr>
              <p:nvPr userDrawn="1"/>
            </p:nvSpPr>
            <p:spPr bwMode="auto">
              <a:xfrm>
                <a:off x="40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73">
                <a:extLst>
                  <a:ext uri="{FF2B5EF4-FFF2-40B4-BE49-F238E27FC236}">
                    <a16:creationId xmlns:a16="http://schemas.microsoft.com/office/drawing/2014/main" id="{016B81C3-8CBF-4741-B082-E92F23158484}"/>
                  </a:ext>
                </a:extLst>
              </p:cNvPr>
              <p:cNvSpPr>
                <a:spLocks/>
              </p:cNvSpPr>
              <p:nvPr userDrawn="1"/>
            </p:nvSpPr>
            <p:spPr bwMode="auto">
              <a:xfrm>
                <a:off x="411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74">
                <a:extLst>
                  <a:ext uri="{FF2B5EF4-FFF2-40B4-BE49-F238E27FC236}">
                    <a16:creationId xmlns:a16="http://schemas.microsoft.com/office/drawing/2014/main" id="{569C9D51-ADFA-438B-8D38-A0F97F1596AA}"/>
                  </a:ext>
                </a:extLst>
              </p:cNvPr>
              <p:cNvSpPr>
                <a:spLocks/>
              </p:cNvSpPr>
              <p:nvPr userDrawn="1"/>
            </p:nvSpPr>
            <p:spPr bwMode="auto">
              <a:xfrm>
                <a:off x="412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75">
                <a:extLst>
                  <a:ext uri="{FF2B5EF4-FFF2-40B4-BE49-F238E27FC236}">
                    <a16:creationId xmlns:a16="http://schemas.microsoft.com/office/drawing/2014/main" id="{6B8F6279-413B-4367-8FE9-79B1A37DC63A}"/>
                  </a:ext>
                </a:extLst>
              </p:cNvPr>
              <p:cNvSpPr>
                <a:spLocks/>
              </p:cNvSpPr>
              <p:nvPr userDrawn="1"/>
            </p:nvSpPr>
            <p:spPr bwMode="auto">
              <a:xfrm>
                <a:off x="413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76">
                <a:extLst>
                  <a:ext uri="{FF2B5EF4-FFF2-40B4-BE49-F238E27FC236}">
                    <a16:creationId xmlns:a16="http://schemas.microsoft.com/office/drawing/2014/main" id="{F88489B0-7EAE-45F7-8930-D03B6C543CE0}"/>
                  </a:ext>
                </a:extLst>
              </p:cNvPr>
              <p:cNvSpPr>
                <a:spLocks/>
              </p:cNvSpPr>
              <p:nvPr userDrawn="1"/>
            </p:nvSpPr>
            <p:spPr bwMode="auto">
              <a:xfrm>
                <a:off x="414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77">
                <a:extLst>
                  <a:ext uri="{FF2B5EF4-FFF2-40B4-BE49-F238E27FC236}">
                    <a16:creationId xmlns:a16="http://schemas.microsoft.com/office/drawing/2014/main" id="{C879611B-C735-4812-B9B2-F41A693033DE}"/>
                  </a:ext>
                </a:extLst>
              </p:cNvPr>
              <p:cNvSpPr>
                <a:spLocks/>
              </p:cNvSpPr>
              <p:nvPr userDrawn="1"/>
            </p:nvSpPr>
            <p:spPr bwMode="auto">
              <a:xfrm>
                <a:off x="416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78">
                <a:extLst>
                  <a:ext uri="{FF2B5EF4-FFF2-40B4-BE49-F238E27FC236}">
                    <a16:creationId xmlns:a16="http://schemas.microsoft.com/office/drawing/2014/main" id="{6EE82BED-61EC-43EF-96E3-4F16C2CB9273}"/>
                  </a:ext>
                </a:extLst>
              </p:cNvPr>
              <p:cNvSpPr>
                <a:spLocks/>
              </p:cNvSpPr>
              <p:nvPr userDrawn="1"/>
            </p:nvSpPr>
            <p:spPr bwMode="auto">
              <a:xfrm>
                <a:off x="41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79">
                <a:extLst>
                  <a:ext uri="{FF2B5EF4-FFF2-40B4-BE49-F238E27FC236}">
                    <a16:creationId xmlns:a16="http://schemas.microsoft.com/office/drawing/2014/main" id="{C5AA3CEB-C202-4609-B946-1FB2AD1A3A18}"/>
                  </a:ext>
                </a:extLst>
              </p:cNvPr>
              <p:cNvSpPr>
                <a:spLocks/>
              </p:cNvSpPr>
              <p:nvPr userDrawn="1"/>
            </p:nvSpPr>
            <p:spPr bwMode="auto">
              <a:xfrm>
                <a:off x="41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80">
                <a:extLst>
                  <a:ext uri="{FF2B5EF4-FFF2-40B4-BE49-F238E27FC236}">
                    <a16:creationId xmlns:a16="http://schemas.microsoft.com/office/drawing/2014/main" id="{86EAC27B-FF6E-455D-B88D-F24B9001048C}"/>
                  </a:ext>
                </a:extLst>
              </p:cNvPr>
              <p:cNvSpPr>
                <a:spLocks/>
              </p:cNvSpPr>
              <p:nvPr userDrawn="1"/>
            </p:nvSpPr>
            <p:spPr bwMode="auto">
              <a:xfrm>
                <a:off x="42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81">
                <a:extLst>
                  <a:ext uri="{FF2B5EF4-FFF2-40B4-BE49-F238E27FC236}">
                    <a16:creationId xmlns:a16="http://schemas.microsoft.com/office/drawing/2014/main" id="{147FB087-688F-4678-9243-C8A8CBC38CE7}"/>
                  </a:ext>
                </a:extLst>
              </p:cNvPr>
              <p:cNvSpPr>
                <a:spLocks/>
              </p:cNvSpPr>
              <p:nvPr userDrawn="1"/>
            </p:nvSpPr>
            <p:spPr bwMode="auto">
              <a:xfrm>
                <a:off x="42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82">
                <a:extLst>
                  <a:ext uri="{FF2B5EF4-FFF2-40B4-BE49-F238E27FC236}">
                    <a16:creationId xmlns:a16="http://schemas.microsoft.com/office/drawing/2014/main" id="{F54C4EDF-244A-447C-8F8D-300E4658D542}"/>
                  </a:ext>
                </a:extLst>
              </p:cNvPr>
              <p:cNvSpPr>
                <a:spLocks/>
              </p:cNvSpPr>
              <p:nvPr userDrawn="1"/>
            </p:nvSpPr>
            <p:spPr bwMode="auto">
              <a:xfrm>
                <a:off x="423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83">
                <a:extLst>
                  <a:ext uri="{FF2B5EF4-FFF2-40B4-BE49-F238E27FC236}">
                    <a16:creationId xmlns:a16="http://schemas.microsoft.com/office/drawing/2014/main" id="{C4B50557-30E2-44E2-93AB-AE48B19B29EE}"/>
                  </a:ext>
                </a:extLst>
              </p:cNvPr>
              <p:cNvSpPr>
                <a:spLocks/>
              </p:cNvSpPr>
              <p:nvPr userDrawn="1"/>
            </p:nvSpPr>
            <p:spPr bwMode="auto">
              <a:xfrm>
                <a:off x="424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84">
                <a:extLst>
                  <a:ext uri="{FF2B5EF4-FFF2-40B4-BE49-F238E27FC236}">
                    <a16:creationId xmlns:a16="http://schemas.microsoft.com/office/drawing/2014/main" id="{24B5DB85-1911-4DB4-9D53-A5375E8513D6}"/>
                  </a:ext>
                </a:extLst>
              </p:cNvPr>
              <p:cNvSpPr>
                <a:spLocks/>
              </p:cNvSpPr>
              <p:nvPr userDrawn="1"/>
            </p:nvSpPr>
            <p:spPr bwMode="auto">
              <a:xfrm>
                <a:off x="42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85">
                <a:extLst>
                  <a:ext uri="{FF2B5EF4-FFF2-40B4-BE49-F238E27FC236}">
                    <a16:creationId xmlns:a16="http://schemas.microsoft.com/office/drawing/2014/main" id="{39404E2F-F7C8-49A4-A5DB-248191F5872A}"/>
                  </a:ext>
                </a:extLst>
              </p:cNvPr>
              <p:cNvSpPr>
                <a:spLocks/>
              </p:cNvSpPr>
              <p:nvPr userDrawn="1"/>
            </p:nvSpPr>
            <p:spPr bwMode="auto">
              <a:xfrm>
                <a:off x="427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86">
                <a:extLst>
                  <a:ext uri="{FF2B5EF4-FFF2-40B4-BE49-F238E27FC236}">
                    <a16:creationId xmlns:a16="http://schemas.microsoft.com/office/drawing/2014/main" id="{DDADF590-08D8-43DF-A293-FF507C9EDA72}"/>
                  </a:ext>
                </a:extLst>
              </p:cNvPr>
              <p:cNvSpPr>
                <a:spLocks/>
              </p:cNvSpPr>
              <p:nvPr userDrawn="1"/>
            </p:nvSpPr>
            <p:spPr bwMode="auto">
              <a:xfrm>
                <a:off x="428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87">
                <a:extLst>
                  <a:ext uri="{FF2B5EF4-FFF2-40B4-BE49-F238E27FC236}">
                    <a16:creationId xmlns:a16="http://schemas.microsoft.com/office/drawing/2014/main" id="{74039E2C-18DC-4A09-AC0B-F4F469F3E562}"/>
                  </a:ext>
                </a:extLst>
              </p:cNvPr>
              <p:cNvSpPr>
                <a:spLocks/>
              </p:cNvSpPr>
              <p:nvPr userDrawn="1"/>
            </p:nvSpPr>
            <p:spPr bwMode="auto">
              <a:xfrm>
                <a:off x="429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88">
                <a:extLst>
                  <a:ext uri="{FF2B5EF4-FFF2-40B4-BE49-F238E27FC236}">
                    <a16:creationId xmlns:a16="http://schemas.microsoft.com/office/drawing/2014/main" id="{5F9880DE-D345-4031-A7E2-A0B2BADC3890}"/>
                  </a:ext>
                </a:extLst>
              </p:cNvPr>
              <p:cNvSpPr>
                <a:spLocks/>
              </p:cNvSpPr>
              <p:nvPr userDrawn="1"/>
            </p:nvSpPr>
            <p:spPr bwMode="auto">
              <a:xfrm>
                <a:off x="431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89">
                <a:extLst>
                  <a:ext uri="{FF2B5EF4-FFF2-40B4-BE49-F238E27FC236}">
                    <a16:creationId xmlns:a16="http://schemas.microsoft.com/office/drawing/2014/main" id="{0FC075AB-3A8E-4EB6-BCE0-A6EC3917D5AA}"/>
                  </a:ext>
                </a:extLst>
              </p:cNvPr>
              <p:cNvSpPr>
                <a:spLocks/>
              </p:cNvSpPr>
              <p:nvPr userDrawn="1"/>
            </p:nvSpPr>
            <p:spPr bwMode="auto">
              <a:xfrm>
                <a:off x="432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90">
                <a:extLst>
                  <a:ext uri="{FF2B5EF4-FFF2-40B4-BE49-F238E27FC236}">
                    <a16:creationId xmlns:a16="http://schemas.microsoft.com/office/drawing/2014/main" id="{E126740C-D9A3-4DB2-800E-BF3110DA9952}"/>
                  </a:ext>
                </a:extLst>
              </p:cNvPr>
              <p:cNvSpPr>
                <a:spLocks/>
              </p:cNvSpPr>
              <p:nvPr userDrawn="1"/>
            </p:nvSpPr>
            <p:spPr bwMode="auto">
              <a:xfrm>
                <a:off x="433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91">
                <a:extLst>
                  <a:ext uri="{FF2B5EF4-FFF2-40B4-BE49-F238E27FC236}">
                    <a16:creationId xmlns:a16="http://schemas.microsoft.com/office/drawing/2014/main" id="{AC340586-1EC6-4CBF-BFE8-DD98B2945E17}"/>
                  </a:ext>
                </a:extLst>
              </p:cNvPr>
              <p:cNvSpPr>
                <a:spLocks/>
              </p:cNvSpPr>
              <p:nvPr userDrawn="1"/>
            </p:nvSpPr>
            <p:spPr bwMode="auto">
              <a:xfrm>
                <a:off x="434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92">
                <a:extLst>
                  <a:ext uri="{FF2B5EF4-FFF2-40B4-BE49-F238E27FC236}">
                    <a16:creationId xmlns:a16="http://schemas.microsoft.com/office/drawing/2014/main" id="{D07AAF91-1D6A-41D8-9887-3EF648C7B67E}"/>
                  </a:ext>
                </a:extLst>
              </p:cNvPr>
              <p:cNvSpPr>
                <a:spLocks/>
              </p:cNvSpPr>
              <p:nvPr userDrawn="1"/>
            </p:nvSpPr>
            <p:spPr bwMode="auto">
              <a:xfrm>
                <a:off x="436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93">
                <a:extLst>
                  <a:ext uri="{FF2B5EF4-FFF2-40B4-BE49-F238E27FC236}">
                    <a16:creationId xmlns:a16="http://schemas.microsoft.com/office/drawing/2014/main" id="{958A910F-7D33-4D74-BEE7-AEEEE046176B}"/>
                  </a:ext>
                </a:extLst>
              </p:cNvPr>
              <p:cNvSpPr>
                <a:spLocks/>
              </p:cNvSpPr>
              <p:nvPr userDrawn="1"/>
            </p:nvSpPr>
            <p:spPr bwMode="auto">
              <a:xfrm>
                <a:off x="438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94">
                <a:extLst>
                  <a:ext uri="{FF2B5EF4-FFF2-40B4-BE49-F238E27FC236}">
                    <a16:creationId xmlns:a16="http://schemas.microsoft.com/office/drawing/2014/main" id="{F1AE6E72-43CA-4ED4-8D43-C3517EF81F5D}"/>
                  </a:ext>
                </a:extLst>
              </p:cNvPr>
              <p:cNvSpPr>
                <a:spLocks/>
              </p:cNvSpPr>
              <p:nvPr userDrawn="1"/>
            </p:nvSpPr>
            <p:spPr bwMode="auto">
              <a:xfrm>
                <a:off x="43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95">
                <a:extLst>
                  <a:ext uri="{FF2B5EF4-FFF2-40B4-BE49-F238E27FC236}">
                    <a16:creationId xmlns:a16="http://schemas.microsoft.com/office/drawing/2014/main" id="{5B2180E2-8058-4597-9556-F568FDBCDE94}"/>
                  </a:ext>
                </a:extLst>
              </p:cNvPr>
              <p:cNvSpPr>
                <a:spLocks/>
              </p:cNvSpPr>
              <p:nvPr userDrawn="1"/>
            </p:nvSpPr>
            <p:spPr bwMode="auto">
              <a:xfrm>
                <a:off x="440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96">
                <a:extLst>
                  <a:ext uri="{FF2B5EF4-FFF2-40B4-BE49-F238E27FC236}">
                    <a16:creationId xmlns:a16="http://schemas.microsoft.com/office/drawing/2014/main" id="{0948367A-D410-4DAC-9345-9995427AC921}"/>
                  </a:ext>
                </a:extLst>
              </p:cNvPr>
              <p:cNvSpPr>
                <a:spLocks/>
              </p:cNvSpPr>
              <p:nvPr userDrawn="1"/>
            </p:nvSpPr>
            <p:spPr bwMode="auto">
              <a:xfrm>
                <a:off x="441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97">
                <a:extLst>
                  <a:ext uri="{FF2B5EF4-FFF2-40B4-BE49-F238E27FC236}">
                    <a16:creationId xmlns:a16="http://schemas.microsoft.com/office/drawing/2014/main" id="{43752A73-1455-421B-BA56-5E93ACB2E701}"/>
                  </a:ext>
                </a:extLst>
              </p:cNvPr>
              <p:cNvSpPr>
                <a:spLocks/>
              </p:cNvSpPr>
              <p:nvPr userDrawn="1"/>
            </p:nvSpPr>
            <p:spPr bwMode="auto">
              <a:xfrm>
                <a:off x="443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98">
                <a:extLst>
                  <a:ext uri="{FF2B5EF4-FFF2-40B4-BE49-F238E27FC236}">
                    <a16:creationId xmlns:a16="http://schemas.microsoft.com/office/drawing/2014/main" id="{AE642AFB-1BE5-47CE-8407-FBCDEC85ECE4}"/>
                  </a:ext>
                </a:extLst>
              </p:cNvPr>
              <p:cNvSpPr>
                <a:spLocks/>
              </p:cNvSpPr>
              <p:nvPr userDrawn="1"/>
            </p:nvSpPr>
            <p:spPr bwMode="auto">
              <a:xfrm>
                <a:off x="444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99">
                <a:extLst>
                  <a:ext uri="{FF2B5EF4-FFF2-40B4-BE49-F238E27FC236}">
                    <a16:creationId xmlns:a16="http://schemas.microsoft.com/office/drawing/2014/main" id="{1665DAF1-B570-4819-A387-B1BA1B72F445}"/>
                  </a:ext>
                </a:extLst>
              </p:cNvPr>
              <p:cNvSpPr>
                <a:spLocks/>
              </p:cNvSpPr>
              <p:nvPr userDrawn="1"/>
            </p:nvSpPr>
            <p:spPr bwMode="auto">
              <a:xfrm>
                <a:off x="44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100">
                <a:extLst>
                  <a:ext uri="{FF2B5EF4-FFF2-40B4-BE49-F238E27FC236}">
                    <a16:creationId xmlns:a16="http://schemas.microsoft.com/office/drawing/2014/main" id="{18957BFB-1A86-438D-9DAB-F8CFCC855FC4}"/>
                  </a:ext>
                </a:extLst>
              </p:cNvPr>
              <p:cNvSpPr>
                <a:spLocks/>
              </p:cNvSpPr>
              <p:nvPr userDrawn="1"/>
            </p:nvSpPr>
            <p:spPr bwMode="auto">
              <a:xfrm>
                <a:off x="447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101">
                <a:extLst>
                  <a:ext uri="{FF2B5EF4-FFF2-40B4-BE49-F238E27FC236}">
                    <a16:creationId xmlns:a16="http://schemas.microsoft.com/office/drawing/2014/main" id="{5BC56E82-CCC5-4A8E-B63C-E4E0D700A69C}"/>
                  </a:ext>
                </a:extLst>
              </p:cNvPr>
              <p:cNvSpPr>
                <a:spLocks/>
              </p:cNvSpPr>
              <p:nvPr userDrawn="1"/>
            </p:nvSpPr>
            <p:spPr bwMode="auto">
              <a:xfrm>
                <a:off x="448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102">
                <a:extLst>
                  <a:ext uri="{FF2B5EF4-FFF2-40B4-BE49-F238E27FC236}">
                    <a16:creationId xmlns:a16="http://schemas.microsoft.com/office/drawing/2014/main" id="{F377C62F-79EE-4B32-988C-A7BE351D92C4}"/>
                  </a:ext>
                </a:extLst>
              </p:cNvPr>
              <p:cNvSpPr>
                <a:spLocks/>
              </p:cNvSpPr>
              <p:nvPr userDrawn="1"/>
            </p:nvSpPr>
            <p:spPr bwMode="auto">
              <a:xfrm>
                <a:off x="450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103">
                <a:extLst>
                  <a:ext uri="{FF2B5EF4-FFF2-40B4-BE49-F238E27FC236}">
                    <a16:creationId xmlns:a16="http://schemas.microsoft.com/office/drawing/2014/main" id="{7BE28BA7-957F-47F2-9EDB-1C8DC4E12DFC}"/>
                  </a:ext>
                </a:extLst>
              </p:cNvPr>
              <p:cNvSpPr>
                <a:spLocks/>
              </p:cNvSpPr>
              <p:nvPr userDrawn="1"/>
            </p:nvSpPr>
            <p:spPr bwMode="auto">
              <a:xfrm>
                <a:off x="451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104">
                <a:extLst>
                  <a:ext uri="{FF2B5EF4-FFF2-40B4-BE49-F238E27FC236}">
                    <a16:creationId xmlns:a16="http://schemas.microsoft.com/office/drawing/2014/main" id="{EBE49FCD-BC81-4A07-92C5-0538613B621F}"/>
                  </a:ext>
                </a:extLst>
              </p:cNvPr>
              <p:cNvSpPr>
                <a:spLocks/>
              </p:cNvSpPr>
              <p:nvPr userDrawn="1"/>
            </p:nvSpPr>
            <p:spPr bwMode="auto">
              <a:xfrm>
                <a:off x="452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105">
                <a:extLst>
                  <a:ext uri="{FF2B5EF4-FFF2-40B4-BE49-F238E27FC236}">
                    <a16:creationId xmlns:a16="http://schemas.microsoft.com/office/drawing/2014/main" id="{E12A0E47-DE32-4ED8-86D4-20C26F53FF86}"/>
                  </a:ext>
                </a:extLst>
              </p:cNvPr>
              <p:cNvSpPr>
                <a:spLocks/>
              </p:cNvSpPr>
              <p:nvPr userDrawn="1"/>
            </p:nvSpPr>
            <p:spPr bwMode="auto">
              <a:xfrm>
                <a:off x="454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106">
                <a:extLst>
                  <a:ext uri="{FF2B5EF4-FFF2-40B4-BE49-F238E27FC236}">
                    <a16:creationId xmlns:a16="http://schemas.microsoft.com/office/drawing/2014/main" id="{B563D27D-AB12-4BDC-ACBC-EE86F9582063}"/>
                  </a:ext>
                </a:extLst>
              </p:cNvPr>
              <p:cNvSpPr>
                <a:spLocks/>
              </p:cNvSpPr>
              <p:nvPr userDrawn="1"/>
            </p:nvSpPr>
            <p:spPr bwMode="auto">
              <a:xfrm>
                <a:off x="455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107">
                <a:extLst>
                  <a:ext uri="{FF2B5EF4-FFF2-40B4-BE49-F238E27FC236}">
                    <a16:creationId xmlns:a16="http://schemas.microsoft.com/office/drawing/2014/main" id="{815B20BB-C574-4D0D-8B24-75DA76187A5C}"/>
                  </a:ext>
                </a:extLst>
              </p:cNvPr>
              <p:cNvSpPr>
                <a:spLocks/>
              </p:cNvSpPr>
              <p:nvPr userDrawn="1"/>
            </p:nvSpPr>
            <p:spPr bwMode="auto">
              <a:xfrm>
                <a:off x="456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108">
                <a:extLst>
                  <a:ext uri="{FF2B5EF4-FFF2-40B4-BE49-F238E27FC236}">
                    <a16:creationId xmlns:a16="http://schemas.microsoft.com/office/drawing/2014/main" id="{047FA329-5966-463E-89DC-84107CB3D58B}"/>
                  </a:ext>
                </a:extLst>
              </p:cNvPr>
              <p:cNvSpPr>
                <a:spLocks/>
              </p:cNvSpPr>
              <p:nvPr userDrawn="1"/>
            </p:nvSpPr>
            <p:spPr bwMode="auto">
              <a:xfrm>
                <a:off x="458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109">
                <a:extLst>
                  <a:ext uri="{FF2B5EF4-FFF2-40B4-BE49-F238E27FC236}">
                    <a16:creationId xmlns:a16="http://schemas.microsoft.com/office/drawing/2014/main" id="{63FB9042-2588-4739-941E-F872ABB1CC19}"/>
                  </a:ext>
                </a:extLst>
              </p:cNvPr>
              <p:cNvSpPr>
                <a:spLocks/>
              </p:cNvSpPr>
              <p:nvPr userDrawn="1"/>
            </p:nvSpPr>
            <p:spPr bwMode="auto">
              <a:xfrm>
                <a:off x="45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110">
                <a:extLst>
                  <a:ext uri="{FF2B5EF4-FFF2-40B4-BE49-F238E27FC236}">
                    <a16:creationId xmlns:a16="http://schemas.microsoft.com/office/drawing/2014/main" id="{23E69323-32C6-4F01-91F7-9C6CC0B1825D}"/>
                  </a:ext>
                </a:extLst>
              </p:cNvPr>
              <p:cNvSpPr>
                <a:spLocks/>
              </p:cNvSpPr>
              <p:nvPr userDrawn="1"/>
            </p:nvSpPr>
            <p:spPr bwMode="auto">
              <a:xfrm>
                <a:off x="461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111">
                <a:extLst>
                  <a:ext uri="{FF2B5EF4-FFF2-40B4-BE49-F238E27FC236}">
                    <a16:creationId xmlns:a16="http://schemas.microsoft.com/office/drawing/2014/main" id="{0BA18B01-EFBA-4255-99A9-777B6833361C}"/>
                  </a:ext>
                </a:extLst>
              </p:cNvPr>
              <p:cNvSpPr>
                <a:spLocks/>
              </p:cNvSpPr>
              <p:nvPr userDrawn="1"/>
            </p:nvSpPr>
            <p:spPr bwMode="auto">
              <a:xfrm>
                <a:off x="462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112">
                <a:extLst>
                  <a:ext uri="{FF2B5EF4-FFF2-40B4-BE49-F238E27FC236}">
                    <a16:creationId xmlns:a16="http://schemas.microsoft.com/office/drawing/2014/main" id="{4F603969-DF5D-479D-8509-F77D65D79434}"/>
                  </a:ext>
                </a:extLst>
              </p:cNvPr>
              <p:cNvSpPr>
                <a:spLocks/>
              </p:cNvSpPr>
              <p:nvPr userDrawn="1"/>
            </p:nvSpPr>
            <p:spPr bwMode="auto">
              <a:xfrm>
                <a:off x="462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113">
                <a:extLst>
                  <a:ext uri="{FF2B5EF4-FFF2-40B4-BE49-F238E27FC236}">
                    <a16:creationId xmlns:a16="http://schemas.microsoft.com/office/drawing/2014/main" id="{8D67AA45-3D16-470B-8240-8A420CC03499}"/>
                  </a:ext>
                </a:extLst>
              </p:cNvPr>
              <p:cNvSpPr>
                <a:spLocks/>
              </p:cNvSpPr>
              <p:nvPr userDrawn="1"/>
            </p:nvSpPr>
            <p:spPr bwMode="auto">
              <a:xfrm>
                <a:off x="304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114">
                <a:extLst>
                  <a:ext uri="{FF2B5EF4-FFF2-40B4-BE49-F238E27FC236}">
                    <a16:creationId xmlns:a16="http://schemas.microsoft.com/office/drawing/2014/main" id="{91129609-45E9-4250-B085-BDAC544D1910}"/>
                  </a:ext>
                </a:extLst>
              </p:cNvPr>
              <p:cNvSpPr>
                <a:spLocks/>
              </p:cNvSpPr>
              <p:nvPr userDrawn="1"/>
            </p:nvSpPr>
            <p:spPr bwMode="auto">
              <a:xfrm>
                <a:off x="305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115">
                <a:extLst>
                  <a:ext uri="{FF2B5EF4-FFF2-40B4-BE49-F238E27FC236}">
                    <a16:creationId xmlns:a16="http://schemas.microsoft.com/office/drawing/2014/main" id="{E46B6A83-B1DD-4488-8727-594942426339}"/>
                  </a:ext>
                </a:extLst>
              </p:cNvPr>
              <p:cNvSpPr>
                <a:spLocks/>
              </p:cNvSpPr>
              <p:nvPr userDrawn="1"/>
            </p:nvSpPr>
            <p:spPr bwMode="auto">
              <a:xfrm>
                <a:off x="306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116">
                <a:extLst>
                  <a:ext uri="{FF2B5EF4-FFF2-40B4-BE49-F238E27FC236}">
                    <a16:creationId xmlns:a16="http://schemas.microsoft.com/office/drawing/2014/main" id="{2D87EA7E-543B-4645-93AB-9F7A12F9C6DE}"/>
                  </a:ext>
                </a:extLst>
              </p:cNvPr>
              <p:cNvSpPr>
                <a:spLocks/>
              </p:cNvSpPr>
              <p:nvPr userDrawn="1"/>
            </p:nvSpPr>
            <p:spPr bwMode="auto">
              <a:xfrm>
                <a:off x="308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117">
                <a:extLst>
                  <a:ext uri="{FF2B5EF4-FFF2-40B4-BE49-F238E27FC236}">
                    <a16:creationId xmlns:a16="http://schemas.microsoft.com/office/drawing/2014/main" id="{649C394B-4E57-4E8F-B065-98E14E1832C0}"/>
                  </a:ext>
                </a:extLst>
              </p:cNvPr>
              <p:cNvSpPr>
                <a:spLocks/>
              </p:cNvSpPr>
              <p:nvPr userDrawn="1"/>
            </p:nvSpPr>
            <p:spPr bwMode="auto">
              <a:xfrm>
                <a:off x="30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118">
                <a:extLst>
                  <a:ext uri="{FF2B5EF4-FFF2-40B4-BE49-F238E27FC236}">
                    <a16:creationId xmlns:a16="http://schemas.microsoft.com/office/drawing/2014/main" id="{53015D15-A948-4978-B8C5-6A98E4F14EA4}"/>
                  </a:ext>
                </a:extLst>
              </p:cNvPr>
              <p:cNvSpPr>
                <a:spLocks/>
              </p:cNvSpPr>
              <p:nvPr userDrawn="1"/>
            </p:nvSpPr>
            <p:spPr bwMode="auto">
              <a:xfrm>
                <a:off x="31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119">
                <a:extLst>
                  <a:ext uri="{FF2B5EF4-FFF2-40B4-BE49-F238E27FC236}">
                    <a16:creationId xmlns:a16="http://schemas.microsoft.com/office/drawing/2014/main" id="{A7D30A6B-3E3A-4EA2-BA4F-72941F8D20E1}"/>
                  </a:ext>
                </a:extLst>
              </p:cNvPr>
              <p:cNvSpPr>
                <a:spLocks/>
              </p:cNvSpPr>
              <p:nvPr userDrawn="1"/>
            </p:nvSpPr>
            <p:spPr bwMode="auto">
              <a:xfrm>
                <a:off x="312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120">
                <a:extLst>
                  <a:ext uri="{FF2B5EF4-FFF2-40B4-BE49-F238E27FC236}">
                    <a16:creationId xmlns:a16="http://schemas.microsoft.com/office/drawing/2014/main" id="{63F07179-C0CE-434E-8EC4-BBDE55A5B0F8}"/>
                  </a:ext>
                </a:extLst>
              </p:cNvPr>
              <p:cNvSpPr>
                <a:spLocks/>
              </p:cNvSpPr>
              <p:nvPr userDrawn="1"/>
            </p:nvSpPr>
            <p:spPr bwMode="auto">
              <a:xfrm>
                <a:off x="313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121">
                <a:extLst>
                  <a:ext uri="{FF2B5EF4-FFF2-40B4-BE49-F238E27FC236}">
                    <a16:creationId xmlns:a16="http://schemas.microsoft.com/office/drawing/2014/main" id="{A3F4A9E9-2AEC-4C1E-A49F-CCF5BE3240A4}"/>
                  </a:ext>
                </a:extLst>
              </p:cNvPr>
              <p:cNvSpPr>
                <a:spLocks/>
              </p:cNvSpPr>
              <p:nvPr userDrawn="1"/>
            </p:nvSpPr>
            <p:spPr bwMode="auto">
              <a:xfrm>
                <a:off x="315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122">
                <a:extLst>
                  <a:ext uri="{FF2B5EF4-FFF2-40B4-BE49-F238E27FC236}">
                    <a16:creationId xmlns:a16="http://schemas.microsoft.com/office/drawing/2014/main" id="{93BFD2DB-434F-4DD8-B620-7A87E287DEE1}"/>
                  </a:ext>
                </a:extLst>
              </p:cNvPr>
              <p:cNvSpPr>
                <a:spLocks/>
              </p:cNvSpPr>
              <p:nvPr userDrawn="1"/>
            </p:nvSpPr>
            <p:spPr bwMode="auto">
              <a:xfrm>
                <a:off x="316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123">
                <a:extLst>
                  <a:ext uri="{FF2B5EF4-FFF2-40B4-BE49-F238E27FC236}">
                    <a16:creationId xmlns:a16="http://schemas.microsoft.com/office/drawing/2014/main" id="{5CF2B74E-7029-4469-9EB5-B0AAC897D073}"/>
                  </a:ext>
                </a:extLst>
              </p:cNvPr>
              <p:cNvSpPr>
                <a:spLocks/>
              </p:cNvSpPr>
              <p:nvPr userDrawn="1"/>
            </p:nvSpPr>
            <p:spPr bwMode="auto">
              <a:xfrm>
                <a:off x="317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124">
                <a:extLst>
                  <a:ext uri="{FF2B5EF4-FFF2-40B4-BE49-F238E27FC236}">
                    <a16:creationId xmlns:a16="http://schemas.microsoft.com/office/drawing/2014/main" id="{2D536ADF-B838-444F-877F-D99D2714203C}"/>
                  </a:ext>
                </a:extLst>
              </p:cNvPr>
              <p:cNvSpPr>
                <a:spLocks/>
              </p:cNvSpPr>
              <p:nvPr userDrawn="1"/>
            </p:nvSpPr>
            <p:spPr bwMode="auto">
              <a:xfrm>
                <a:off x="319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125">
                <a:extLst>
                  <a:ext uri="{FF2B5EF4-FFF2-40B4-BE49-F238E27FC236}">
                    <a16:creationId xmlns:a16="http://schemas.microsoft.com/office/drawing/2014/main" id="{8D18A8A2-BC29-43F4-890C-47BB044C9A28}"/>
                  </a:ext>
                </a:extLst>
              </p:cNvPr>
              <p:cNvSpPr>
                <a:spLocks/>
              </p:cNvSpPr>
              <p:nvPr userDrawn="1"/>
            </p:nvSpPr>
            <p:spPr bwMode="auto">
              <a:xfrm>
                <a:off x="320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126">
                <a:extLst>
                  <a:ext uri="{FF2B5EF4-FFF2-40B4-BE49-F238E27FC236}">
                    <a16:creationId xmlns:a16="http://schemas.microsoft.com/office/drawing/2014/main" id="{0FD8E287-3CD8-4041-B16D-C5787010C272}"/>
                  </a:ext>
                </a:extLst>
              </p:cNvPr>
              <p:cNvSpPr>
                <a:spLocks/>
              </p:cNvSpPr>
              <p:nvPr userDrawn="1"/>
            </p:nvSpPr>
            <p:spPr bwMode="auto">
              <a:xfrm>
                <a:off x="321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127">
                <a:extLst>
                  <a:ext uri="{FF2B5EF4-FFF2-40B4-BE49-F238E27FC236}">
                    <a16:creationId xmlns:a16="http://schemas.microsoft.com/office/drawing/2014/main" id="{D467FC92-8083-4039-B7D2-8FC216DC7109}"/>
                  </a:ext>
                </a:extLst>
              </p:cNvPr>
              <p:cNvSpPr>
                <a:spLocks/>
              </p:cNvSpPr>
              <p:nvPr userDrawn="1"/>
            </p:nvSpPr>
            <p:spPr bwMode="auto">
              <a:xfrm>
                <a:off x="323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128">
                <a:extLst>
                  <a:ext uri="{FF2B5EF4-FFF2-40B4-BE49-F238E27FC236}">
                    <a16:creationId xmlns:a16="http://schemas.microsoft.com/office/drawing/2014/main" id="{E0E26DB4-BEC7-4788-840D-C163199C8167}"/>
                  </a:ext>
                </a:extLst>
              </p:cNvPr>
              <p:cNvSpPr>
                <a:spLocks/>
              </p:cNvSpPr>
              <p:nvPr userDrawn="1"/>
            </p:nvSpPr>
            <p:spPr bwMode="auto">
              <a:xfrm>
                <a:off x="32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129">
                <a:extLst>
                  <a:ext uri="{FF2B5EF4-FFF2-40B4-BE49-F238E27FC236}">
                    <a16:creationId xmlns:a16="http://schemas.microsoft.com/office/drawing/2014/main" id="{68E86183-210F-44B1-8442-D1D825137E2C}"/>
                  </a:ext>
                </a:extLst>
              </p:cNvPr>
              <p:cNvSpPr>
                <a:spLocks/>
              </p:cNvSpPr>
              <p:nvPr userDrawn="1"/>
            </p:nvSpPr>
            <p:spPr bwMode="auto">
              <a:xfrm>
                <a:off x="32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130">
                <a:extLst>
                  <a:ext uri="{FF2B5EF4-FFF2-40B4-BE49-F238E27FC236}">
                    <a16:creationId xmlns:a16="http://schemas.microsoft.com/office/drawing/2014/main" id="{DE2E772F-65B6-4863-A1DD-2A7593BC4143}"/>
                  </a:ext>
                </a:extLst>
              </p:cNvPr>
              <p:cNvSpPr>
                <a:spLocks/>
              </p:cNvSpPr>
              <p:nvPr userDrawn="1"/>
            </p:nvSpPr>
            <p:spPr bwMode="auto">
              <a:xfrm>
                <a:off x="32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131">
                <a:extLst>
                  <a:ext uri="{FF2B5EF4-FFF2-40B4-BE49-F238E27FC236}">
                    <a16:creationId xmlns:a16="http://schemas.microsoft.com/office/drawing/2014/main" id="{91F737EE-3A25-414C-8D8C-F0C60622DD93}"/>
                  </a:ext>
                </a:extLst>
              </p:cNvPr>
              <p:cNvSpPr>
                <a:spLocks/>
              </p:cNvSpPr>
              <p:nvPr userDrawn="1"/>
            </p:nvSpPr>
            <p:spPr bwMode="auto">
              <a:xfrm>
                <a:off x="32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132">
                <a:extLst>
                  <a:ext uri="{FF2B5EF4-FFF2-40B4-BE49-F238E27FC236}">
                    <a16:creationId xmlns:a16="http://schemas.microsoft.com/office/drawing/2014/main" id="{02E7A363-8EDD-4236-9121-85EE1E494FAC}"/>
                  </a:ext>
                </a:extLst>
              </p:cNvPr>
              <p:cNvSpPr>
                <a:spLocks/>
              </p:cNvSpPr>
              <p:nvPr userDrawn="1"/>
            </p:nvSpPr>
            <p:spPr bwMode="auto">
              <a:xfrm>
                <a:off x="32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133">
                <a:extLst>
                  <a:ext uri="{FF2B5EF4-FFF2-40B4-BE49-F238E27FC236}">
                    <a16:creationId xmlns:a16="http://schemas.microsoft.com/office/drawing/2014/main" id="{7E74F322-4943-4C2F-8D7D-ECCEF4C53F78}"/>
                  </a:ext>
                </a:extLst>
              </p:cNvPr>
              <p:cNvSpPr>
                <a:spLocks/>
              </p:cNvSpPr>
              <p:nvPr userDrawn="1"/>
            </p:nvSpPr>
            <p:spPr bwMode="auto">
              <a:xfrm>
                <a:off x="33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134">
                <a:extLst>
                  <a:ext uri="{FF2B5EF4-FFF2-40B4-BE49-F238E27FC236}">
                    <a16:creationId xmlns:a16="http://schemas.microsoft.com/office/drawing/2014/main" id="{5D58F067-5D86-4312-934B-80C1F34EED27}"/>
                  </a:ext>
                </a:extLst>
              </p:cNvPr>
              <p:cNvSpPr>
                <a:spLocks/>
              </p:cNvSpPr>
              <p:nvPr userDrawn="1"/>
            </p:nvSpPr>
            <p:spPr bwMode="auto">
              <a:xfrm>
                <a:off x="332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135">
                <a:extLst>
                  <a:ext uri="{FF2B5EF4-FFF2-40B4-BE49-F238E27FC236}">
                    <a16:creationId xmlns:a16="http://schemas.microsoft.com/office/drawing/2014/main" id="{CAD8DBA7-61BB-4662-BED7-79D31FC5057B}"/>
                  </a:ext>
                </a:extLst>
              </p:cNvPr>
              <p:cNvSpPr>
                <a:spLocks/>
              </p:cNvSpPr>
              <p:nvPr userDrawn="1"/>
            </p:nvSpPr>
            <p:spPr bwMode="auto">
              <a:xfrm>
                <a:off x="333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136">
                <a:extLst>
                  <a:ext uri="{FF2B5EF4-FFF2-40B4-BE49-F238E27FC236}">
                    <a16:creationId xmlns:a16="http://schemas.microsoft.com/office/drawing/2014/main" id="{EB6156CA-9BF2-41AB-8F81-13A5EFB0312D}"/>
                  </a:ext>
                </a:extLst>
              </p:cNvPr>
              <p:cNvSpPr>
                <a:spLocks/>
              </p:cNvSpPr>
              <p:nvPr userDrawn="1"/>
            </p:nvSpPr>
            <p:spPr bwMode="auto">
              <a:xfrm>
                <a:off x="335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137">
                <a:extLst>
                  <a:ext uri="{FF2B5EF4-FFF2-40B4-BE49-F238E27FC236}">
                    <a16:creationId xmlns:a16="http://schemas.microsoft.com/office/drawing/2014/main" id="{CA984EB7-E010-40E3-9B13-998B8AB50B16}"/>
                  </a:ext>
                </a:extLst>
              </p:cNvPr>
              <p:cNvSpPr>
                <a:spLocks/>
              </p:cNvSpPr>
              <p:nvPr userDrawn="1"/>
            </p:nvSpPr>
            <p:spPr bwMode="auto">
              <a:xfrm>
                <a:off x="336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138">
                <a:extLst>
                  <a:ext uri="{FF2B5EF4-FFF2-40B4-BE49-F238E27FC236}">
                    <a16:creationId xmlns:a16="http://schemas.microsoft.com/office/drawing/2014/main" id="{4385B699-F501-4654-B4AE-A15E46C6CEF3}"/>
                  </a:ext>
                </a:extLst>
              </p:cNvPr>
              <p:cNvSpPr>
                <a:spLocks/>
              </p:cNvSpPr>
              <p:nvPr userDrawn="1"/>
            </p:nvSpPr>
            <p:spPr bwMode="auto">
              <a:xfrm>
                <a:off x="337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139">
                <a:extLst>
                  <a:ext uri="{FF2B5EF4-FFF2-40B4-BE49-F238E27FC236}">
                    <a16:creationId xmlns:a16="http://schemas.microsoft.com/office/drawing/2014/main" id="{EF13A6FE-92E7-4FBE-920C-0C5EE173DC52}"/>
                  </a:ext>
                </a:extLst>
              </p:cNvPr>
              <p:cNvSpPr>
                <a:spLocks/>
              </p:cNvSpPr>
              <p:nvPr userDrawn="1"/>
            </p:nvSpPr>
            <p:spPr bwMode="auto">
              <a:xfrm>
                <a:off x="339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140">
                <a:extLst>
                  <a:ext uri="{FF2B5EF4-FFF2-40B4-BE49-F238E27FC236}">
                    <a16:creationId xmlns:a16="http://schemas.microsoft.com/office/drawing/2014/main" id="{987841D7-0745-4CF9-A887-9BF325EAFCA7}"/>
                  </a:ext>
                </a:extLst>
              </p:cNvPr>
              <p:cNvSpPr>
                <a:spLocks/>
              </p:cNvSpPr>
              <p:nvPr userDrawn="1"/>
            </p:nvSpPr>
            <p:spPr bwMode="auto">
              <a:xfrm>
                <a:off x="340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141">
                <a:extLst>
                  <a:ext uri="{FF2B5EF4-FFF2-40B4-BE49-F238E27FC236}">
                    <a16:creationId xmlns:a16="http://schemas.microsoft.com/office/drawing/2014/main" id="{362286F3-1014-4D44-AC7B-4ED4CA3D530A}"/>
                  </a:ext>
                </a:extLst>
              </p:cNvPr>
              <p:cNvSpPr>
                <a:spLocks/>
              </p:cNvSpPr>
              <p:nvPr userDrawn="1"/>
            </p:nvSpPr>
            <p:spPr bwMode="auto">
              <a:xfrm>
                <a:off x="341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142">
                <a:extLst>
                  <a:ext uri="{FF2B5EF4-FFF2-40B4-BE49-F238E27FC236}">
                    <a16:creationId xmlns:a16="http://schemas.microsoft.com/office/drawing/2014/main" id="{1D7712C5-9669-49C4-8B38-02C17BD4EBF7}"/>
                  </a:ext>
                </a:extLst>
              </p:cNvPr>
              <p:cNvSpPr>
                <a:spLocks/>
              </p:cNvSpPr>
              <p:nvPr userDrawn="1"/>
            </p:nvSpPr>
            <p:spPr bwMode="auto">
              <a:xfrm>
                <a:off x="34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143">
                <a:extLst>
                  <a:ext uri="{FF2B5EF4-FFF2-40B4-BE49-F238E27FC236}">
                    <a16:creationId xmlns:a16="http://schemas.microsoft.com/office/drawing/2014/main" id="{AFBEA6D6-F87A-448E-A751-6211165307AA}"/>
                  </a:ext>
                </a:extLst>
              </p:cNvPr>
              <p:cNvSpPr>
                <a:spLocks/>
              </p:cNvSpPr>
              <p:nvPr userDrawn="1"/>
            </p:nvSpPr>
            <p:spPr bwMode="auto">
              <a:xfrm>
                <a:off x="34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144">
                <a:extLst>
                  <a:ext uri="{FF2B5EF4-FFF2-40B4-BE49-F238E27FC236}">
                    <a16:creationId xmlns:a16="http://schemas.microsoft.com/office/drawing/2014/main" id="{CAEB11A3-0584-486A-BE73-F85E5E36A152}"/>
                  </a:ext>
                </a:extLst>
              </p:cNvPr>
              <p:cNvSpPr>
                <a:spLocks/>
              </p:cNvSpPr>
              <p:nvPr userDrawn="1"/>
            </p:nvSpPr>
            <p:spPr bwMode="auto">
              <a:xfrm>
                <a:off x="34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145">
                <a:extLst>
                  <a:ext uri="{FF2B5EF4-FFF2-40B4-BE49-F238E27FC236}">
                    <a16:creationId xmlns:a16="http://schemas.microsoft.com/office/drawing/2014/main" id="{C76A63C2-C176-4C5B-B7AB-535BC9AADCC5}"/>
                  </a:ext>
                </a:extLst>
              </p:cNvPr>
              <p:cNvSpPr>
                <a:spLocks/>
              </p:cNvSpPr>
              <p:nvPr userDrawn="1"/>
            </p:nvSpPr>
            <p:spPr bwMode="auto">
              <a:xfrm>
                <a:off x="34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146">
                <a:extLst>
                  <a:ext uri="{FF2B5EF4-FFF2-40B4-BE49-F238E27FC236}">
                    <a16:creationId xmlns:a16="http://schemas.microsoft.com/office/drawing/2014/main" id="{CB08CA41-F4FB-4B56-BE68-9EC75A4ACDDA}"/>
                  </a:ext>
                </a:extLst>
              </p:cNvPr>
              <p:cNvSpPr>
                <a:spLocks/>
              </p:cNvSpPr>
              <p:nvPr userDrawn="1"/>
            </p:nvSpPr>
            <p:spPr bwMode="auto">
              <a:xfrm>
                <a:off x="34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147">
                <a:extLst>
                  <a:ext uri="{FF2B5EF4-FFF2-40B4-BE49-F238E27FC236}">
                    <a16:creationId xmlns:a16="http://schemas.microsoft.com/office/drawing/2014/main" id="{E0E5AFBD-2247-4603-907D-B3AAE3B16254}"/>
                  </a:ext>
                </a:extLst>
              </p:cNvPr>
              <p:cNvSpPr>
                <a:spLocks/>
              </p:cNvSpPr>
              <p:nvPr userDrawn="1"/>
            </p:nvSpPr>
            <p:spPr bwMode="auto">
              <a:xfrm>
                <a:off x="34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148">
                <a:extLst>
                  <a:ext uri="{FF2B5EF4-FFF2-40B4-BE49-F238E27FC236}">
                    <a16:creationId xmlns:a16="http://schemas.microsoft.com/office/drawing/2014/main" id="{7E276170-1DEA-4E77-B64E-022D8D0BF24F}"/>
                  </a:ext>
                </a:extLst>
              </p:cNvPr>
              <p:cNvSpPr>
                <a:spLocks/>
              </p:cNvSpPr>
              <p:nvPr userDrawn="1"/>
            </p:nvSpPr>
            <p:spPr bwMode="auto">
              <a:xfrm>
                <a:off x="35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149">
                <a:extLst>
                  <a:ext uri="{FF2B5EF4-FFF2-40B4-BE49-F238E27FC236}">
                    <a16:creationId xmlns:a16="http://schemas.microsoft.com/office/drawing/2014/main" id="{395FAA2F-0A9D-48F7-A7DA-7FA678132B3C}"/>
                  </a:ext>
                </a:extLst>
              </p:cNvPr>
              <p:cNvSpPr>
                <a:spLocks/>
              </p:cNvSpPr>
              <p:nvPr userDrawn="1"/>
            </p:nvSpPr>
            <p:spPr bwMode="auto">
              <a:xfrm>
                <a:off x="35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150">
                <a:extLst>
                  <a:ext uri="{FF2B5EF4-FFF2-40B4-BE49-F238E27FC236}">
                    <a16:creationId xmlns:a16="http://schemas.microsoft.com/office/drawing/2014/main" id="{B8786E94-C765-4C64-ACFF-5C216B8159E8}"/>
                  </a:ext>
                </a:extLst>
              </p:cNvPr>
              <p:cNvSpPr>
                <a:spLocks/>
              </p:cNvSpPr>
              <p:nvPr userDrawn="1"/>
            </p:nvSpPr>
            <p:spPr bwMode="auto">
              <a:xfrm>
                <a:off x="354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151">
                <a:extLst>
                  <a:ext uri="{FF2B5EF4-FFF2-40B4-BE49-F238E27FC236}">
                    <a16:creationId xmlns:a16="http://schemas.microsoft.com/office/drawing/2014/main" id="{29602A6F-F12F-4291-9D56-D173AAB6FA0B}"/>
                  </a:ext>
                </a:extLst>
              </p:cNvPr>
              <p:cNvSpPr>
                <a:spLocks/>
              </p:cNvSpPr>
              <p:nvPr userDrawn="1"/>
            </p:nvSpPr>
            <p:spPr bwMode="auto">
              <a:xfrm>
                <a:off x="355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152">
                <a:extLst>
                  <a:ext uri="{FF2B5EF4-FFF2-40B4-BE49-F238E27FC236}">
                    <a16:creationId xmlns:a16="http://schemas.microsoft.com/office/drawing/2014/main" id="{49ACBB60-F51A-4FAA-AC9E-5EF648D10F54}"/>
                  </a:ext>
                </a:extLst>
              </p:cNvPr>
              <p:cNvSpPr>
                <a:spLocks/>
              </p:cNvSpPr>
              <p:nvPr userDrawn="1"/>
            </p:nvSpPr>
            <p:spPr bwMode="auto">
              <a:xfrm>
                <a:off x="356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153">
                <a:extLst>
                  <a:ext uri="{FF2B5EF4-FFF2-40B4-BE49-F238E27FC236}">
                    <a16:creationId xmlns:a16="http://schemas.microsoft.com/office/drawing/2014/main" id="{74D725C0-3E24-4620-9EA1-3F842919FEC1}"/>
                  </a:ext>
                </a:extLst>
              </p:cNvPr>
              <p:cNvSpPr>
                <a:spLocks/>
              </p:cNvSpPr>
              <p:nvPr userDrawn="1"/>
            </p:nvSpPr>
            <p:spPr bwMode="auto">
              <a:xfrm>
                <a:off x="357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154">
                <a:extLst>
                  <a:ext uri="{FF2B5EF4-FFF2-40B4-BE49-F238E27FC236}">
                    <a16:creationId xmlns:a16="http://schemas.microsoft.com/office/drawing/2014/main" id="{14677584-B6C7-4E9E-98AB-90A77EAC0D19}"/>
                  </a:ext>
                </a:extLst>
              </p:cNvPr>
              <p:cNvSpPr>
                <a:spLocks/>
              </p:cNvSpPr>
              <p:nvPr userDrawn="1"/>
            </p:nvSpPr>
            <p:spPr bwMode="auto">
              <a:xfrm>
                <a:off x="359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155">
                <a:extLst>
                  <a:ext uri="{FF2B5EF4-FFF2-40B4-BE49-F238E27FC236}">
                    <a16:creationId xmlns:a16="http://schemas.microsoft.com/office/drawing/2014/main" id="{14D61D84-13F6-4B9E-AEB6-71B1854AE643}"/>
                  </a:ext>
                </a:extLst>
              </p:cNvPr>
              <p:cNvSpPr>
                <a:spLocks/>
              </p:cNvSpPr>
              <p:nvPr userDrawn="1"/>
            </p:nvSpPr>
            <p:spPr bwMode="auto">
              <a:xfrm>
                <a:off x="360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56">
                <a:extLst>
                  <a:ext uri="{FF2B5EF4-FFF2-40B4-BE49-F238E27FC236}">
                    <a16:creationId xmlns:a16="http://schemas.microsoft.com/office/drawing/2014/main" id="{638B0B13-D80B-426F-A96D-3887E6722AD6}"/>
                  </a:ext>
                </a:extLst>
              </p:cNvPr>
              <p:cNvSpPr>
                <a:spLocks/>
              </p:cNvSpPr>
              <p:nvPr userDrawn="1"/>
            </p:nvSpPr>
            <p:spPr bwMode="auto">
              <a:xfrm>
                <a:off x="361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157">
                <a:extLst>
                  <a:ext uri="{FF2B5EF4-FFF2-40B4-BE49-F238E27FC236}">
                    <a16:creationId xmlns:a16="http://schemas.microsoft.com/office/drawing/2014/main" id="{064A713D-BF17-4110-9C0B-4A8BED299AAA}"/>
                  </a:ext>
                </a:extLst>
              </p:cNvPr>
              <p:cNvSpPr>
                <a:spLocks/>
              </p:cNvSpPr>
              <p:nvPr userDrawn="1"/>
            </p:nvSpPr>
            <p:spPr bwMode="auto">
              <a:xfrm>
                <a:off x="36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158">
                <a:extLst>
                  <a:ext uri="{FF2B5EF4-FFF2-40B4-BE49-F238E27FC236}">
                    <a16:creationId xmlns:a16="http://schemas.microsoft.com/office/drawing/2014/main" id="{FA98AC4B-D450-4E20-BA9E-544759835643}"/>
                  </a:ext>
                </a:extLst>
              </p:cNvPr>
              <p:cNvSpPr>
                <a:spLocks/>
              </p:cNvSpPr>
              <p:nvPr userDrawn="1"/>
            </p:nvSpPr>
            <p:spPr bwMode="auto">
              <a:xfrm>
                <a:off x="36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59">
                <a:extLst>
                  <a:ext uri="{FF2B5EF4-FFF2-40B4-BE49-F238E27FC236}">
                    <a16:creationId xmlns:a16="http://schemas.microsoft.com/office/drawing/2014/main" id="{4ACFB102-868C-4B78-A0CA-3B50CCDE3879}"/>
                  </a:ext>
                </a:extLst>
              </p:cNvPr>
              <p:cNvSpPr>
                <a:spLocks/>
              </p:cNvSpPr>
              <p:nvPr userDrawn="1"/>
            </p:nvSpPr>
            <p:spPr bwMode="auto">
              <a:xfrm>
                <a:off x="36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60">
                <a:extLst>
                  <a:ext uri="{FF2B5EF4-FFF2-40B4-BE49-F238E27FC236}">
                    <a16:creationId xmlns:a16="http://schemas.microsoft.com/office/drawing/2014/main" id="{BC4308BD-866C-4259-9EE3-BBBC5664D0AF}"/>
                  </a:ext>
                </a:extLst>
              </p:cNvPr>
              <p:cNvSpPr>
                <a:spLocks/>
              </p:cNvSpPr>
              <p:nvPr userDrawn="1"/>
            </p:nvSpPr>
            <p:spPr bwMode="auto">
              <a:xfrm>
                <a:off x="36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61">
                <a:extLst>
                  <a:ext uri="{FF2B5EF4-FFF2-40B4-BE49-F238E27FC236}">
                    <a16:creationId xmlns:a16="http://schemas.microsoft.com/office/drawing/2014/main" id="{8184F03E-B043-46CB-B49C-9976450AE0C8}"/>
                  </a:ext>
                </a:extLst>
              </p:cNvPr>
              <p:cNvSpPr>
                <a:spLocks/>
              </p:cNvSpPr>
              <p:nvPr userDrawn="1"/>
            </p:nvSpPr>
            <p:spPr bwMode="auto">
              <a:xfrm>
                <a:off x="36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62">
                <a:extLst>
                  <a:ext uri="{FF2B5EF4-FFF2-40B4-BE49-F238E27FC236}">
                    <a16:creationId xmlns:a16="http://schemas.microsoft.com/office/drawing/2014/main" id="{1A1DE10D-C771-4D62-A5DA-F79D14D8D46D}"/>
                  </a:ext>
                </a:extLst>
              </p:cNvPr>
              <p:cNvSpPr>
                <a:spLocks/>
              </p:cNvSpPr>
              <p:nvPr userDrawn="1"/>
            </p:nvSpPr>
            <p:spPr bwMode="auto">
              <a:xfrm>
                <a:off x="36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163">
                <a:extLst>
                  <a:ext uri="{FF2B5EF4-FFF2-40B4-BE49-F238E27FC236}">
                    <a16:creationId xmlns:a16="http://schemas.microsoft.com/office/drawing/2014/main" id="{2EBBE258-94EB-4201-A468-40578575A937}"/>
                  </a:ext>
                </a:extLst>
              </p:cNvPr>
              <p:cNvSpPr>
                <a:spLocks/>
              </p:cNvSpPr>
              <p:nvPr userDrawn="1"/>
            </p:nvSpPr>
            <p:spPr bwMode="auto">
              <a:xfrm>
                <a:off x="37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164">
                <a:extLst>
                  <a:ext uri="{FF2B5EF4-FFF2-40B4-BE49-F238E27FC236}">
                    <a16:creationId xmlns:a16="http://schemas.microsoft.com/office/drawing/2014/main" id="{0147FAFF-F88F-4747-B5B2-2322858690E5}"/>
                  </a:ext>
                </a:extLst>
              </p:cNvPr>
              <p:cNvSpPr>
                <a:spLocks/>
              </p:cNvSpPr>
              <p:nvPr userDrawn="1"/>
            </p:nvSpPr>
            <p:spPr bwMode="auto">
              <a:xfrm>
                <a:off x="37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65">
                <a:extLst>
                  <a:ext uri="{FF2B5EF4-FFF2-40B4-BE49-F238E27FC236}">
                    <a16:creationId xmlns:a16="http://schemas.microsoft.com/office/drawing/2014/main" id="{5759970B-25B4-480E-ACC7-8B42084A0855}"/>
                  </a:ext>
                </a:extLst>
              </p:cNvPr>
              <p:cNvSpPr>
                <a:spLocks/>
              </p:cNvSpPr>
              <p:nvPr userDrawn="1"/>
            </p:nvSpPr>
            <p:spPr bwMode="auto">
              <a:xfrm>
                <a:off x="39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66">
                <a:extLst>
                  <a:ext uri="{FF2B5EF4-FFF2-40B4-BE49-F238E27FC236}">
                    <a16:creationId xmlns:a16="http://schemas.microsoft.com/office/drawing/2014/main" id="{650A43EA-74A2-4C64-8943-30415AD48A06}"/>
                  </a:ext>
                </a:extLst>
              </p:cNvPr>
              <p:cNvSpPr>
                <a:spLocks/>
              </p:cNvSpPr>
              <p:nvPr userDrawn="1"/>
            </p:nvSpPr>
            <p:spPr bwMode="auto">
              <a:xfrm>
                <a:off x="39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167">
                <a:extLst>
                  <a:ext uri="{FF2B5EF4-FFF2-40B4-BE49-F238E27FC236}">
                    <a16:creationId xmlns:a16="http://schemas.microsoft.com/office/drawing/2014/main" id="{DE41DFD7-9064-4F0B-A89A-4AB06DB3A6F5}"/>
                  </a:ext>
                </a:extLst>
              </p:cNvPr>
              <p:cNvSpPr>
                <a:spLocks/>
              </p:cNvSpPr>
              <p:nvPr userDrawn="1"/>
            </p:nvSpPr>
            <p:spPr bwMode="auto">
              <a:xfrm>
                <a:off x="39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168">
                <a:extLst>
                  <a:ext uri="{FF2B5EF4-FFF2-40B4-BE49-F238E27FC236}">
                    <a16:creationId xmlns:a16="http://schemas.microsoft.com/office/drawing/2014/main" id="{57FC91CE-08E7-4671-AD4D-23DBF7A8AA59}"/>
                  </a:ext>
                </a:extLst>
              </p:cNvPr>
              <p:cNvSpPr>
                <a:spLocks/>
              </p:cNvSpPr>
              <p:nvPr userDrawn="1"/>
            </p:nvSpPr>
            <p:spPr bwMode="auto">
              <a:xfrm>
                <a:off x="397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169">
                <a:extLst>
                  <a:ext uri="{FF2B5EF4-FFF2-40B4-BE49-F238E27FC236}">
                    <a16:creationId xmlns:a16="http://schemas.microsoft.com/office/drawing/2014/main" id="{F09FB7BD-B38D-4387-8113-E4FDFDBE49A9}"/>
                  </a:ext>
                </a:extLst>
              </p:cNvPr>
              <p:cNvSpPr>
                <a:spLocks/>
              </p:cNvSpPr>
              <p:nvPr userDrawn="1"/>
            </p:nvSpPr>
            <p:spPr bwMode="auto">
              <a:xfrm>
                <a:off x="398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170">
                <a:extLst>
                  <a:ext uri="{FF2B5EF4-FFF2-40B4-BE49-F238E27FC236}">
                    <a16:creationId xmlns:a16="http://schemas.microsoft.com/office/drawing/2014/main" id="{2EB989CA-10CC-4420-B58A-288E3D6C2BBA}"/>
                  </a:ext>
                </a:extLst>
              </p:cNvPr>
              <p:cNvSpPr>
                <a:spLocks/>
              </p:cNvSpPr>
              <p:nvPr userDrawn="1"/>
            </p:nvSpPr>
            <p:spPr bwMode="auto">
              <a:xfrm>
                <a:off x="400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71">
                <a:extLst>
                  <a:ext uri="{FF2B5EF4-FFF2-40B4-BE49-F238E27FC236}">
                    <a16:creationId xmlns:a16="http://schemas.microsoft.com/office/drawing/2014/main" id="{A417A4A1-7BE7-4D4A-95D0-0507128C7250}"/>
                  </a:ext>
                </a:extLst>
              </p:cNvPr>
              <p:cNvSpPr>
                <a:spLocks/>
              </p:cNvSpPr>
              <p:nvPr userDrawn="1"/>
            </p:nvSpPr>
            <p:spPr bwMode="auto">
              <a:xfrm>
                <a:off x="401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72">
                <a:extLst>
                  <a:ext uri="{FF2B5EF4-FFF2-40B4-BE49-F238E27FC236}">
                    <a16:creationId xmlns:a16="http://schemas.microsoft.com/office/drawing/2014/main" id="{F6FF6372-4A91-449C-A493-6E3A4B2C1513}"/>
                  </a:ext>
                </a:extLst>
              </p:cNvPr>
              <p:cNvSpPr>
                <a:spLocks/>
              </p:cNvSpPr>
              <p:nvPr userDrawn="1"/>
            </p:nvSpPr>
            <p:spPr bwMode="auto">
              <a:xfrm>
                <a:off x="40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173">
                <a:extLst>
                  <a:ext uri="{FF2B5EF4-FFF2-40B4-BE49-F238E27FC236}">
                    <a16:creationId xmlns:a16="http://schemas.microsoft.com/office/drawing/2014/main" id="{2603FF97-BD90-44B3-8A56-777D4B4EEBF4}"/>
                  </a:ext>
                </a:extLst>
              </p:cNvPr>
              <p:cNvSpPr>
                <a:spLocks/>
              </p:cNvSpPr>
              <p:nvPr userDrawn="1"/>
            </p:nvSpPr>
            <p:spPr bwMode="auto">
              <a:xfrm>
                <a:off x="404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174">
                <a:extLst>
                  <a:ext uri="{FF2B5EF4-FFF2-40B4-BE49-F238E27FC236}">
                    <a16:creationId xmlns:a16="http://schemas.microsoft.com/office/drawing/2014/main" id="{E88A3A0D-A953-479F-85BF-3397598C825C}"/>
                  </a:ext>
                </a:extLst>
              </p:cNvPr>
              <p:cNvSpPr>
                <a:spLocks/>
              </p:cNvSpPr>
              <p:nvPr userDrawn="1"/>
            </p:nvSpPr>
            <p:spPr bwMode="auto">
              <a:xfrm>
                <a:off x="405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175">
                <a:extLst>
                  <a:ext uri="{FF2B5EF4-FFF2-40B4-BE49-F238E27FC236}">
                    <a16:creationId xmlns:a16="http://schemas.microsoft.com/office/drawing/2014/main" id="{72EA96B6-BBDA-47B7-9AE9-9EF0DF4C3F3F}"/>
                  </a:ext>
                </a:extLst>
              </p:cNvPr>
              <p:cNvSpPr>
                <a:spLocks/>
              </p:cNvSpPr>
              <p:nvPr userDrawn="1"/>
            </p:nvSpPr>
            <p:spPr bwMode="auto">
              <a:xfrm>
                <a:off x="406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176">
                <a:extLst>
                  <a:ext uri="{FF2B5EF4-FFF2-40B4-BE49-F238E27FC236}">
                    <a16:creationId xmlns:a16="http://schemas.microsoft.com/office/drawing/2014/main" id="{6F2E5522-802B-4F20-BC33-35C8D23F4B81}"/>
                  </a:ext>
                </a:extLst>
              </p:cNvPr>
              <p:cNvSpPr>
                <a:spLocks/>
              </p:cNvSpPr>
              <p:nvPr userDrawn="1"/>
            </p:nvSpPr>
            <p:spPr bwMode="auto">
              <a:xfrm>
                <a:off x="407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177">
                <a:extLst>
                  <a:ext uri="{FF2B5EF4-FFF2-40B4-BE49-F238E27FC236}">
                    <a16:creationId xmlns:a16="http://schemas.microsoft.com/office/drawing/2014/main" id="{9B78B285-B01B-4011-9F8E-9CB5BB059E73}"/>
                  </a:ext>
                </a:extLst>
              </p:cNvPr>
              <p:cNvSpPr>
                <a:spLocks/>
              </p:cNvSpPr>
              <p:nvPr userDrawn="1"/>
            </p:nvSpPr>
            <p:spPr bwMode="auto">
              <a:xfrm>
                <a:off x="409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178">
                <a:extLst>
                  <a:ext uri="{FF2B5EF4-FFF2-40B4-BE49-F238E27FC236}">
                    <a16:creationId xmlns:a16="http://schemas.microsoft.com/office/drawing/2014/main" id="{BBC949C8-C14E-4558-9147-5E02F59BF8DD}"/>
                  </a:ext>
                </a:extLst>
              </p:cNvPr>
              <p:cNvSpPr>
                <a:spLocks/>
              </p:cNvSpPr>
              <p:nvPr userDrawn="1"/>
            </p:nvSpPr>
            <p:spPr bwMode="auto">
              <a:xfrm>
                <a:off x="410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179">
                <a:extLst>
                  <a:ext uri="{FF2B5EF4-FFF2-40B4-BE49-F238E27FC236}">
                    <a16:creationId xmlns:a16="http://schemas.microsoft.com/office/drawing/2014/main" id="{668CC4CF-324E-4C05-9CB1-DA6838DD70E5}"/>
                  </a:ext>
                </a:extLst>
              </p:cNvPr>
              <p:cNvSpPr>
                <a:spLocks/>
              </p:cNvSpPr>
              <p:nvPr userDrawn="1"/>
            </p:nvSpPr>
            <p:spPr bwMode="auto">
              <a:xfrm>
                <a:off x="411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80">
                <a:extLst>
                  <a:ext uri="{FF2B5EF4-FFF2-40B4-BE49-F238E27FC236}">
                    <a16:creationId xmlns:a16="http://schemas.microsoft.com/office/drawing/2014/main" id="{A6DB5236-C102-4954-93E1-3B5252CD9D2D}"/>
                  </a:ext>
                </a:extLst>
              </p:cNvPr>
              <p:cNvSpPr>
                <a:spLocks/>
              </p:cNvSpPr>
              <p:nvPr userDrawn="1"/>
            </p:nvSpPr>
            <p:spPr bwMode="auto">
              <a:xfrm>
                <a:off x="413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181">
                <a:extLst>
                  <a:ext uri="{FF2B5EF4-FFF2-40B4-BE49-F238E27FC236}">
                    <a16:creationId xmlns:a16="http://schemas.microsoft.com/office/drawing/2014/main" id="{331737B1-408C-42FF-98E6-FEEBAFDF93EF}"/>
                  </a:ext>
                </a:extLst>
              </p:cNvPr>
              <p:cNvSpPr>
                <a:spLocks/>
              </p:cNvSpPr>
              <p:nvPr userDrawn="1"/>
            </p:nvSpPr>
            <p:spPr bwMode="auto">
              <a:xfrm>
                <a:off x="414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182">
                <a:extLst>
                  <a:ext uri="{FF2B5EF4-FFF2-40B4-BE49-F238E27FC236}">
                    <a16:creationId xmlns:a16="http://schemas.microsoft.com/office/drawing/2014/main" id="{048DEDDD-3507-4D4C-A90D-8500B667AFC5}"/>
                  </a:ext>
                </a:extLst>
              </p:cNvPr>
              <p:cNvSpPr>
                <a:spLocks/>
              </p:cNvSpPr>
              <p:nvPr userDrawn="1"/>
            </p:nvSpPr>
            <p:spPr bwMode="auto">
              <a:xfrm>
                <a:off x="41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183">
                <a:extLst>
                  <a:ext uri="{FF2B5EF4-FFF2-40B4-BE49-F238E27FC236}">
                    <a16:creationId xmlns:a16="http://schemas.microsoft.com/office/drawing/2014/main" id="{F132660C-4A79-4AE4-843C-F4411399C56E}"/>
                  </a:ext>
                </a:extLst>
              </p:cNvPr>
              <p:cNvSpPr>
                <a:spLocks/>
              </p:cNvSpPr>
              <p:nvPr userDrawn="1"/>
            </p:nvSpPr>
            <p:spPr bwMode="auto">
              <a:xfrm>
                <a:off x="417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184">
                <a:extLst>
                  <a:ext uri="{FF2B5EF4-FFF2-40B4-BE49-F238E27FC236}">
                    <a16:creationId xmlns:a16="http://schemas.microsoft.com/office/drawing/2014/main" id="{898A7F8B-F256-4755-9B23-E28C65245EB1}"/>
                  </a:ext>
                </a:extLst>
              </p:cNvPr>
              <p:cNvSpPr>
                <a:spLocks/>
              </p:cNvSpPr>
              <p:nvPr userDrawn="1"/>
            </p:nvSpPr>
            <p:spPr bwMode="auto">
              <a:xfrm>
                <a:off x="418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185">
                <a:extLst>
                  <a:ext uri="{FF2B5EF4-FFF2-40B4-BE49-F238E27FC236}">
                    <a16:creationId xmlns:a16="http://schemas.microsoft.com/office/drawing/2014/main" id="{DB7FDFD5-1FE1-4547-A65C-8E8262A2BD12}"/>
                  </a:ext>
                </a:extLst>
              </p:cNvPr>
              <p:cNvSpPr>
                <a:spLocks/>
              </p:cNvSpPr>
              <p:nvPr userDrawn="1"/>
            </p:nvSpPr>
            <p:spPr bwMode="auto">
              <a:xfrm>
                <a:off x="420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186">
                <a:extLst>
                  <a:ext uri="{FF2B5EF4-FFF2-40B4-BE49-F238E27FC236}">
                    <a16:creationId xmlns:a16="http://schemas.microsoft.com/office/drawing/2014/main" id="{B15FF00F-25EF-4E5E-BB09-134A55091AC4}"/>
                  </a:ext>
                </a:extLst>
              </p:cNvPr>
              <p:cNvSpPr>
                <a:spLocks/>
              </p:cNvSpPr>
              <p:nvPr userDrawn="1"/>
            </p:nvSpPr>
            <p:spPr bwMode="auto">
              <a:xfrm>
                <a:off x="421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187">
                <a:extLst>
                  <a:ext uri="{FF2B5EF4-FFF2-40B4-BE49-F238E27FC236}">
                    <a16:creationId xmlns:a16="http://schemas.microsoft.com/office/drawing/2014/main" id="{DDBB3173-C05D-49F5-A9B7-8D64356D54A1}"/>
                  </a:ext>
                </a:extLst>
              </p:cNvPr>
              <p:cNvSpPr>
                <a:spLocks/>
              </p:cNvSpPr>
              <p:nvPr userDrawn="1"/>
            </p:nvSpPr>
            <p:spPr bwMode="auto">
              <a:xfrm>
                <a:off x="42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188">
                <a:extLst>
                  <a:ext uri="{FF2B5EF4-FFF2-40B4-BE49-F238E27FC236}">
                    <a16:creationId xmlns:a16="http://schemas.microsoft.com/office/drawing/2014/main" id="{292A88EA-1A1B-4F77-9ECD-80A2F3934F4A}"/>
                  </a:ext>
                </a:extLst>
              </p:cNvPr>
              <p:cNvSpPr>
                <a:spLocks/>
              </p:cNvSpPr>
              <p:nvPr userDrawn="1"/>
            </p:nvSpPr>
            <p:spPr bwMode="auto">
              <a:xfrm>
                <a:off x="424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189">
                <a:extLst>
                  <a:ext uri="{FF2B5EF4-FFF2-40B4-BE49-F238E27FC236}">
                    <a16:creationId xmlns:a16="http://schemas.microsoft.com/office/drawing/2014/main" id="{FFF3E338-6052-453E-8E52-7685F93694CA}"/>
                  </a:ext>
                </a:extLst>
              </p:cNvPr>
              <p:cNvSpPr>
                <a:spLocks/>
              </p:cNvSpPr>
              <p:nvPr userDrawn="1"/>
            </p:nvSpPr>
            <p:spPr bwMode="auto">
              <a:xfrm>
                <a:off x="425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Freeform 190">
                <a:extLst>
                  <a:ext uri="{FF2B5EF4-FFF2-40B4-BE49-F238E27FC236}">
                    <a16:creationId xmlns:a16="http://schemas.microsoft.com/office/drawing/2014/main" id="{5E10AFF7-E223-4468-901B-7D440270916D}"/>
                  </a:ext>
                </a:extLst>
              </p:cNvPr>
              <p:cNvSpPr>
                <a:spLocks/>
              </p:cNvSpPr>
              <p:nvPr userDrawn="1"/>
            </p:nvSpPr>
            <p:spPr bwMode="auto">
              <a:xfrm>
                <a:off x="426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191">
                <a:extLst>
                  <a:ext uri="{FF2B5EF4-FFF2-40B4-BE49-F238E27FC236}">
                    <a16:creationId xmlns:a16="http://schemas.microsoft.com/office/drawing/2014/main" id="{479757F5-6532-4038-82AD-C154739EBA5A}"/>
                  </a:ext>
                </a:extLst>
              </p:cNvPr>
              <p:cNvSpPr>
                <a:spLocks/>
              </p:cNvSpPr>
              <p:nvPr userDrawn="1"/>
            </p:nvSpPr>
            <p:spPr bwMode="auto">
              <a:xfrm>
                <a:off x="428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192">
                <a:extLst>
                  <a:ext uri="{FF2B5EF4-FFF2-40B4-BE49-F238E27FC236}">
                    <a16:creationId xmlns:a16="http://schemas.microsoft.com/office/drawing/2014/main" id="{33D3F330-3037-4EBD-809D-E11031B7C5CE}"/>
                  </a:ext>
                </a:extLst>
              </p:cNvPr>
              <p:cNvSpPr>
                <a:spLocks/>
              </p:cNvSpPr>
              <p:nvPr userDrawn="1"/>
            </p:nvSpPr>
            <p:spPr bwMode="auto">
              <a:xfrm>
                <a:off x="429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3" name="Freeform 193">
                <a:extLst>
                  <a:ext uri="{FF2B5EF4-FFF2-40B4-BE49-F238E27FC236}">
                    <a16:creationId xmlns:a16="http://schemas.microsoft.com/office/drawing/2014/main" id="{3E1605E3-D073-429F-9827-4D8E1D624FA0}"/>
                  </a:ext>
                </a:extLst>
              </p:cNvPr>
              <p:cNvSpPr>
                <a:spLocks/>
              </p:cNvSpPr>
              <p:nvPr userDrawn="1"/>
            </p:nvSpPr>
            <p:spPr bwMode="auto">
              <a:xfrm>
                <a:off x="430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Freeform 194">
                <a:extLst>
                  <a:ext uri="{FF2B5EF4-FFF2-40B4-BE49-F238E27FC236}">
                    <a16:creationId xmlns:a16="http://schemas.microsoft.com/office/drawing/2014/main" id="{C375B655-4C8C-4C87-BB73-1FAA41D32D29}"/>
                  </a:ext>
                </a:extLst>
              </p:cNvPr>
              <p:cNvSpPr>
                <a:spLocks/>
              </p:cNvSpPr>
              <p:nvPr userDrawn="1"/>
            </p:nvSpPr>
            <p:spPr bwMode="auto">
              <a:xfrm>
                <a:off x="431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5" name="Freeform 195">
                <a:extLst>
                  <a:ext uri="{FF2B5EF4-FFF2-40B4-BE49-F238E27FC236}">
                    <a16:creationId xmlns:a16="http://schemas.microsoft.com/office/drawing/2014/main" id="{F3A17969-93C9-4632-BC46-7B7CC9EAC0FE}"/>
                  </a:ext>
                </a:extLst>
              </p:cNvPr>
              <p:cNvSpPr>
                <a:spLocks/>
              </p:cNvSpPr>
              <p:nvPr userDrawn="1"/>
            </p:nvSpPr>
            <p:spPr bwMode="auto">
              <a:xfrm>
                <a:off x="433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6" name="Freeform 196">
                <a:extLst>
                  <a:ext uri="{FF2B5EF4-FFF2-40B4-BE49-F238E27FC236}">
                    <a16:creationId xmlns:a16="http://schemas.microsoft.com/office/drawing/2014/main" id="{7B10A74B-1788-487B-AD6A-F1C5ECAB89B2}"/>
                  </a:ext>
                </a:extLst>
              </p:cNvPr>
              <p:cNvSpPr>
                <a:spLocks/>
              </p:cNvSpPr>
              <p:nvPr userDrawn="1"/>
            </p:nvSpPr>
            <p:spPr bwMode="auto">
              <a:xfrm>
                <a:off x="434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7" name="Freeform 197">
                <a:extLst>
                  <a:ext uri="{FF2B5EF4-FFF2-40B4-BE49-F238E27FC236}">
                    <a16:creationId xmlns:a16="http://schemas.microsoft.com/office/drawing/2014/main" id="{64029DAF-1150-417D-B559-3FC08C97E1DF}"/>
                  </a:ext>
                </a:extLst>
              </p:cNvPr>
              <p:cNvSpPr>
                <a:spLocks/>
              </p:cNvSpPr>
              <p:nvPr userDrawn="1"/>
            </p:nvSpPr>
            <p:spPr bwMode="auto">
              <a:xfrm>
                <a:off x="43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8" name="Freeform 198">
                <a:extLst>
                  <a:ext uri="{FF2B5EF4-FFF2-40B4-BE49-F238E27FC236}">
                    <a16:creationId xmlns:a16="http://schemas.microsoft.com/office/drawing/2014/main" id="{EF13D9B1-11F1-4A95-8570-854CFD73A5FA}"/>
                  </a:ext>
                </a:extLst>
              </p:cNvPr>
              <p:cNvSpPr>
                <a:spLocks/>
              </p:cNvSpPr>
              <p:nvPr userDrawn="1"/>
            </p:nvSpPr>
            <p:spPr bwMode="auto">
              <a:xfrm>
                <a:off x="437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9" name="Freeform 199">
                <a:extLst>
                  <a:ext uri="{FF2B5EF4-FFF2-40B4-BE49-F238E27FC236}">
                    <a16:creationId xmlns:a16="http://schemas.microsoft.com/office/drawing/2014/main" id="{F4AFC76F-928F-4EF9-97C0-07400CEE5996}"/>
                  </a:ext>
                </a:extLst>
              </p:cNvPr>
              <p:cNvSpPr>
                <a:spLocks/>
              </p:cNvSpPr>
              <p:nvPr userDrawn="1"/>
            </p:nvSpPr>
            <p:spPr bwMode="auto">
              <a:xfrm>
                <a:off x="438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0" name="Freeform 200">
                <a:extLst>
                  <a:ext uri="{FF2B5EF4-FFF2-40B4-BE49-F238E27FC236}">
                    <a16:creationId xmlns:a16="http://schemas.microsoft.com/office/drawing/2014/main" id="{BD04B85E-EFF6-4295-BD24-422616B3064B}"/>
                  </a:ext>
                </a:extLst>
              </p:cNvPr>
              <p:cNvSpPr>
                <a:spLocks/>
              </p:cNvSpPr>
              <p:nvPr userDrawn="1"/>
            </p:nvSpPr>
            <p:spPr bwMode="auto">
              <a:xfrm>
                <a:off x="440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1" name="Freeform 201">
                <a:extLst>
                  <a:ext uri="{FF2B5EF4-FFF2-40B4-BE49-F238E27FC236}">
                    <a16:creationId xmlns:a16="http://schemas.microsoft.com/office/drawing/2014/main" id="{15A6853F-4C23-4AB1-8C31-698C22A0606D}"/>
                  </a:ext>
                </a:extLst>
              </p:cNvPr>
              <p:cNvSpPr>
                <a:spLocks/>
              </p:cNvSpPr>
              <p:nvPr userDrawn="1"/>
            </p:nvSpPr>
            <p:spPr bwMode="auto">
              <a:xfrm>
                <a:off x="441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2" name="Freeform 202">
                <a:extLst>
                  <a:ext uri="{FF2B5EF4-FFF2-40B4-BE49-F238E27FC236}">
                    <a16:creationId xmlns:a16="http://schemas.microsoft.com/office/drawing/2014/main" id="{4E097F19-A1B3-4449-82CA-12E12F0BEE1B}"/>
                  </a:ext>
                </a:extLst>
              </p:cNvPr>
              <p:cNvSpPr>
                <a:spLocks/>
              </p:cNvSpPr>
              <p:nvPr userDrawn="1"/>
            </p:nvSpPr>
            <p:spPr bwMode="auto">
              <a:xfrm>
                <a:off x="442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3" name="Freeform 203">
                <a:extLst>
                  <a:ext uri="{FF2B5EF4-FFF2-40B4-BE49-F238E27FC236}">
                    <a16:creationId xmlns:a16="http://schemas.microsoft.com/office/drawing/2014/main" id="{8D6A26CB-F945-4384-AC53-000A3EFF857C}"/>
                  </a:ext>
                </a:extLst>
              </p:cNvPr>
              <p:cNvSpPr>
                <a:spLocks/>
              </p:cNvSpPr>
              <p:nvPr userDrawn="1"/>
            </p:nvSpPr>
            <p:spPr bwMode="auto">
              <a:xfrm>
                <a:off x="444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4" name="Freeform 204">
                <a:extLst>
                  <a:ext uri="{FF2B5EF4-FFF2-40B4-BE49-F238E27FC236}">
                    <a16:creationId xmlns:a16="http://schemas.microsoft.com/office/drawing/2014/main" id="{E8DF69ED-D33F-4B6F-BF28-31FB7F19DF40}"/>
                  </a:ext>
                </a:extLst>
              </p:cNvPr>
              <p:cNvSpPr>
                <a:spLocks/>
              </p:cNvSpPr>
              <p:nvPr userDrawn="1"/>
            </p:nvSpPr>
            <p:spPr bwMode="auto">
              <a:xfrm>
                <a:off x="445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5" name="Freeform 206">
              <a:extLst>
                <a:ext uri="{FF2B5EF4-FFF2-40B4-BE49-F238E27FC236}">
                  <a16:creationId xmlns:a16="http://schemas.microsoft.com/office/drawing/2014/main" id="{65C8CA65-E172-4FB7-9F48-1ACC82DC4E05}"/>
                </a:ext>
              </a:extLst>
            </p:cNvPr>
            <p:cNvSpPr>
              <a:spLocks/>
            </p:cNvSpPr>
            <p:nvPr userDrawn="1"/>
          </p:nvSpPr>
          <p:spPr bwMode="auto">
            <a:xfrm>
              <a:off x="709136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207">
              <a:extLst>
                <a:ext uri="{FF2B5EF4-FFF2-40B4-BE49-F238E27FC236}">
                  <a16:creationId xmlns:a16="http://schemas.microsoft.com/office/drawing/2014/main" id="{A3609036-C340-4F0A-B697-3A04B038E703}"/>
                </a:ext>
              </a:extLst>
            </p:cNvPr>
            <p:cNvSpPr>
              <a:spLocks/>
            </p:cNvSpPr>
            <p:nvPr userDrawn="1"/>
          </p:nvSpPr>
          <p:spPr bwMode="auto">
            <a:xfrm>
              <a:off x="711200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208">
              <a:extLst>
                <a:ext uri="{FF2B5EF4-FFF2-40B4-BE49-F238E27FC236}">
                  <a16:creationId xmlns:a16="http://schemas.microsoft.com/office/drawing/2014/main" id="{11AAB3DC-9C45-42A6-BE8E-A83EBE4A22FD}"/>
                </a:ext>
              </a:extLst>
            </p:cNvPr>
            <p:cNvSpPr>
              <a:spLocks/>
            </p:cNvSpPr>
            <p:nvPr userDrawn="1"/>
          </p:nvSpPr>
          <p:spPr bwMode="auto">
            <a:xfrm>
              <a:off x="7132638"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09">
              <a:extLst>
                <a:ext uri="{FF2B5EF4-FFF2-40B4-BE49-F238E27FC236}">
                  <a16:creationId xmlns:a16="http://schemas.microsoft.com/office/drawing/2014/main" id="{D02762A0-46FC-4915-8EBB-140C6CB89150}"/>
                </a:ext>
              </a:extLst>
            </p:cNvPr>
            <p:cNvSpPr>
              <a:spLocks/>
            </p:cNvSpPr>
            <p:nvPr userDrawn="1"/>
          </p:nvSpPr>
          <p:spPr bwMode="auto">
            <a:xfrm>
              <a:off x="715327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10">
              <a:extLst>
                <a:ext uri="{FF2B5EF4-FFF2-40B4-BE49-F238E27FC236}">
                  <a16:creationId xmlns:a16="http://schemas.microsoft.com/office/drawing/2014/main" id="{479F6511-4ED7-4329-8289-082D72DEFF98}"/>
                </a:ext>
              </a:extLst>
            </p:cNvPr>
            <p:cNvSpPr>
              <a:spLocks/>
            </p:cNvSpPr>
            <p:nvPr userDrawn="1"/>
          </p:nvSpPr>
          <p:spPr bwMode="auto">
            <a:xfrm>
              <a:off x="71739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11">
              <a:extLst>
                <a:ext uri="{FF2B5EF4-FFF2-40B4-BE49-F238E27FC236}">
                  <a16:creationId xmlns:a16="http://schemas.microsoft.com/office/drawing/2014/main" id="{23775F10-CAEA-419A-B5F5-2E9E5967DBAB}"/>
                </a:ext>
              </a:extLst>
            </p:cNvPr>
            <p:cNvSpPr>
              <a:spLocks/>
            </p:cNvSpPr>
            <p:nvPr userDrawn="1"/>
          </p:nvSpPr>
          <p:spPr bwMode="auto">
            <a:xfrm>
              <a:off x="719455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212">
              <a:extLst>
                <a:ext uri="{FF2B5EF4-FFF2-40B4-BE49-F238E27FC236}">
                  <a16:creationId xmlns:a16="http://schemas.microsoft.com/office/drawing/2014/main" id="{EA8D9765-E7EC-446B-8D77-CBA8ECEE4B3B}"/>
                </a:ext>
              </a:extLst>
            </p:cNvPr>
            <p:cNvSpPr>
              <a:spLocks/>
            </p:cNvSpPr>
            <p:nvPr userDrawn="1"/>
          </p:nvSpPr>
          <p:spPr bwMode="auto">
            <a:xfrm>
              <a:off x="722312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213">
              <a:extLst>
                <a:ext uri="{FF2B5EF4-FFF2-40B4-BE49-F238E27FC236}">
                  <a16:creationId xmlns:a16="http://schemas.microsoft.com/office/drawing/2014/main" id="{9CF54D15-104D-40F4-9BFA-7CEF07608522}"/>
                </a:ext>
              </a:extLst>
            </p:cNvPr>
            <p:cNvSpPr>
              <a:spLocks/>
            </p:cNvSpPr>
            <p:nvPr userDrawn="1"/>
          </p:nvSpPr>
          <p:spPr bwMode="auto">
            <a:xfrm>
              <a:off x="724376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214">
              <a:extLst>
                <a:ext uri="{FF2B5EF4-FFF2-40B4-BE49-F238E27FC236}">
                  <a16:creationId xmlns:a16="http://schemas.microsoft.com/office/drawing/2014/main" id="{21B47BFA-6548-45BA-BE0F-4F998B277D07}"/>
                </a:ext>
              </a:extLst>
            </p:cNvPr>
            <p:cNvSpPr>
              <a:spLocks/>
            </p:cNvSpPr>
            <p:nvPr userDrawn="1"/>
          </p:nvSpPr>
          <p:spPr bwMode="auto">
            <a:xfrm>
              <a:off x="726440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215">
              <a:extLst>
                <a:ext uri="{FF2B5EF4-FFF2-40B4-BE49-F238E27FC236}">
                  <a16:creationId xmlns:a16="http://schemas.microsoft.com/office/drawing/2014/main" id="{5959F140-425B-44A4-B890-F0D1AF5732B3}"/>
                </a:ext>
              </a:extLst>
            </p:cNvPr>
            <p:cNvSpPr>
              <a:spLocks/>
            </p:cNvSpPr>
            <p:nvPr userDrawn="1"/>
          </p:nvSpPr>
          <p:spPr bwMode="auto">
            <a:xfrm>
              <a:off x="7285038"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16">
              <a:extLst>
                <a:ext uri="{FF2B5EF4-FFF2-40B4-BE49-F238E27FC236}">
                  <a16:creationId xmlns:a16="http://schemas.microsoft.com/office/drawing/2014/main" id="{5AB7E215-EB7D-440A-AC48-01B3B459CB66}"/>
                </a:ext>
              </a:extLst>
            </p:cNvPr>
            <p:cNvSpPr>
              <a:spLocks/>
            </p:cNvSpPr>
            <p:nvPr userDrawn="1"/>
          </p:nvSpPr>
          <p:spPr bwMode="auto">
            <a:xfrm>
              <a:off x="730567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217">
              <a:extLst>
                <a:ext uri="{FF2B5EF4-FFF2-40B4-BE49-F238E27FC236}">
                  <a16:creationId xmlns:a16="http://schemas.microsoft.com/office/drawing/2014/main" id="{747F59FB-B006-4958-BF13-29CEB332E4B1}"/>
                </a:ext>
              </a:extLst>
            </p:cNvPr>
            <p:cNvSpPr>
              <a:spLocks/>
            </p:cNvSpPr>
            <p:nvPr userDrawn="1"/>
          </p:nvSpPr>
          <p:spPr bwMode="auto">
            <a:xfrm>
              <a:off x="73263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218">
              <a:extLst>
                <a:ext uri="{FF2B5EF4-FFF2-40B4-BE49-F238E27FC236}">
                  <a16:creationId xmlns:a16="http://schemas.microsoft.com/office/drawing/2014/main" id="{8A2A5B75-B009-49EA-934B-3F2AF42FB968}"/>
                </a:ext>
              </a:extLst>
            </p:cNvPr>
            <p:cNvSpPr>
              <a:spLocks/>
            </p:cNvSpPr>
            <p:nvPr userDrawn="1"/>
          </p:nvSpPr>
          <p:spPr bwMode="auto">
            <a:xfrm>
              <a:off x="73263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219">
              <a:extLst>
                <a:ext uri="{FF2B5EF4-FFF2-40B4-BE49-F238E27FC236}">
                  <a16:creationId xmlns:a16="http://schemas.microsoft.com/office/drawing/2014/main" id="{B29D9070-D525-487C-AC68-F20F2D5D4A1C}"/>
                </a:ext>
              </a:extLst>
            </p:cNvPr>
            <p:cNvSpPr>
              <a:spLocks noEditPoints="1"/>
            </p:cNvSpPr>
            <p:nvPr userDrawn="1"/>
          </p:nvSpPr>
          <p:spPr bwMode="auto">
            <a:xfrm>
              <a:off x="10160000" y="4513263"/>
              <a:ext cx="636588" cy="342900"/>
            </a:xfrm>
            <a:custGeom>
              <a:avLst/>
              <a:gdLst>
                <a:gd name="T0" fmla="*/ 344 w 401"/>
                <a:gd name="T1" fmla="*/ 57 h 216"/>
                <a:gd name="T2" fmla="*/ 318 w 401"/>
                <a:gd name="T3" fmla="*/ 0 h 216"/>
                <a:gd name="T4" fmla="*/ 287 w 401"/>
                <a:gd name="T5" fmla="*/ 57 h 216"/>
                <a:gd name="T6" fmla="*/ 287 w 401"/>
                <a:gd name="T7" fmla="*/ 79 h 216"/>
                <a:gd name="T8" fmla="*/ 235 w 401"/>
                <a:gd name="T9" fmla="*/ 79 h 216"/>
                <a:gd name="T10" fmla="*/ 235 w 401"/>
                <a:gd name="T11" fmla="*/ 57 h 216"/>
                <a:gd name="T12" fmla="*/ 205 w 401"/>
                <a:gd name="T13" fmla="*/ 0 h 216"/>
                <a:gd name="T14" fmla="*/ 174 w 401"/>
                <a:gd name="T15" fmla="*/ 57 h 216"/>
                <a:gd name="T16" fmla="*/ 174 w 401"/>
                <a:gd name="T17" fmla="*/ 79 h 216"/>
                <a:gd name="T18" fmla="*/ 118 w 401"/>
                <a:gd name="T19" fmla="*/ 79 h 216"/>
                <a:gd name="T20" fmla="*/ 118 w 401"/>
                <a:gd name="T21" fmla="*/ 57 h 216"/>
                <a:gd name="T22" fmla="*/ 87 w 401"/>
                <a:gd name="T23" fmla="*/ 0 h 216"/>
                <a:gd name="T24" fmla="*/ 57 w 401"/>
                <a:gd name="T25" fmla="*/ 57 h 216"/>
                <a:gd name="T26" fmla="*/ 57 w 401"/>
                <a:gd name="T27" fmla="*/ 79 h 216"/>
                <a:gd name="T28" fmla="*/ 74 w 401"/>
                <a:gd name="T29" fmla="*/ 136 h 216"/>
                <a:gd name="T30" fmla="*/ 104 w 401"/>
                <a:gd name="T31" fmla="*/ 216 h 216"/>
                <a:gd name="T32" fmla="*/ 118 w 401"/>
                <a:gd name="T33" fmla="*/ 136 h 216"/>
                <a:gd name="T34" fmla="*/ 192 w 401"/>
                <a:gd name="T35" fmla="*/ 136 h 216"/>
                <a:gd name="T36" fmla="*/ 218 w 401"/>
                <a:gd name="T37" fmla="*/ 216 h 216"/>
                <a:gd name="T38" fmla="*/ 226 w 401"/>
                <a:gd name="T39" fmla="*/ 136 h 216"/>
                <a:gd name="T40" fmla="*/ 300 w 401"/>
                <a:gd name="T41" fmla="*/ 136 h 216"/>
                <a:gd name="T42" fmla="*/ 331 w 401"/>
                <a:gd name="T43" fmla="*/ 216 h 216"/>
                <a:gd name="T44" fmla="*/ 401 w 401"/>
                <a:gd name="T45" fmla="*/ 136 h 216"/>
                <a:gd name="T46" fmla="*/ 370 w 401"/>
                <a:gd name="T47" fmla="*/ 79 h 216"/>
                <a:gd name="T48" fmla="*/ 96 w 401"/>
                <a:gd name="T49" fmla="*/ 207 h 216"/>
                <a:gd name="T50" fmla="*/ 83 w 401"/>
                <a:gd name="T51" fmla="*/ 132 h 216"/>
                <a:gd name="T52" fmla="*/ 78 w 401"/>
                <a:gd name="T53" fmla="*/ 70 h 216"/>
                <a:gd name="T54" fmla="*/ 78 w 401"/>
                <a:gd name="T55" fmla="*/ 48 h 216"/>
                <a:gd name="T56" fmla="*/ 87 w 401"/>
                <a:gd name="T57" fmla="*/ 13 h 216"/>
                <a:gd name="T58" fmla="*/ 100 w 401"/>
                <a:gd name="T59" fmla="*/ 48 h 216"/>
                <a:gd name="T60" fmla="*/ 100 w 401"/>
                <a:gd name="T61" fmla="*/ 70 h 216"/>
                <a:gd name="T62" fmla="*/ 126 w 401"/>
                <a:gd name="T63" fmla="*/ 132 h 216"/>
                <a:gd name="T64" fmla="*/ 135 w 401"/>
                <a:gd name="T65" fmla="*/ 132 h 216"/>
                <a:gd name="T66" fmla="*/ 157 w 401"/>
                <a:gd name="T67" fmla="*/ 132 h 216"/>
                <a:gd name="T68" fmla="*/ 213 w 401"/>
                <a:gd name="T69" fmla="*/ 132 h 216"/>
                <a:gd name="T70" fmla="*/ 196 w 401"/>
                <a:gd name="T71" fmla="*/ 207 h 216"/>
                <a:gd name="T72" fmla="*/ 165 w 401"/>
                <a:gd name="T73" fmla="*/ 132 h 216"/>
                <a:gd name="T74" fmla="*/ 196 w 401"/>
                <a:gd name="T75" fmla="*/ 70 h 216"/>
                <a:gd name="T76" fmla="*/ 192 w 401"/>
                <a:gd name="T77" fmla="*/ 48 h 216"/>
                <a:gd name="T78" fmla="*/ 205 w 401"/>
                <a:gd name="T79" fmla="*/ 13 h 216"/>
                <a:gd name="T80" fmla="*/ 218 w 401"/>
                <a:gd name="T81" fmla="*/ 48 h 216"/>
                <a:gd name="T82" fmla="*/ 218 w 401"/>
                <a:gd name="T83" fmla="*/ 70 h 216"/>
                <a:gd name="T84" fmla="*/ 235 w 401"/>
                <a:gd name="T85" fmla="*/ 132 h 216"/>
                <a:gd name="T86" fmla="*/ 248 w 401"/>
                <a:gd name="T87" fmla="*/ 132 h 216"/>
                <a:gd name="T88" fmla="*/ 274 w 401"/>
                <a:gd name="T89" fmla="*/ 132 h 216"/>
                <a:gd name="T90" fmla="*/ 383 w 401"/>
                <a:gd name="T91" fmla="*/ 132 h 216"/>
                <a:gd name="T92" fmla="*/ 322 w 401"/>
                <a:gd name="T93" fmla="*/ 207 h 216"/>
                <a:gd name="T94" fmla="*/ 309 w 401"/>
                <a:gd name="T95" fmla="*/ 132 h 216"/>
                <a:gd name="T96" fmla="*/ 266 w 401"/>
                <a:gd name="T97" fmla="*/ 110 h 216"/>
                <a:gd name="T98" fmla="*/ 283 w 401"/>
                <a:gd name="T99" fmla="*/ 70 h 216"/>
                <a:gd name="T100" fmla="*/ 283 w 401"/>
                <a:gd name="T101" fmla="*/ 48 h 216"/>
                <a:gd name="T102" fmla="*/ 348 w 401"/>
                <a:gd name="T103" fmla="*/ 48 h 216"/>
                <a:gd name="T104" fmla="*/ 348 w 401"/>
                <a:gd name="T105" fmla="*/ 70 h 216"/>
                <a:gd name="T106" fmla="*/ 383 w 401"/>
                <a:gd name="T107" fmla="*/ 13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 h="216">
                  <a:moveTo>
                    <a:pt x="370" y="79"/>
                  </a:moveTo>
                  <a:lnTo>
                    <a:pt x="344" y="57"/>
                  </a:lnTo>
                  <a:lnTo>
                    <a:pt x="370" y="57"/>
                  </a:lnTo>
                  <a:lnTo>
                    <a:pt x="318" y="0"/>
                  </a:lnTo>
                  <a:lnTo>
                    <a:pt x="261" y="57"/>
                  </a:lnTo>
                  <a:lnTo>
                    <a:pt x="287" y="57"/>
                  </a:lnTo>
                  <a:lnTo>
                    <a:pt x="261" y="79"/>
                  </a:lnTo>
                  <a:lnTo>
                    <a:pt x="287" y="79"/>
                  </a:lnTo>
                  <a:lnTo>
                    <a:pt x="261" y="105"/>
                  </a:lnTo>
                  <a:lnTo>
                    <a:pt x="235" y="79"/>
                  </a:lnTo>
                  <a:lnTo>
                    <a:pt x="257" y="79"/>
                  </a:lnTo>
                  <a:lnTo>
                    <a:pt x="235" y="57"/>
                  </a:lnTo>
                  <a:lnTo>
                    <a:pt x="257" y="57"/>
                  </a:lnTo>
                  <a:lnTo>
                    <a:pt x="205" y="0"/>
                  </a:lnTo>
                  <a:lnTo>
                    <a:pt x="152" y="57"/>
                  </a:lnTo>
                  <a:lnTo>
                    <a:pt x="174" y="57"/>
                  </a:lnTo>
                  <a:lnTo>
                    <a:pt x="152" y="79"/>
                  </a:lnTo>
                  <a:lnTo>
                    <a:pt x="174" y="79"/>
                  </a:lnTo>
                  <a:lnTo>
                    <a:pt x="148" y="110"/>
                  </a:lnTo>
                  <a:lnTo>
                    <a:pt x="118" y="79"/>
                  </a:lnTo>
                  <a:lnTo>
                    <a:pt x="139" y="79"/>
                  </a:lnTo>
                  <a:lnTo>
                    <a:pt x="118" y="57"/>
                  </a:lnTo>
                  <a:lnTo>
                    <a:pt x="139" y="57"/>
                  </a:lnTo>
                  <a:lnTo>
                    <a:pt x="87" y="0"/>
                  </a:lnTo>
                  <a:lnTo>
                    <a:pt x="35" y="57"/>
                  </a:lnTo>
                  <a:lnTo>
                    <a:pt x="57" y="57"/>
                  </a:lnTo>
                  <a:lnTo>
                    <a:pt x="35" y="79"/>
                  </a:lnTo>
                  <a:lnTo>
                    <a:pt x="57" y="79"/>
                  </a:lnTo>
                  <a:lnTo>
                    <a:pt x="0" y="136"/>
                  </a:lnTo>
                  <a:lnTo>
                    <a:pt x="74" y="136"/>
                  </a:lnTo>
                  <a:lnTo>
                    <a:pt x="74" y="216"/>
                  </a:lnTo>
                  <a:lnTo>
                    <a:pt x="104" y="216"/>
                  </a:lnTo>
                  <a:lnTo>
                    <a:pt x="104" y="136"/>
                  </a:lnTo>
                  <a:lnTo>
                    <a:pt x="118" y="136"/>
                  </a:lnTo>
                  <a:lnTo>
                    <a:pt x="174" y="136"/>
                  </a:lnTo>
                  <a:lnTo>
                    <a:pt x="192" y="136"/>
                  </a:lnTo>
                  <a:lnTo>
                    <a:pt x="192" y="216"/>
                  </a:lnTo>
                  <a:lnTo>
                    <a:pt x="218" y="216"/>
                  </a:lnTo>
                  <a:lnTo>
                    <a:pt x="218" y="136"/>
                  </a:lnTo>
                  <a:lnTo>
                    <a:pt x="226" y="136"/>
                  </a:lnTo>
                  <a:lnTo>
                    <a:pt x="292" y="136"/>
                  </a:lnTo>
                  <a:lnTo>
                    <a:pt x="300" y="136"/>
                  </a:lnTo>
                  <a:lnTo>
                    <a:pt x="300" y="216"/>
                  </a:lnTo>
                  <a:lnTo>
                    <a:pt x="331" y="216"/>
                  </a:lnTo>
                  <a:lnTo>
                    <a:pt x="331" y="136"/>
                  </a:lnTo>
                  <a:lnTo>
                    <a:pt x="401" y="136"/>
                  </a:lnTo>
                  <a:lnTo>
                    <a:pt x="344" y="79"/>
                  </a:lnTo>
                  <a:lnTo>
                    <a:pt x="370" y="79"/>
                  </a:lnTo>
                  <a:close/>
                  <a:moveTo>
                    <a:pt x="96" y="132"/>
                  </a:moveTo>
                  <a:lnTo>
                    <a:pt x="96" y="207"/>
                  </a:lnTo>
                  <a:lnTo>
                    <a:pt x="83" y="207"/>
                  </a:lnTo>
                  <a:lnTo>
                    <a:pt x="83" y="132"/>
                  </a:lnTo>
                  <a:lnTo>
                    <a:pt x="17" y="132"/>
                  </a:lnTo>
                  <a:lnTo>
                    <a:pt x="78" y="70"/>
                  </a:lnTo>
                  <a:lnTo>
                    <a:pt x="52" y="70"/>
                  </a:lnTo>
                  <a:lnTo>
                    <a:pt x="78" y="48"/>
                  </a:lnTo>
                  <a:lnTo>
                    <a:pt x="52" y="48"/>
                  </a:lnTo>
                  <a:lnTo>
                    <a:pt x="87" y="13"/>
                  </a:lnTo>
                  <a:lnTo>
                    <a:pt x="122" y="48"/>
                  </a:lnTo>
                  <a:lnTo>
                    <a:pt x="100" y="48"/>
                  </a:lnTo>
                  <a:lnTo>
                    <a:pt x="122" y="70"/>
                  </a:lnTo>
                  <a:lnTo>
                    <a:pt x="100" y="70"/>
                  </a:lnTo>
                  <a:lnTo>
                    <a:pt x="139" y="114"/>
                  </a:lnTo>
                  <a:lnTo>
                    <a:pt x="126" y="132"/>
                  </a:lnTo>
                  <a:lnTo>
                    <a:pt x="96" y="132"/>
                  </a:lnTo>
                  <a:close/>
                  <a:moveTo>
                    <a:pt x="135" y="132"/>
                  </a:moveTo>
                  <a:lnTo>
                    <a:pt x="148" y="119"/>
                  </a:lnTo>
                  <a:lnTo>
                    <a:pt x="157" y="132"/>
                  </a:lnTo>
                  <a:lnTo>
                    <a:pt x="135" y="132"/>
                  </a:lnTo>
                  <a:close/>
                  <a:moveTo>
                    <a:pt x="213" y="132"/>
                  </a:moveTo>
                  <a:lnTo>
                    <a:pt x="213" y="207"/>
                  </a:lnTo>
                  <a:lnTo>
                    <a:pt x="196" y="207"/>
                  </a:lnTo>
                  <a:lnTo>
                    <a:pt x="196" y="132"/>
                  </a:lnTo>
                  <a:lnTo>
                    <a:pt x="165" y="132"/>
                  </a:lnTo>
                  <a:lnTo>
                    <a:pt x="152" y="114"/>
                  </a:lnTo>
                  <a:lnTo>
                    <a:pt x="196" y="70"/>
                  </a:lnTo>
                  <a:lnTo>
                    <a:pt x="170" y="70"/>
                  </a:lnTo>
                  <a:lnTo>
                    <a:pt x="192" y="48"/>
                  </a:lnTo>
                  <a:lnTo>
                    <a:pt x="170" y="48"/>
                  </a:lnTo>
                  <a:lnTo>
                    <a:pt x="205" y="13"/>
                  </a:lnTo>
                  <a:lnTo>
                    <a:pt x="239" y="48"/>
                  </a:lnTo>
                  <a:lnTo>
                    <a:pt x="218" y="48"/>
                  </a:lnTo>
                  <a:lnTo>
                    <a:pt x="239" y="70"/>
                  </a:lnTo>
                  <a:lnTo>
                    <a:pt x="218" y="70"/>
                  </a:lnTo>
                  <a:lnTo>
                    <a:pt x="253" y="110"/>
                  </a:lnTo>
                  <a:lnTo>
                    <a:pt x="235" y="132"/>
                  </a:lnTo>
                  <a:lnTo>
                    <a:pt x="213" y="132"/>
                  </a:lnTo>
                  <a:close/>
                  <a:moveTo>
                    <a:pt x="248" y="132"/>
                  </a:moveTo>
                  <a:lnTo>
                    <a:pt x="261" y="119"/>
                  </a:lnTo>
                  <a:lnTo>
                    <a:pt x="274" y="132"/>
                  </a:lnTo>
                  <a:lnTo>
                    <a:pt x="248" y="132"/>
                  </a:lnTo>
                  <a:close/>
                  <a:moveTo>
                    <a:pt x="383" y="132"/>
                  </a:moveTo>
                  <a:lnTo>
                    <a:pt x="322" y="132"/>
                  </a:lnTo>
                  <a:lnTo>
                    <a:pt x="322" y="207"/>
                  </a:lnTo>
                  <a:lnTo>
                    <a:pt x="309" y="207"/>
                  </a:lnTo>
                  <a:lnTo>
                    <a:pt x="309" y="132"/>
                  </a:lnTo>
                  <a:lnTo>
                    <a:pt x="283" y="132"/>
                  </a:lnTo>
                  <a:lnTo>
                    <a:pt x="266" y="110"/>
                  </a:lnTo>
                  <a:lnTo>
                    <a:pt x="305" y="70"/>
                  </a:lnTo>
                  <a:lnTo>
                    <a:pt x="283" y="70"/>
                  </a:lnTo>
                  <a:lnTo>
                    <a:pt x="305" y="48"/>
                  </a:lnTo>
                  <a:lnTo>
                    <a:pt x="283" y="48"/>
                  </a:lnTo>
                  <a:lnTo>
                    <a:pt x="318" y="13"/>
                  </a:lnTo>
                  <a:lnTo>
                    <a:pt x="348" y="48"/>
                  </a:lnTo>
                  <a:lnTo>
                    <a:pt x="327" y="48"/>
                  </a:lnTo>
                  <a:lnTo>
                    <a:pt x="348" y="70"/>
                  </a:lnTo>
                  <a:lnTo>
                    <a:pt x="327" y="70"/>
                  </a:lnTo>
                  <a:lnTo>
                    <a:pt x="38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220">
              <a:extLst>
                <a:ext uri="{FF2B5EF4-FFF2-40B4-BE49-F238E27FC236}">
                  <a16:creationId xmlns:a16="http://schemas.microsoft.com/office/drawing/2014/main" id="{DB1EBA58-B849-47BA-B575-F840CAE898C0}"/>
                </a:ext>
              </a:extLst>
            </p:cNvPr>
            <p:cNvSpPr>
              <a:spLocks noEditPoints="1"/>
            </p:cNvSpPr>
            <p:nvPr userDrawn="1"/>
          </p:nvSpPr>
          <p:spPr bwMode="auto">
            <a:xfrm>
              <a:off x="7843838" y="4400550"/>
              <a:ext cx="2268538" cy="447675"/>
            </a:xfrm>
            <a:custGeom>
              <a:avLst/>
              <a:gdLst>
                <a:gd name="T0" fmla="*/ 91 w 328"/>
                <a:gd name="T1" fmla="*/ 0 h 64"/>
                <a:gd name="T2" fmla="*/ 124 w 328"/>
                <a:gd name="T3" fmla="*/ 59 h 64"/>
                <a:gd name="T4" fmla="*/ 328 w 328"/>
                <a:gd name="T5" fmla="*/ 63 h 64"/>
                <a:gd name="T6" fmla="*/ 327 w 328"/>
                <a:gd name="T7" fmla="*/ 2 h 64"/>
                <a:gd name="T8" fmla="*/ 193 w 328"/>
                <a:gd name="T9" fmla="*/ 21 h 64"/>
                <a:gd name="T10" fmla="*/ 123 w 328"/>
                <a:gd name="T11" fmla="*/ 57 h 64"/>
                <a:gd name="T12" fmla="*/ 113 w 328"/>
                <a:gd name="T13" fmla="*/ 5 h 64"/>
                <a:gd name="T14" fmla="*/ 150 w 328"/>
                <a:gd name="T15" fmla="*/ 19 h 64"/>
                <a:gd name="T16" fmla="*/ 140 w 328"/>
                <a:gd name="T17" fmla="*/ 20 h 64"/>
                <a:gd name="T18" fmla="*/ 132 w 328"/>
                <a:gd name="T19" fmla="*/ 10 h 64"/>
                <a:gd name="T20" fmla="*/ 188 w 328"/>
                <a:gd name="T21" fmla="*/ 15 h 64"/>
                <a:gd name="T22" fmla="*/ 191 w 328"/>
                <a:gd name="T23" fmla="*/ 49 h 64"/>
                <a:gd name="T24" fmla="*/ 134 w 328"/>
                <a:gd name="T25" fmla="*/ 38 h 64"/>
                <a:gd name="T26" fmla="*/ 139 w 328"/>
                <a:gd name="T27" fmla="*/ 40 h 64"/>
                <a:gd name="T28" fmla="*/ 155 w 328"/>
                <a:gd name="T29" fmla="*/ 38 h 64"/>
                <a:gd name="T30" fmla="*/ 156 w 328"/>
                <a:gd name="T31" fmla="*/ 38 h 64"/>
                <a:gd name="T32" fmla="*/ 172 w 328"/>
                <a:gd name="T33" fmla="*/ 40 h 64"/>
                <a:gd name="T34" fmla="*/ 179 w 328"/>
                <a:gd name="T35" fmla="*/ 38 h 64"/>
                <a:gd name="T36" fmla="*/ 185 w 328"/>
                <a:gd name="T37" fmla="*/ 40 h 64"/>
                <a:gd name="T38" fmla="*/ 180 w 328"/>
                <a:gd name="T39" fmla="*/ 36 h 64"/>
                <a:gd name="T40" fmla="*/ 178 w 328"/>
                <a:gd name="T41" fmla="*/ 36 h 64"/>
                <a:gd name="T42" fmla="*/ 162 w 328"/>
                <a:gd name="T43" fmla="*/ 33 h 64"/>
                <a:gd name="T44" fmla="*/ 155 w 328"/>
                <a:gd name="T45" fmla="*/ 36 h 64"/>
                <a:gd name="T46" fmla="*/ 149 w 328"/>
                <a:gd name="T47" fmla="*/ 33 h 64"/>
                <a:gd name="T48" fmla="*/ 134 w 328"/>
                <a:gd name="T49" fmla="*/ 36 h 64"/>
                <a:gd name="T50" fmla="*/ 138 w 328"/>
                <a:gd name="T51" fmla="*/ 42 h 64"/>
                <a:gd name="T52" fmla="*/ 149 w 328"/>
                <a:gd name="T53" fmla="*/ 42 h 64"/>
                <a:gd name="T54" fmla="*/ 157 w 328"/>
                <a:gd name="T55" fmla="*/ 45 h 64"/>
                <a:gd name="T56" fmla="*/ 162 w 328"/>
                <a:gd name="T57" fmla="*/ 45 h 64"/>
                <a:gd name="T58" fmla="*/ 177 w 328"/>
                <a:gd name="T59" fmla="*/ 42 h 64"/>
                <a:gd name="T60" fmla="*/ 179 w 328"/>
                <a:gd name="T61" fmla="*/ 42 h 64"/>
                <a:gd name="T62" fmla="*/ 180 w 328"/>
                <a:gd name="T63" fmla="*/ 29 h 64"/>
                <a:gd name="T64" fmla="*/ 172 w 328"/>
                <a:gd name="T65" fmla="*/ 31 h 64"/>
                <a:gd name="T66" fmla="*/ 166 w 328"/>
                <a:gd name="T67" fmla="*/ 29 h 64"/>
                <a:gd name="T68" fmla="*/ 154 w 328"/>
                <a:gd name="T69" fmla="*/ 31 h 64"/>
                <a:gd name="T70" fmla="*/ 148 w 328"/>
                <a:gd name="T71" fmla="*/ 29 h 64"/>
                <a:gd name="T72" fmla="*/ 133 w 328"/>
                <a:gd name="T73" fmla="*/ 31 h 64"/>
                <a:gd name="T74" fmla="*/ 123 w 328"/>
                <a:gd name="T75" fmla="*/ 7 h 64"/>
                <a:gd name="T76" fmla="*/ 135 w 328"/>
                <a:gd name="T77" fmla="*/ 50 h 64"/>
                <a:gd name="T78" fmla="*/ 198 w 328"/>
                <a:gd name="T79" fmla="*/ 56 h 64"/>
                <a:gd name="T80" fmla="*/ 203 w 328"/>
                <a:gd name="T81" fmla="*/ 62 h 64"/>
                <a:gd name="T82" fmla="*/ 215 w 328"/>
                <a:gd name="T83" fmla="*/ 6 h 64"/>
                <a:gd name="T84" fmla="*/ 217 w 328"/>
                <a:gd name="T85" fmla="*/ 5 h 64"/>
                <a:gd name="T86" fmla="*/ 230 w 328"/>
                <a:gd name="T87" fmla="*/ 62 h 64"/>
                <a:gd name="T88" fmla="*/ 236 w 328"/>
                <a:gd name="T89" fmla="*/ 2 h 64"/>
                <a:gd name="T90" fmla="*/ 241 w 328"/>
                <a:gd name="T91" fmla="*/ 62 h 64"/>
                <a:gd name="T92" fmla="*/ 254 w 328"/>
                <a:gd name="T93" fmla="*/ 2 h 64"/>
                <a:gd name="T94" fmla="*/ 256 w 328"/>
                <a:gd name="T95" fmla="*/ 2 h 64"/>
                <a:gd name="T96" fmla="*/ 268 w 328"/>
                <a:gd name="T97" fmla="*/ 62 h 64"/>
                <a:gd name="T98" fmla="*/ 275 w 328"/>
                <a:gd name="T99" fmla="*/ 2 h 64"/>
                <a:gd name="T100" fmla="*/ 280 w 328"/>
                <a:gd name="T101" fmla="*/ 62 h 64"/>
                <a:gd name="T102" fmla="*/ 292 w 328"/>
                <a:gd name="T103" fmla="*/ 2 h 64"/>
                <a:gd name="T104" fmla="*/ 294 w 328"/>
                <a:gd name="T105" fmla="*/ 2 h 64"/>
                <a:gd name="T106" fmla="*/ 307 w 328"/>
                <a:gd name="T107" fmla="*/ 62 h 64"/>
                <a:gd name="T108" fmla="*/ 313 w 328"/>
                <a:gd name="T109" fmla="*/ 2 h 64"/>
                <a:gd name="T110" fmla="*/ 318 w 328"/>
                <a:gd name="T111" fmla="*/ 62 h 64"/>
                <a:gd name="T112" fmla="*/ 132 w 328"/>
                <a:gd name="T113" fmla="*/ 27 h 64"/>
                <a:gd name="T114" fmla="*/ 113 w 328"/>
                <a:gd name="T115" fmla="*/ 62 h 64"/>
                <a:gd name="T116" fmla="*/ 2 w 328"/>
                <a:gd name="T117" fmla="*/ 2 h 64"/>
                <a:gd name="T118" fmla="*/ 129 w 328"/>
                <a:gd name="T119" fmla="*/ 5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8" h="64">
                  <a:moveTo>
                    <a:pt x="328" y="0"/>
                  </a:moveTo>
                  <a:cubicBezTo>
                    <a:pt x="240" y="0"/>
                    <a:pt x="240" y="0"/>
                    <a:pt x="240" y="0"/>
                  </a:cubicBezTo>
                  <a:cubicBezTo>
                    <a:pt x="239" y="0"/>
                    <a:pt x="201" y="3"/>
                    <a:pt x="177" y="19"/>
                  </a:cubicBezTo>
                  <a:cubicBezTo>
                    <a:pt x="177" y="19"/>
                    <a:pt x="177" y="19"/>
                    <a:pt x="177" y="19"/>
                  </a:cubicBezTo>
                  <a:cubicBezTo>
                    <a:pt x="169" y="19"/>
                    <a:pt x="162" y="19"/>
                    <a:pt x="155" y="19"/>
                  </a:cubicBezTo>
                  <a:cubicBezTo>
                    <a:pt x="150" y="15"/>
                    <a:pt x="145" y="13"/>
                    <a:pt x="139" y="10"/>
                  </a:cubicBezTo>
                  <a:cubicBezTo>
                    <a:pt x="139" y="10"/>
                    <a:pt x="139" y="10"/>
                    <a:pt x="139" y="10"/>
                  </a:cubicBezTo>
                  <a:cubicBezTo>
                    <a:pt x="116" y="2"/>
                    <a:pt x="91" y="0"/>
                    <a:pt x="91" y="0"/>
                  </a:cubicBezTo>
                  <a:cubicBezTo>
                    <a:pt x="1" y="0"/>
                    <a:pt x="1" y="0"/>
                    <a:pt x="1" y="0"/>
                  </a:cubicBezTo>
                  <a:cubicBezTo>
                    <a:pt x="0" y="0"/>
                    <a:pt x="0" y="0"/>
                    <a:pt x="0" y="1"/>
                  </a:cubicBezTo>
                  <a:cubicBezTo>
                    <a:pt x="0" y="63"/>
                    <a:pt x="0" y="63"/>
                    <a:pt x="0" y="63"/>
                  </a:cubicBezTo>
                  <a:cubicBezTo>
                    <a:pt x="0" y="63"/>
                    <a:pt x="0" y="64"/>
                    <a:pt x="1" y="64"/>
                  </a:cubicBezTo>
                  <a:cubicBezTo>
                    <a:pt x="118" y="64"/>
                    <a:pt x="118" y="64"/>
                    <a:pt x="118" y="64"/>
                  </a:cubicBezTo>
                  <a:cubicBezTo>
                    <a:pt x="118" y="64"/>
                    <a:pt x="118" y="64"/>
                    <a:pt x="119" y="64"/>
                  </a:cubicBezTo>
                  <a:cubicBezTo>
                    <a:pt x="124" y="59"/>
                    <a:pt x="124" y="59"/>
                    <a:pt x="124" y="59"/>
                  </a:cubicBezTo>
                  <a:cubicBezTo>
                    <a:pt x="124" y="59"/>
                    <a:pt x="124" y="59"/>
                    <a:pt x="124" y="59"/>
                  </a:cubicBezTo>
                  <a:cubicBezTo>
                    <a:pt x="197" y="59"/>
                    <a:pt x="197" y="59"/>
                    <a:pt x="197" y="59"/>
                  </a:cubicBezTo>
                  <a:cubicBezTo>
                    <a:pt x="198" y="59"/>
                    <a:pt x="198" y="59"/>
                    <a:pt x="198" y="59"/>
                  </a:cubicBezTo>
                  <a:cubicBezTo>
                    <a:pt x="201" y="63"/>
                    <a:pt x="201" y="63"/>
                    <a:pt x="201" y="63"/>
                  </a:cubicBezTo>
                  <a:cubicBezTo>
                    <a:pt x="202" y="63"/>
                    <a:pt x="202" y="64"/>
                    <a:pt x="202" y="64"/>
                  </a:cubicBezTo>
                  <a:cubicBezTo>
                    <a:pt x="328" y="64"/>
                    <a:pt x="328" y="64"/>
                    <a:pt x="328" y="64"/>
                  </a:cubicBezTo>
                  <a:cubicBezTo>
                    <a:pt x="328" y="64"/>
                    <a:pt x="328" y="64"/>
                    <a:pt x="328" y="64"/>
                  </a:cubicBezTo>
                  <a:cubicBezTo>
                    <a:pt x="328" y="64"/>
                    <a:pt x="328" y="64"/>
                    <a:pt x="328" y="63"/>
                  </a:cubicBezTo>
                  <a:cubicBezTo>
                    <a:pt x="328" y="63"/>
                    <a:pt x="328" y="63"/>
                    <a:pt x="328" y="63"/>
                  </a:cubicBezTo>
                  <a:cubicBezTo>
                    <a:pt x="328" y="63"/>
                    <a:pt x="328" y="63"/>
                    <a:pt x="328" y="63"/>
                  </a:cubicBezTo>
                  <a:cubicBezTo>
                    <a:pt x="328" y="63"/>
                    <a:pt x="328" y="63"/>
                    <a:pt x="328" y="63"/>
                  </a:cubicBezTo>
                  <a:cubicBezTo>
                    <a:pt x="328" y="1"/>
                    <a:pt x="328" y="1"/>
                    <a:pt x="328" y="1"/>
                  </a:cubicBezTo>
                  <a:cubicBezTo>
                    <a:pt x="328" y="0"/>
                    <a:pt x="328" y="0"/>
                    <a:pt x="328" y="0"/>
                  </a:cubicBezTo>
                  <a:close/>
                  <a:moveTo>
                    <a:pt x="327" y="62"/>
                  </a:moveTo>
                  <a:cubicBezTo>
                    <a:pt x="323" y="62"/>
                    <a:pt x="323" y="62"/>
                    <a:pt x="323" y="62"/>
                  </a:cubicBezTo>
                  <a:cubicBezTo>
                    <a:pt x="323" y="2"/>
                    <a:pt x="323" y="2"/>
                    <a:pt x="323" y="2"/>
                  </a:cubicBezTo>
                  <a:cubicBezTo>
                    <a:pt x="327" y="2"/>
                    <a:pt x="327" y="2"/>
                    <a:pt x="327" y="2"/>
                  </a:cubicBezTo>
                  <a:lnTo>
                    <a:pt x="327" y="62"/>
                  </a:lnTo>
                  <a:close/>
                  <a:moveTo>
                    <a:pt x="193" y="51"/>
                  </a:moveTo>
                  <a:cubicBezTo>
                    <a:pt x="193" y="51"/>
                    <a:pt x="193" y="51"/>
                    <a:pt x="193" y="51"/>
                  </a:cubicBezTo>
                  <a:cubicBezTo>
                    <a:pt x="193" y="25"/>
                    <a:pt x="193" y="25"/>
                    <a:pt x="193" y="25"/>
                  </a:cubicBezTo>
                  <a:cubicBezTo>
                    <a:pt x="193" y="25"/>
                    <a:pt x="193" y="25"/>
                    <a:pt x="193" y="25"/>
                  </a:cubicBezTo>
                  <a:cubicBezTo>
                    <a:pt x="194" y="22"/>
                    <a:pt x="194" y="22"/>
                    <a:pt x="194" y="22"/>
                  </a:cubicBezTo>
                  <a:cubicBezTo>
                    <a:pt x="194" y="22"/>
                    <a:pt x="194" y="21"/>
                    <a:pt x="193" y="21"/>
                  </a:cubicBezTo>
                  <a:cubicBezTo>
                    <a:pt x="193" y="21"/>
                    <a:pt x="193" y="21"/>
                    <a:pt x="193" y="21"/>
                  </a:cubicBezTo>
                  <a:cubicBezTo>
                    <a:pt x="193" y="12"/>
                    <a:pt x="193" y="12"/>
                    <a:pt x="193" y="12"/>
                  </a:cubicBezTo>
                  <a:cubicBezTo>
                    <a:pt x="194" y="12"/>
                    <a:pt x="195" y="12"/>
                    <a:pt x="196" y="11"/>
                  </a:cubicBezTo>
                  <a:cubicBezTo>
                    <a:pt x="196" y="54"/>
                    <a:pt x="196" y="54"/>
                    <a:pt x="196" y="54"/>
                  </a:cubicBezTo>
                  <a:lnTo>
                    <a:pt x="193" y="51"/>
                  </a:lnTo>
                  <a:close/>
                  <a:moveTo>
                    <a:pt x="107" y="4"/>
                  </a:moveTo>
                  <a:cubicBezTo>
                    <a:pt x="108" y="4"/>
                    <a:pt x="110" y="4"/>
                    <a:pt x="111" y="4"/>
                  </a:cubicBezTo>
                  <a:cubicBezTo>
                    <a:pt x="126" y="55"/>
                    <a:pt x="126" y="55"/>
                    <a:pt x="126" y="55"/>
                  </a:cubicBezTo>
                  <a:cubicBezTo>
                    <a:pt x="123" y="57"/>
                    <a:pt x="123" y="57"/>
                    <a:pt x="123" y="57"/>
                  </a:cubicBezTo>
                  <a:lnTo>
                    <a:pt x="107" y="4"/>
                  </a:lnTo>
                  <a:close/>
                  <a:moveTo>
                    <a:pt x="122" y="59"/>
                  </a:moveTo>
                  <a:cubicBezTo>
                    <a:pt x="119" y="61"/>
                    <a:pt x="119" y="61"/>
                    <a:pt x="119" y="61"/>
                  </a:cubicBezTo>
                  <a:cubicBezTo>
                    <a:pt x="102" y="3"/>
                    <a:pt x="102" y="3"/>
                    <a:pt x="102" y="3"/>
                  </a:cubicBezTo>
                  <a:cubicBezTo>
                    <a:pt x="103" y="3"/>
                    <a:pt x="104" y="3"/>
                    <a:pt x="105" y="3"/>
                  </a:cubicBezTo>
                  <a:lnTo>
                    <a:pt x="122" y="59"/>
                  </a:lnTo>
                  <a:close/>
                  <a:moveTo>
                    <a:pt x="127" y="54"/>
                  </a:moveTo>
                  <a:cubicBezTo>
                    <a:pt x="113" y="5"/>
                    <a:pt x="113" y="5"/>
                    <a:pt x="113" y="5"/>
                  </a:cubicBezTo>
                  <a:cubicBezTo>
                    <a:pt x="114" y="5"/>
                    <a:pt x="115" y="5"/>
                    <a:pt x="116" y="5"/>
                  </a:cubicBezTo>
                  <a:cubicBezTo>
                    <a:pt x="130" y="52"/>
                    <a:pt x="130" y="52"/>
                    <a:pt x="130" y="52"/>
                  </a:cubicBezTo>
                  <a:lnTo>
                    <a:pt x="127" y="54"/>
                  </a:lnTo>
                  <a:close/>
                  <a:moveTo>
                    <a:pt x="147" y="19"/>
                  </a:moveTo>
                  <a:cubicBezTo>
                    <a:pt x="145" y="15"/>
                    <a:pt x="145" y="15"/>
                    <a:pt x="145" y="15"/>
                  </a:cubicBezTo>
                  <a:cubicBezTo>
                    <a:pt x="147" y="16"/>
                    <a:pt x="148" y="16"/>
                    <a:pt x="149" y="17"/>
                  </a:cubicBezTo>
                  <a:cubicBezTo>
                    <a:pt x="149" y="17"/>
                    <a:pt x="149" y="17"/>
                    <a:pt x="149" y="17"/>
                  </a:cubicBezTo>
                  <a:cubicBezTo>
                    <a:pt x="150" y="19"/>
                    <a:pt x="150" y="19"/>
                    <a:pt x="150" y="19"/>
                  </a:cubicBezTo>
                  <a:cubicBezTo>
                    <a:pt x="149" y="19"/>
                    <a:pt x="148" y="19"/>
                    <a:pt x="147" y="19"/>
                  </a:cubicBezTo>
                  <a:close/>
                  <a:moveTo>
                    <a:pt x="145" y="19"/>
                  </a:moveTo>
                  <a:cubicBezTo>
                    <a:pt x="144" y="19"/>
                    <a:pt x="143" y="20"/>
                    <a:pt x="142" y="20"/>
                  </a:cubicBezTo>
                  <a:cubicBezTo>
                    <a:pt x="140" y="13"/>
                    <a:pt x="140" y="13"/>
                    <a:pt x="140" y="13"/>
                  </a:cubicBezTo>
                  <a:cubicBezTo>
                    <a:pt x="141" y="13"/>
                    <a:pt x="142" y="14"/>
                    <a:pt x="143" y="14"/>
                  </a:cubicBezTo>
                  <a:cubicBezTo>
                    <a:pt x="143" y="14"/>
                    <a:pt x="143" y="15"/>
                    <a:pt x="143" y="15"/>
                  </a:cubicBezTo>
                  <a:lnTo>
                    <a:pt x="145" y="19"/>
                  </a:lnTo>
                  <a:close/>
                  <a:moveTo>
                    <a:pt x="140" y="20"/>
                  </a:moveTo>
                  <a:cubicBezTo>
                    <a:pt x="139" y="20"/>
                    <a:pt x="138" y="20"/>
                    <a:pt x="137" y="20"/>
                  </a:cubicBezTo>
                  <a:cubicBezTo>
                    <a:pt x="134" y="11"/>
                    <a:pt x="134" y="11"/>
                    <a:pt x="134" y="11"/>
                  </a:cubicBezTo>
                  <a:cubicBezTo>
                    <a:pt x="135" y="11"/>
                    <a:pt x="136" y="11"/>
                    <a:pt x="138" y="12"/>
                  </a:cubicBezTo>
                  <a:lnTo>
                    <a:pt x="140" y="20"/>
                  </a:lnTo>
                  <a:close/>
                  <a:moveTo>
                    <a:pt x="135" y="20"/>
                  </a:moveTo>
                  <a:cubicBezTo>
                    <a:pt x="134" y="20"/>
                    <a:pt x="133" y="20"/>
                    <a:pt x="132" y="21"/>
                  </a:cubicBezTo>
                  <a:cubicBezTo>
                    <a:pt x="129" y="9"/>
                    <a:pt x="129" y="9"/>
                    <a:pt x="129" y="9"/>
                  </a:cubicBezTo>
                  <a:cubicBezTo>
                    <a:pt x="130" y="9"/>
                    <a:pt x="131" y="10"/>
                    <a:pt x="132" y="10"/>
                  </a:cubicBezTo>
                  <a:lnTo>
                    <a:pt x="135" y="20"/>
                  </a:lnTo>
                  <a:close/>
                  <a:moveTo>
                    <a:pt x="183" y="20"/>
                  </a:moveTo>
                  <a:cubicBezTo>
                    <a:pt x="183" y="17"/>
                    <a:pt x="183" y="17"/>
                    <a:pt x="183" y="17"/>
                  </a:cubicBezTo>
                  <a:cubicBezTo>
                    <a:pt x="183" y="17"/>
                    <a:pt x="183" y="17"/>
                    <a:pt x="183" y="17"/>
                  </a:cubicBezTo>
                  <a:cubicBezTo>
                    <a:pt x="184" y="16"/>
                    <a:pt x="185" y="16"/>
                    <a:pt x="186" y="15"/>
                  </a:cubicBezTo>
                  <a:cubicBezTo>
                    <a:pt x="186" y="20"/>
                    <a:pt x="186" y="20"/>
                    <a:pt x="186" y="20"/>
                  </a:cubicBezTo>
                  <a:cubicBezTo>
                    <a:pt x="185" y="20"/>
                    <a:pt x="184" y="20"/>
                    <a:pt x="183" y="20"/>
                  </a:cubicBezTo>
                  <a:close/>
                  <a:moveTo>
                    <a:pt x="188" y="15"/>
                  </a:moveTo>
                  <a:cubicBezTo>
                    <a:pt x="189" y="14"/>
                    <a:pt x="190" y="14"/>
                    <a:pt x="191" y="13"/>
                  </a:cubicBezTo>
                  <a:cubicBezTo>
                    <a:pt x="191" y="21"/>
                    <a:pt x="191" y="21"/>
                    <a:pt x="191" y="21"/>
                  </a:cubicBezTo>
                  <a:cubicBezTo>
                    <a:pt x="190" y="20"/>
                    <a:pt x="189" y="20"/>
                    <a:pt x="188" y="20"/>
                  </a:cubicBezTo>
                  <a:lnTo>
                    <a:pt x="188" y="15"/>
                  </a:lnTo>
                  <a:close/>
                  <a:moveTo>
                    <a:pt x="189" y="46"/>
                  </a:moveTo>
                  <a:cubicBezTo>
                    <a:pt x="189" y="46"/>
                    <a:pt x="189" y="46"/>
                    <a:pt x="189" y="46"/>
                  </a:cubicBezTo>
                  <a:cubicBezTo>
                    <a:pt x="191" y="34"/>
                    <a:pt x="191" y="34"/>
                    <a:pt x="191" y="34"/>
                  </a:cubicBezTo>
                  <a:cubicBezTo>
                    <a:pt x="191" y="49"/>
                    <a:pt x="191" y="49"/>
                    <a:pt x="191" y="49"/>
                  </a:cubicBezTo>
                  <a:lnTo>
                    <a:pt x="189" y="46"/>
                  </a:lnTo>
                  <a:close/>
                  <a:moveTo>
                    <a:pt x="184" y="45"/>
                  </a:moveTo>
                  <a:cubicBezTo>
                    <a:pt x="185" y="42"/>
                    <a:pt x="185" y="42"/>
                    <a:pt x="185" y="42"/>
                  </a:cubicBezTo>
                  <a:cubicBezTo>
                    <a:pt x="188" y="42"/>
                    <a:pt x="188" y="42"/>
                    <a:pt x="188" y="42"/>
                  </a:cubicBezTo>
                  <a:cubicBezTo>
                    <a:pt x="187" y="45"/>
                    <a:pt x="187" y="45"/>
                    <a:pt x="187" y="45"/>
                  </a:cubicBezTo>
                  <a:cubicBezTo>
                    <a:pt x="187" y="45"/>
                    <a:pt x="187" y="45"/>
                    <a:pt x="187" y="45"/>
                  </a:cubicBezTo>
                  <a:lnTo>
                    <a:pt x="184" y="45"/>
                  </a:lnTo>
                  <a:close/>
                  <a:moveTo>
                    <a:pt x="134" y="38"/>
                  </a:moveTo>
                  <a:cubicBezTo>
                    <a:pt x="137" y="38"/>
                    <a:pt x="137" y="38"/>
                    <a:pt x="137" y="38"/>
                  </a:cubicBezTo>
                  <a:cubicBezTo>
                    <a:pt x="138" y="40"/>
                    <a:pt x="138" y="40"/>
                    <a:pt x="138" y="40"/>
                  </a:cubicBezTo>
                  <a:cubicBezTo>
                    <a:pt x="135" y="40"/>
                    <a:pt x="135" y="40"/>
                    <a:pt x="135" y="40"/>
                  </a:cubicBezTo>
                  <a:lnTo>
                    <a:pt x="134" y="38"/>
                  </a:lnTo>
                  <a:close/>
                  <a:moveTo>
                    <a:pt x="139" y="38"/>
                  </a:moveTo>
                  <a:cubicBezTo>
                    <a:pt x="143" y="38"/>
                    <a:pt x="143" y="38"/>
                    <a:pt x="143" y="38"/>
                  </a:cubicBezTo>
                  <a:cubicBezTo>
                    <a:pt x="143" y="40"/>
                    <a:pt x="143" y="40"/>
                    <a:pt x="143" y="40"/>
                  </a:cubicBezTo>
                  <a:cubicBezTo>
                    <a:pt x="139" y="40"/>
                    <a:pt x="139" y="40"/>
                    <a:pt x="139" y="40"/>
                  </a:cubicBezTo>
                  <a:lnTo>
                    <a:pt x="139" y="38"/>
                  </a:lnTo>
                  <a:close/>
                  <a:moveTo>
                    <a:pt x="145" y="38"/>
                  </a:moveTo>
                  <a:cubicBezTo>
                    <a:pt x="149" y="38"/>
                    <a:pt x="149" y="38"/>
                    <a:pt x="149" y="38"/>
                  </a:cubicBezTo>
                  <a:cubicBezTo>
                    <a:pt x="149" y="40"/>
                    <a:pt x="149" y="40"/>
                    <a:pt x="149" y="40"/>
                  </a:cubicBezTo>
                  <a:cubicBezTo>
                    <a:pt x="145" y="40"/>
                    <a:pt x="145" y="40"/>
                    <a:pt x="145" y="40"/>
                  </a:cubicBezTo>
                  <a:lnTo>
                    <a:pt x="145" y="38"/>
                  </a:lnTo>
                  <a:close/>
                  <a:moveTo>
                    <a:pt x="151" y="38"/>
                  </a:moveTo>
                  <a:cubicBezTo>
                    <a:pt x="155" y="38"/>
                    <a:pt x="155" y="38"/>
                    <a:pt x="155" y="38"/>
                  </a:cubicBezTo>
                  <a:cubicBezTo>
                    <a:pt x="155" y="40"/>
                    <a:pt x="155" y="40"/>
                    <a:pt x="155" y="40"/>
                  </a:cubicBezTo>
                  <a:cubicBezTo>
                    <a:pt x="151" y="40"/>
                    <a:pt x="151" y="40"/>
                    <a:pt x="151" y="40"/>
                  </a:cubicBezTo>
                  <a:lnTo>
                    <a:pt x="151" y="38"/>
                  </a:lnTo>
                  <a:close/>
                  <a:moveTo>
                    <a:pt x="156" y="38"/>
                  </a:moveTo>
                  <a:cubicBezTo>
                    <a:pt x="160" y="38"/>
                    <a:pt x="160" y="38"/>
                    <a:pt x="160" y="38"/>
                  </a:cubicBezTo>
                  <a:cubicBezTo>
                    <a:pt x="160" y="40"/>
                    <a:pt x="160" y="40"/>
                    <a:pt x="160" y="40"/>
                  </a:cubicBezTo>
                  <a:cubicBezTo>
                    <a:pt x="156" y="40"/>
                    <a:pt x="156" y="40"/>
                    <a:pt x="156" y="40"/>
                  </a:cubicBezTo>
                  <a:lnTo>
                    <a:pt x="156" y="38"/>
                  </a:lnTo>
                  <a:close/>
                  <a:moveTo>
                    <a:pt x="162" y="38"/>
                  </a:moveTo>
                  <a:cubicBezTo>
                    <a:pt x="166" y="38"/>
                    <a:pt x="166" y="38"/>
                    <a:pt x="166" y="38"/>
                  </a:cubicBezTo>
                  <a:cubicBezTo>
                    <a:pt x="166" y="40"/>
                    <a:pt x="166" y="40"/>
                    <a:pt x="166" y="40"/>
                  </a:cubicBezTo>
                  <a:cubicBezTo>
                    <a:pt x="162" y="40"/>
                    <a:pt x="162" y="40"/>
                    <a:pt x="162" y="40"/>
                  </a:cubicBezTo>
                  <a:lnTo>
                    <a:pt x="162" y="38"/>
                  </a:lnTo>
                  <a:close/>
                  <a:moveTo>
                    <a:pt x="168" y="38"/>
                  </a:moveTo>
                  <a:cubicBezTo>
                    <a:pt x="172" y="38"/>
                    <a:pt x="172" y="38"/>
                    <a:pt x="172" y="38"/>
                  </a:cubicBezTo>
                  <a:cubicBezTo>
                    <a:pt x="172" y="40"/>
                    <a:pt x="172" y="40"/>
                    <a:pt x="172" y="40"/>
                  </a:cubicBezTo>
                  <a:cubicBezTo>
                    <a:pt x="168" y="40"/>
                    <a:pt x="168" y="40"/>
                    <a:pt x="168" y="40"/>
                  </a:cubicBezTo>
                  <a:lnTo>
                    <a:pt x="168" y="38"/>
                  </a:lnTo>
                  <a:close/>
                  <a:moveTo>
                    <a:pt x="174" y="38"/>
                  </a:moveTo>
                  <a:cubicBezTo>
                    <a:pt x="178" y="38"/>
                    <a:pt x="178" y="38"/>
                    <a:pt x="178" y="38"/>
                  </a:cubicBezTo>
                  <a:cubicBezTo>
                    <a:pt x="177" y="40"/>
                    <a:pt x="177" y="40"/>
                    <a:pt x="177" y="40"/>
                  </a:cubicBezTo>
                  <a:cubicBezTo>
                    <a:pt x="174" y="40"/>
                    <a:pt x="174" y="40"/>
                    <a:pt x="174" y="40"/>
                  </a:cubicBezTo>
                  <a:lnTo>
                    <a:pt x="174" y="38"/>
                  </a:lnTo>
                  <a:close/>
                  <a:moveTo>
                    <a:pt x="179" y="38"/>
                  </a:moveTo>
                  <a:cubicBezTo>
                    <a:pt x="183" y="38"/>
                    <a:pt x="183" y="38"/>
                    <a:pt x="183" y="38"/>
                  </a:cubicBezTo>
                  <a:cubicBezTo>
                    <a:pt x="183" y="40"/>
                    <a:pt x="183" y="40"/>
                    <a:pt x="183" y="40"/>
                  </a:cubicBezTo>
                  <a:cubicBezTo>
                    <a:pt x="179" y="40"/>
                    <a:pt x="179" y="40"/>
                    <a:pt x="179" y="40"/>
                  </a:cubicBezTo>
                  <a:lnTo>
                    <a:pt x="179" y="38"/>
                  </a:lnTo>
                  <a:close/>
                  <a:moveTo>
                    <a:pt x="185" y="38"/>
                  </a:moveTo>
                  <a:cubicBezTo>
                    <a:pt x="189" y="38"/>
                    <a:pt x="189" y="38"/>
                    <a:pt x="189" y="38"/>
                  </a:cubicBezTo>
                  <a:cubicBezTo>
                    <a:pt x="188" y="40"/>
                    <a:pt x="188" y="40"/>
                    <a:pt x="188" y="40"/>
                  </a:cubicBezTo>
                  <a:cubicBezTo>
                    <a:pt x="185" y="40"/>
                    <a:pt x="185" y="40"/>
                    <a:pt x="185" y="40"/>
                  </a:cubicBezTo>
                  <a:lnTo>
                    <a:pt x="185" y="38"/>
                  </a:lnTo>
                  <a:close/>
                  <a:moveTo>
                    <a:pt x="189" y="36"/>
                  </a:moveTo>
                  <a:cubicBezTo>
                    <a:pt x="185" y="36"/>
                    <a:pt x="185" y="36"/>
                    <a:pt x="185" y="36"/>
                  </a:cubicBezTo>
                  <a:cubicBezTo>
                    <a:pt x="186" y="33"/>
                    <a:pt x="186" y="33"/>
                    <a:pt x="186" y="33"/>
                  </a:cubicBezTo>
                  <a:cubicBezTo>
                    <a:pt x="189" y="33"/>
                    <a:pt x="189" y="33"/>
                    <a:pt x="189" y="33"/>
                  </a:cubicBezTo>
                  <a:lnTo>
                    <a:pt x="189" y="36"/>
                  </a:lnTo>
                  <a:close/>
                  <a:moveTo>
                    <a:pt x="184" y="36"/>
                  </a:moveTo>
                  <a:cubicBezTo>
                    <a:pt x="180" y="36"/>
                    <a:pt x="180" y="36"/>
                    <a:pt x="180" y="36"/>
                  </a:cubicBezTo>
                  <a:cubicBezTo>
                    <a:pt x="180" y="33"/>
                    <a:pt x="180" y="33"/>
                    <a:pt x="180" y="33"/>
                  </a:cubicBezTo>
                  <a:cubicBezTo>
                    <a:pt x="184" y="33"/>
                    <a:pt x="184" y="33"/>
                    <a:pt x="184" y="33"/>
                  </a:cubicBezTo>
                  <a:lnTo>
                    <a:pt x="184" y="36"/>
                  </a:lnTo>
                  <a:close/>
                  <a:moveTo>
                    <a:pt x="178" y="36"/>
                  </a:moveTo>
                  <a:cubicBezTo>
                    <a:pt x="174" y="36"/>
                    <a:pt x="174" y="36"/>
                    <a:pt x="174" y="36"/>
                  </a:cubicBezTo>
                  <a:cubicBezTo>
                    <a:pt x="174" y="33"/>
                    <a:pt x="174" y="33"/>
                    <a:pt x="174" y="33"/>
                  </a:cubicBezTo>
                  <a:cubicBezTo>
                    <a:pt x="178" y="33"/>
                    <a:pt x="178" y="33"/>
                    <a:pt x="178" y="33"/>
                  </a:cubicBezTo>
                  <a:lnTo>
                    <a:pt x="178" y="36"/>
                  </a:lnTo>
                  <a:close/>
                  <a:moveTo>
                    <a:pt x="172" y="36"/>
                  </a:moveTo>
                  <a:cubicBezTo>
                    <a:pt x="168" y="36"/>
                    <a:pt x="168" y="36"/>
                    <a:pt x="168" y="36"/>
                  </a:cubicBezTo>
                  <a:cubicBezTo>
                    <a:pt x="168" y="33"/>
                    <a:pt x="168" y="33"/>
                    <a:pt x="168" y="33"/>
                  </a:cubicBezTo>
                  <a:cubicBezTo>
                    <a:pt x="172" y="33"/>
                    <a:pt x="172" y="33"/>
                    <a:pt x="172" y="33"/>
                  </a:cubicBezTo>
                  <a:lnTo>
                    <a:pt x="172" y="36"/>
                  </a:lnTo>
                  <a:close/>
                  <a:moveTo>
                    <a:pt x="166" y="36"/>
                  </a:moveTo>
                  <a:cubicBezTo>
                    <a:pt x="162" y="36"/>
                    <a:pt x="162" y="36"/>
                    <a:pt x="162" y="36"/>
                  </a:cubicBezTo>
                  <a:cubicBezTo>
                    <a:pt x="162" y="33"/>
                    <a:pt x="162" y="33"/>
                    <a:pt x="162" y="33"/>
                  </a:cubicBezTo>
                  <a:cubicBezTo>
                    <a:pt x="166" y="33"/>
                    <a:pt x="166" y="33"/>
                    <a:pt x="166" y="33"/>
                  </a:cubicBezTo>
                  <a:lnTo>
                    <a:pt x="166" y="36"/>
                  </a:lnTo>
                  <a:close/>
                  <a:moveTo>
                    <a:pt x="160" y="36"/>
                  </a:moveTo>
                  <a:cubicBezTo>
                    <a:pt x="156" y="36"/>
                    <a:pt x="156" y="36"/>
                    <a:pt x="156" y="36"/>
                  </a:cubicBezTo>
                  <a:cubicBezTo>
                    <a:pt x="156" y="33"/>
                    <a:pt x="156" y="33"/>
                    <a:pt x="156" y="33"/>
                  </a:cubicBezTo>
                  <a:cubicBezTo>
                    <a:pt x="160" y="33"/>
                    <a:pt x="160" y="33"/>
                    <a:pt x="160" y="33"/>
                  </a:cubicBezTo>
                  <a:lnTo>
                    <a:pt x="160" y="36"/>
                  </a:lnTo>
                  <a:close/>
                  <a:moveTo>
                    <a:pt x="155" y="36"/>
                  </a:moveTo>
                  <a:cubicBezTo>
                    <a:pt x="151" y="36"/>
                    <a:pt x="151" y="36"/>
                    <a:pt x="151" y="36"/>
                  </a:cubicBezTo>
                  <a:cubicBezTo>
                    <a:pt x="150" y="33"/>
                    <a:pt x="150" y="33"/>
                    <a:pt x="150" y="33"/>
                  </a:cubicBezTo>
                  <a:cubicBezTo>
                    <a:pt x="154" y="33"/>
                    <a:pt x="154" y="33"/>
                    <a:pt x="154" y="33"/>
                  </a:cubicBezTo>
                  <a:lnTo>
                    <a:pt x="155" y="36"/>
                  </a:lnTo>
                  <a:close/>
                  <a:moveTo>
                    <a:pt x="149" y="36"/>
                  </a:moveTo>
                  <a:cubicBezTo>
                    <a:pt x="145" y="36"/>
                    <a:pt x="145" y="36"/>
                    <a:pt x="145" y="36"/>
                  </a:cubicBezTo>
                  <a:cubicBezTo>
                    <a:pt x="145" y="33"/>
                    <a:pt x="145" y="33"/>
                    <a:pt x="145" y="33"/>
                  </a:cubicBezTo>
                  <a:cubicBezTo>
                    <a:pt x="149" y="33"/>
                    <a:pt x="149" y="33"/>
                    <a:pt x="149" y="33"/>
                  </a:cubicBezTo>
                  <a:lnTo>
                    <a:pt x="149" y="36"/>
                  </a:lnTo>
                  <a:close/>
                  <a:moveTo>
                    <a:pt x="143" y="36"/>
                  </a:moveTo>
                  <a:cubicBezTo>
                    <a:pt x="139" y="36"/>
                    <a:pt x="139" y="36"/>
                    <a:pt x="139" y="36"/>
                  </a:cubicBezTo>
                  <a:cubicBezTo>
                    <a:pt x="139" y="33"/>
                    <a:pt x="139" y="33"/>
                    <a:pt x="139" y="33"/>
                  </a:cubicBezTo>
                  <a:cubicBezTo>
                    <a:pt x="143" y="33"/>
                    <a:pt x="143" y="33"/>
                    <a:pt x="143" y="33"/>
                  </a:cubicBezTo>
                  <a:lnTo>
                    <a:pt x="143" y="36"/>
                  </a:lnTo>
                  <a:close/>
                  <a:moveTo>
                    <a:pt x="137" y="36"/>
                  </a:moveTo>
                  <a:cubicBezTo>
                    <a:pt x="134" y="36"/>
                    <a:pt x="134" y="36"/>
                    <a:pt x="134" y="36"/>
                  </a:cubicBezTo>
                  <a:cubicBezTo>
                    <a:pt x="133" y="33"/>
                    <a:pt x="133" y="33"/>
                    <a:pt x="133" y="33"/>
                  </a:cubicBezTo>
                  <a:cubicBezTo>
                    <a:pt x="137" y="33"/>
                    <a:pt x="137" y="33"/>
                    <a:pt x="137" y="33"/>
                  </a:cubicBezTo>
                  <a:lnTo>
                    <a:pt x="137" y="36"/>
                  </a:lnTo>
                  <a:close/>
                  <a:moveTo>
                    <a:pt x="138" y="42"/>
                  </a:moveTo>
                  <a:cubicBezTo>
                    <a:pt x="138" y="45"/>
                    <a:pt x="138" y="45"/>
                    <a:pt x="138" y="45"/>
                  </a:cubicBezTo>
                  <a:cubicBezTo>
                    <a:pt x="136" y="45"/>
                    <a:pt x="136" y="45"/>
                    <a:pt x="136" y="45"/>
                  </a:cubicBezTo>
                  <a:cubicBezTo>
                    <a:pt x="135" y="42"/>
                    <a:pt x="135" y="42"/>
                    <a:pt x="135" y="42"/>
                  </a:cubicBezTo>
                  <a:lnTo>
                    <a:pt x="138" y="42"/>
                  </a:lnTo>
                  <a:close/>
                  <a:moveTo>
                    <a:pt x="140" y="45"/>
                  </a:moveTo>
                  <a:cubicBezTo>
                    <a:pt x="140" y="42"/>
                    <a:pt x="140" y="42"/>
                    <a:pt x="140" y="42"/>
                  </a:cubicBezTo>
                  <a:cubicBezTo>
                    <a:pt x="143" y="42"/>
                    <a:pt x="143" y="42"/>
                    <a:pt x="143" y="42"/>
                  </a:cubicBezTo>
                  <a:cubicBezTo>
                    <a:pt x="144" y="45"/>
                    <a:pt x="144" y="45"/>
                    <a:pt x="144" y="45"/>
                  </a:cubicBezTo>
                  <a:lnTo>
                    <a:pt x="140" y="45"/>
                  </a:lnTo>
                  <a:close/>
                  <a:moveTo>
                    <a:pt x="146" y="45"/>
                  </a:moveTo>
                  <a:cubicBezTo>
                    <a:pt x="145" y="42"/>
                    <a:pt x="145" y="42"/>
                    <a:pt x="145" y="42"/>
                  </a:cubicBezTo>
                  <a:cubicBezTo>
                    <a:pt x="149" y="42"/>
                    <a:pt x="149" y="42"/>
                    <a:pt x="149" y="42"/>
                  </a:cubicBezTo>
                  <a:cubicBezTo>
                    <a:pt x="149" y="45"/>
                    <a:pt x="149" y="45"/>
                    <a:pt x="149" y="45"/>
                  </a:cubicBezTo>
                  <a:lnTo>
                    <a:pt x="146" y="45"/>
                  </a:lnTo>
                  <a:close/>
                  <a:moveTo>
                    <a:pt x="151" y="45"/>
                  </a:moveTo>
                  <a:cubicBezTo>
                    <a:pt x="151" y="42"/>
                    <a:pt x="151" y="42"/>
                    <a:pt x="151" y="42"/>
                  </a:cubicBezTo>
                  <a:cubicBezTo>
                    <a:pt x="155" y="42"/>
                    <a:pt x="155" y="42"/>
                    <a:pt x="155" y="42"/>
                  </a:cubicBezTo>
                  <a:cubicBezTo>
                    <a:pt x="155" y="45"/>
                    <a:pt x="155" y="45"/>
                    <a:pt x="155" y="45"/>
                  </a:cubicBezTo>
                  <a:lnTo>
                    <a:pt x="151" y="45"/>
                  </a:lnTo>
                  <a:close/>
                  <a:moveTo>
                    <a:pt x="157" y="45"/>
                  </a:moveTo>
                  <a:cubicBezTo>
                    <a:pt x="157" y="42"/>
                    <a:pt x="157" y="42"/>
                    <a:pt x="157" y="42"/>
                  </a:cubicBezTo>
                  <a:cubicBezTo>
                    <a:pt x="160" y="42"/>
                    <a:pt x="160" y="42"/>
                    <a:pt x="160" y="42"/>
                  </a:cubicBezTo>
                  <a:cubicBezTo>
                    <a:pt x="160" y="45"/>
                    <a:pt x="160" y="45"/>
                    <a:pt x="160" y="45"/>
                  </a:cubicBezTo>
                  <a:lnTo>
                    <a:pt x="157" y="45"/>
                  </a:lnTo>
                  <a:close/>
                  <a:moveTo>
                    <a:pt x="162" y="42"/>
                  </a:moveTo>
                  <a:cubicBezTo>
                    <a:pt x="166" y="42"/>
                    <a:pt x="166" y="42"/>
                    <a:pt x="166" y="42"/>
                  </a:cubicBezTo>
                  <a:cubicBezTo>
                    <a:pt x="166" y="45"/>
                    <a:pt x="166" y="45"/>
                    <a:pt x="166" y="45"/>
                  </a:cubicBezTo>
                  <a:cubicBezTo>
                    <a:pt x="162" y="45"/>
                    <a:pt x="162" y="45"/>
                    <a:pt x="162" y="45"/>
                  </a:cubicBezTo>
                  <a:lnTo>
                    <a:pt x="162" y="42"/>
                  </a:lnTo>
                  <a:close/>
                  <a:moveTo>
                    <a:pt x="168" y="42"/>
                  </a:moveTo>
                  <a:cubicBezTo>
                    <a:pt x="172" y="42"/>
                    <a:pt x="172" y="42"/>
                    <a:pt x="172" y="42"/>
                  </a:cubicBezTo>
                  <a:cubicBezTo>
                    <a:pt x="171" y="45"/>
                    <a:pt x="171" y="45"/>
                    <a:pt x="171" y="45"/>
                  </a:cubicBezTo>
                  <a:cubicBezTo>
                    <a:pt x="168" y="45"/>
                    <a:pt x="168" y="45"/>
                    <a:pt x="168" y="45"/>
                  </a:cubicBezTo>
                  <a:lnTo>
                    <a:pt x="168" y="42"/>
                  </a:lnTo>
                  <a:close/>
                  <a:moveTo>
                    <a:pt x="173" y="42"/>
                  </a:moveTo>
                  <a:cubicBezTo>
                    <a:pt x="177" y="42"/>
                    <a:pt x="177" y="42"/>
                    <a:pt x="177" y="42"/>
                  </a:cubicBezTo>
                  <a:cubicBezTo>
                    <a:pt x="177" y="45"/>
                    <a:pt x="177" y="45"/>
                    <a:pt x="177" y="45"/>
                  </a:cubicBezTo>
                  <a:cubicBezTo>
                    <a:pt x="173" y="45"/>
                    <a:pt x="173" y="45"/>
                    <a:pt x="173" y="45"/>
                  </a:cubicBezTo>
                  <a:lnTo>
                    <a:pt x="173" y="42"/>
                  </a:lnTo>
                  <a:close/>
                  <a:moveTo>
                    <a:pt x="179" y="42"/>
                  </a:moveTo>
                  <a:cubicBezTo>
                    <a:pt x="183" y="42"/>
                    <a:pt x="183" y="42"/>
                    <a:pt x="183" y="42"/>
                  </a:cubicBezTo>
                  <a:cubicBezTo>
                    <a:pt x="183" y="45"/>
                    <a:pt x="183" y="45"/>
                    <a:pt x="183" y="45"/>
                  </a:cubicBezTo>
                  <a:cubicBezTo>
                    <a:pt x="179" y="45"/>
                    <a:pt x="179" y="45"/>
                    <a:pt x="179" y="45"/>
                  </a:cubicBezTo>
                  <a:lnTo>
                    <a:pt x="179" y="42"/>
                  </a:lnTo>
                  <a:close/>
                  <a:moveTo>
                    <a:pt x="190" y="31"/>
                  </a:moveTo>
                  <a:cubicBezTo>
                    <a:pt x="186" y="31"/>
                    <a:pt x="186" y="31"/>
                    <a:pt x="186" y="31"/>
                  </a:cubicBezTo>
                  <a:cubicBezTo>
                    <a:pt x="186" y="29"/>
                    <a:pt x="186" y="29"/>
                    <a:pt x="186" y="29"/>
                  </a:cubicBezTo>
                  <a:cubicBezTo>
                    <a:pt x="190" y="29"/>
                    <a:pt x="190" y="29"/>
                    <a:pt x="190" y="29"/>
                  </a:cubicBezTo>
                  <a:lnTo>
                    <a:pt x="190" y="31"/>
                  </a:lnTo>
                  <a:close/>
                  <a:moveTo>
                    <a:pt x="184" y="31"/>
                  </a:moveTo>
                  <a:cubicBezTo>
                    <a:pt x="180" y="31"/>
                    <a:pt x="180" y="31"/>
                    <a:pt x="180" y="31"/>
                  </a:cubicBezTo>
                  <a:cubicBezTo>
                    <a:pt x="180" y="29"/>
                    <a:pt x="180" y="29"/>
                    <a:pt x="180" y="29"/>
                  </a:cubicBezTo>
                  <a:cubicBezTo>
                    <a:pt x="184" y="29"/>
                    <a:pt x="184" y="29"/>
                    <a:pt x="184" y="29"/>
                  </a:cubicBezTo>
                  <a:lnTo>
                    <a:pt x="184" y="31"/>
                  </a:lnTo>
                  <a:close/>
                  <a:moveTo>
                    <a:pt x="178" y="31"/>
                  </a:moveTo>
                  <a:cubicBezTo>
                    <a:pt x="174" y="31"/>
                    <a:pt x="174" y="31"/>
                    <a:pt x="174" y="31"/>
                  </a:cubicBezTo>
                  <a:cubicBezTo>
                    <a:pt x="174" y="29"/>
                    <a:pt x="174" y="29"/>
                    <a:pt x="174" y="29"/>
                  </a:cubicBezTo>
                  <a:cubicBezTo>
                    <a:pt x="178" y="29"/>
                    <a:pt x="178" y="29"/>
                    <a:pt x="178" y="29"/>
                  </a:cubicBezTo>
                  <a:lnTo>
                    <a:pt x="178" y="31"/>
                  </a:lnTo>
                  <a:close/>
                  <a:moveTo>
                    <a:pt x="172" y="31"/>
                  </a:moveTo>
                  <a:cubicBezTo>
                    <a:pt x="168" y="31"/>
                    <a:pt x="168" y="31"/>
                    <a:pt x="168" y="31"/>
                  </a:cubicBezTo>
                  <a:cubicBezTo>
                    <a:pt x="168" y="29"/>
                    <a:pt x="168" y="29"/>
                    <a:pt x="168" y="29"/>
                  </a:cubicBezTo>
                  <a:cubicBezTo>
                    <a:pt x="172" y="29"/>
                    <a:pt x="172" y="29"/>
                    <a:pt x="172" y="29"/>
                  </a:cubicBezTo>
                  <a:lnTo>
                    <a:pt x="172" y="31"/>
                  </a:lnTo>
                  <a:close/>
                  <a:moveTo>
                    <a:pt x="166" y="31"/>
                  </a:moveTo>
                  <a:cubicBezTo>
                    <a:pt x="162" y="31"/>
                    <a:pt x="162" y="31"/>
                    <a:pt x="162" y="31"/>
                  </a:cubicBezTo>
                  <a:cubicBezTo>
                    <a:pt x="162" y="29"/>
                    <a:pt x="162" y="29"/>
                    <a:pt x="162" y="29"/>
                  </a:cubicBezTo>
                  <a:cubicBezTo>
                    <a:pt x="166" y="29"/>
                    <a:pt x="166" y="29"/>
                    <a:pt x="166" y="29"/>
                  </a:cubicBezTo>
                  <a:lnTo>
                    <a:pt x="166" y="31"/>
                  </a:lnTo>
                  <a:close/>
                  <a:moveTo>
                    <a:pt x="160" y="31"/>
                  </a:moveTo>
                  <a:cubicBezTo>
                    <a:pt x="156" y="31"/>
                    <a:pt x="156" y="31"/>
                    <a:pt x="156" y="31"/>
                  </a:cubicBezTo>
                  <a:cubicBezTo>
                    <a:pt x="156" y="29"/>
                    <a:pt x="156" y="29"/>
                    <a:pt x="156" y="29"/>
                  </a:cubicBezTo>
                  <a:cubicBezTo>
                    <a:pt x="160" y="29"/>
                    <a:pt x="160" y="29"/>
                    <a:pt x="160" y="29"/>
                  </a:cubicBezTo>
                  <a:lnTo>
                    <a:pt x="160" y="31"/>
                  </a:lnTo>
                  <a:close/>
                  <a:moveTo>
                    <a:pt x="154" y="29"/>
                  </a:moveTo>
                  <a:cubicBezTo>
                    <a:pt x="154" y="31"/>
                    <a:pt x="154" y="31"/>
                    <a:pt x="154" y="31"/>
                  </a:cubicBezTo>
                  <a:cubicBezTo>
                    <a:pt x="150" y="31"/>
                    <a:pt x="150" y="31"/>
                    <a:pt x="150" y="31"/>
                  </a:cubicBezTo>
                  <a:cubicBezTo>
                    <a:pt x="150" y="29"/>
                    <a:pt x="150" y="29"/>
                    <a:pt x="150" y="29"/>
                  </a:cubicBezTo>
                  <a:lnTo>
                    <a:pt x="154" y="29"/>
                  </a:lnTo>
                  <a:close/>
                  <a:moveTo>
                    <a:pt x="148" y="29"/>
                  </a:moveTo>
                  <a:cubicBezTo>
                    <a:pt x="148" y="31"/>
                    <a:pt x="148" y="31"/>
                    <a:pt x="148" y="31"/>
                  </a:cubicBezTo>
                  <a:cubicBezTo>
                    <a:pt x="144" y="31"/>
                    <a:pt x="144" y="31"/>
                    <a:pt x="144" y="31"/>
                  </a:cubicBezTo>
                  <a:cubicBezTo>
                    <a:pt x="144" y="29"/>
                    <a:pt x="144" y="29"/>
                    <a:pt x="144" y="29"/>
                  </a:cubicBezTo>
                  <a:lnTo>
                    <a:pt x="148" y="29"/>
                  </a:lnTo>
                  <a:close/>
                  <a:moveTo>
                    <a:pt x="142" y="29"/>
                  </a:moveTo>
                  <a:cubicBezTo>
                    <a:pt x="143" y="31"/>
                    <a:pt x="143" y="31"/>
                    <a:pt x="143" y="31"/>
                  </a:cubicBezTo>
                  <a:cubicBezTo>
                    <a:pt x="138" y="31"/>
                    <a:pt x="138" y="31"/>
                    <a:pt x="138" y="31"/>
                  </a:cubicBezTo>
                  <a:cubicBezTo>
                    <a:pt x="138" y="29"/>
                    <a:pt x="138" y="29"/>
                    <a:pt x="138" y="29"/>
                  </a:cubicBezTo>
                  <a:lnTo>
                    <a:pt x="142" y="29"/>
                  </a:lnTo>
                  <a:close/>
                  <a:moveTo>
                    <a:pt x="136" y="29"/>
                  </a:moveTo>
                  <a:cubicBezTo>
                    <a:pt x="137" y="31"/>
                    <a:pt x="137" y="31"/>
                    <a:pt x="137" y="31"/>
                  </a:cubicBezTo>
                  <a:cubicBezTo>
                    <a:pt x="133" y="31"/>
                    <a:pt x="133" y="31"/>
                    <a:pt x="133" y="31"/>
                  </a:cubicBezTo>
                  <a:cubicBezTo>
                    <a:pt x="132" y="29"/>
                    <a:pt x="132" y="29"/>
                    <a:pt x="132" y="29"/>
                  </a:cubicBezTo>
                  <a:lnTo>
                    <a:pt x="136" y="29"/>
                  </a:lnTo>
                  <a:close/>
                  <a:moveTo>
                    <a:pt x="130" y="21"/>
                  </a:moveTo>
                  <a:cubicBezTo>
                    <a:pt x="130" y="21"/>
                    <a:pt x="130" y="21"/>
                    <a:pt x="130" y="21"/>
                  </a:cubicBezTo>
                  <a:cubicBezTo>
                    <a:pt x="130" y="21"/>
                    <a:pt x="129" y="21"/>
                    <a:pt x="129" y="21"/>
                  </a:cubicBezTo>
                  <a:cubicBezTo>
                    <a:pt x="129" y="21"/>
                    <a:pt x="129" y="22"/>
                    <a:pt x="129" y="22"/>
                  </a:cubicBezTo>
                  <a:cubicBezTo>
                    <a:pt x="132" y="38"/>
                    <a:pt x="132" y="38"/>
                    <a:pt x="132" y="38"/>
                  </a:cubicBezTo>
                  <a:cubicBezTo>
                    <a:pt x="123" y="7"/>
                    <a:pt x="123" y="7"/>
                    <a:pt x="123" y="7"/>
                  </a:cubicBezTo>
                  <a:cubicBezTo>
                    <a:pt x="124" y="8"/>
                    <a:pt x="125" y="8"/>
                    <a:pt x="127" y="8"/>
                  </a:cubicBezTo>
                  <a:lnTo>
                    <a:pt x="130" y="21"/>
                  </a:lnTo>
                  <a:close/>
                  <a:moveTo>
                    <a:pt x="134" y="49"/>
                  </a:moveTo>
                  <a:cubicBezTo>
                    <a:pt x="131" y="51"/>
                    <a:pt x="131" y="51"/>
                    <a:pt x="131" y="51"/>
                  </a:cubicBezTo>
                  <a:cubicBezTo>
                    <a:pt x="118" y="6"/>
                    <a:pt x="118" y="6"/>
                    <a:pt x="118" y="6"/>
                  </a:cubicBezTo>
                  <a:cubicBezTo>
                    <a:pt x="119" y="6"/>
                    <a:pt x="120" y="6"/>
                    <a:pt x="121" y="7"/>
                  </a:cubicBezTo>
                  <a:lnTo>
                    <a:pt x="134" y="49"/>
                  </a:lnTo>
                  <a:close/>
                  <a:moveTo>
                    <a:pt x="135" y="50"/>
                  </a:moveTo>
                  <a:cubicBezTo>
                    <a:pt x="135" y="50"/>
                    <a:pt x="135" y="50"/>
                    <a:pt x="135" y="50"/>
                  </a:cubicBezTo>
                  <a:cubicBezTo>
                    <a:pt x="136" y="50"/>
                    <a:pt x="136" y="50"/>
                    <a:pt x="136" y="49"/>
                  </a:cubicBezTo>
                  <a:cubicBezTo>
                    <a:pt x="135" y="47"/>
                    <a:pt x="135" y="47"/>
                    <a:pt x="135" y="47"/>
                  </a:cubicBezTo>
                  <a:cubicBezTo>
                    <a:pt x="187" y="47"/>
                    <a:pt x="187" y="47"/>
                    <a:pt x="187" y="47"/>
                  </a:cubicBezTo>
                  <a:cubicBezTo>
                    <a:pt x="192" y="53"/>
                    <a:pt x="192" y="53"/>
                    <a:pt x="192" y="53"/>
                  </a:cubicBezTo>
                  <a:cubicBezTo>
                    <a:pt x="131" y="53"/>
                    <a:pt x="131" y="53"/>
                    <a:pt x="131" y="53"/>
                  </a:cubicBezTo>
                  <a:lnTo>
                    <a:pt x="135" y="50"/>
                  </a:lnTo>
                  <a:close/>
                  <a:moveTo>
                    <a:pt x="198" y="56"/>
                  </a:moveTo>
                  <a:cubicBezTo>
                    <a:pt x="198" y="11"/>
                    <a:pt x="198" y="11"/>
                    <a:pt x="198" y="11"/>
                  </a:cubicBezTo>
                  <a:cubicBezTo>
                    <a:pt x="199" y="10"/>
                    <a:pt x="200" y="10"/>
                    <a:pt x="201" y="10"/>
                  </a:cubicBezTo>
                  <a:cubicBezTo>
                    <a:pt x="201" y="60"/>
                    <a:pt x="201" y="60"/>
                    <a:pt x="201" y="60"/>
                  </a:cubicBezTo>
                  <a:lnTo>
                    <a:pt x="198" y="56"/>
                  </a:lnTo>
                  <a:close/>
                  <a:moveTo>
                    <a:pt x="203" y="9"/>
                  </a:moveTo>
                  <a:cubicBezTo>
                    <a:pt x="204" y="9"/>
                    <a:pt x="205" y="8"/>
                    <a:pt x="206" y="8"/>
                  </a:cubicBezTo>
                  <a:cubicBezTo>
                    <a:pt x="206" y="62"/>
                    <a:pt x="206" y="62"/>
                    <a:pt x="206" y="62"/>
                  </a:cubicBezTo>
                  <a:cubicBezTo>
                    <a:pt x="203" y="62"/>
                    <a:pt x="203" y="62"/>
                    <a:pt x="203" y="62"/>
                  </a:cubicBezTo>
                  <a:lnTo>
                    <a:pt x="203" y="9"/>
                  </a:lnTo>
                  <a:close/>
                  <a:moveTo>
                    <a:pt x="207" y="7"/>
                  </a:moveTo>
                  <a:cubicBezTo>
                    <a:pt x="208" y="7"/>
                    <a:pt x="209" y="7"/>
                    <a:pt x="210" y="7"/>
                  </a:cubicBezTo>
                  <a:cubicBezTo>
                    <a:pt x="210" y="62"/>
                    <a:pt x="210" y="62"/>
                    <a:pt x="210" y="62"/>
                  </a:cubicBezTo>
                  <a:cubicBezTo>
                    <a:pt x="207" y="62"/>
                    <a:pt x="207" y="62"/>
                    <a:pt x="207" y="62"/>
                  </a:cubicBezTo>
                  <a:lnTo>
                    <a:pt x="207" y="7"/>
                  </a:lnTo>
                  <a:close/>
                  <a:moveTo>
                    <a:pt x="212" y="6"/>
                  </a:moveTo>
                  <a:cubicBezTo>
                    <a:pt x="213" y="6"/>
                    <a:pt x="214" y="6"/>
                    <a:pt x="215" y="6"/>
                  </a:cubicBezTo>
                  <a:cubicBezTo>
                    <a:pt x="215" y="62"/>
                    <a:pt x="215" y="62"/>
                    <a:pt x="215" y="62"/>
                  </a:cubicBezTo>
                  <a:cubicBezTo>
                    <a:pt x="212" y="62"/>
                    <a:pt x="212" y="62"/>
                    <a:pt x="212" y="62"/>
                  </a:cubicBezTo>
                  <a:lnTo>
                    <a:pt x="212" y="6"/>
                  </a:lnTo>
                  <a:close/>
                  <a:moveTo>
                    <a:pt x="217" y="5"/>
                  </a:moveTo>
                  <a:cubicBezTo>
                    <a:pt x="218" y="5"/>
                    <a:pt x="219" y="5"/>
                    <a:pt x="220" y="4"/>
                  </a:cubicBezTo>
                  <a:cubicBezTo>
                    <a:pt x="220" y="62"/>
                    <a:pt x="220" y="62"/>
                    <a:pt x="220" y="62"/>
                  </a:cubicBezTo>
                  <a:cubicBezTo>
                    <a:pt x="217" y="62"/>
                    <a:pt x="217" y="62"/>
                    <a:pt x="217" y="62"/>
                  </a:cubicBezTo>
                  <a:lnTo>
                    <a:pt x="217" y="5"/>
                  </a:lnTo>
                  <a:close/>
                  <a:moveTo>
                    <a:pt x="222" y="4"/>
                  </a:moveTo>
                  <a:cubicBezTo>
                    <a:pt x="223" y="4"/>
                    <a:pt x="224" y="4"/>
                    <a:pt x="225" y="4"/>
                  </a:cubicBezTo>
                  <a:cubicBezTo>
                    <a:pt x="225" y="62"/>
                    <a:pt x="225" y="62"/>
                    <a:pt x="225" y="62"/>
                  </a:cubicBezTo>
                  <a:cubicBezTo>
                    <a:pt x="222" y="62"/>
                    <a:pt x="222" y="62"/>
                    <a:pt x="222" y="62"/>
                  </a:cubicBezTo>
                  <a:lnTo>
                    <a:pt x="222" y="4"/>
                  </a:lnTo>
                  <a:close/>
                  <a:moveTo>
                    <a:pt x="227" y="3"/>
                  </a:moveTo>
                  <a:cubicBezTo>
                    <a:pt x="228" y="3"/>
                    <a:pt x="229" y="3"/>
                    <a:pt x="230" y="3"/>
                  </a:cubicBezTo>
                  <a:cubicBezTo>
                    <a:pt x="230" y="62"/>
                    <a:pt x="230" y="62"/>
                    <a:pt x="230" y="62"/>
                  </a:cubicBezTo>
                  <a:cubicBezTo>
                    <a:pt x="227" y="62"/>
                    <a:pt x="227" y="62"/>
                    <a:pt x="227" y="62"/>
                  </a:cubicBezTo>
                  <a:lnTo>
                    <a:pt x="227" y="3"/>
                  </a:lnTo>
                  <a:close/>
                  <a:moveTo>
                    <a:pt x="232" y="3"/>
                  </a:moveTo>
                  <a:cubicBezTo>
                    <a:pt x="233" y="2"/>
                    <a:pt x="234" y="2"/>
                    <a:pt x="235" y="2"/>
                  </a:cubicBezTo>
                  <a:cubicBezTo>
                    <a:pt x="235" y="62"/>
                    <a:pt x="235" y="62"/>
                    <a:pt x="235" y="62"/>
                  </a:cubicBezTo>
                  <a:cubicBezTo>
                    <a:pt x="232" y="62"/>
                    <a:pt x="232" y="62"/>
                    <a:pt x="232" y="62"/>
                  </a:cubicBezTo>
                  <a:lnTo>
                    <a:pt x="232" y="3"/>
                  </a:lnTo>
                  <a:close/>
                  <a:moveTo>
                    <a:pt x="236" y="2"/>
                  </a:moveTo>
                  <a:cubicBezTo>
                    <a:pt x="238" y="2"/>
                    <a:pt x="239" y="2"/>
                    <a:pt x="239" y="2"/>
                  </a:cubicBezTo>
                  <a:cubicBezTo>
                    <a:pt x="239" y="62"/>
                    <a:pt x="239" y="62"/>
                    <a:pt x="239" y="62"/>
                  </a:cubicBezTo>
                  <a:cubicBezTo>
                    <a:pt x="236" y="62"/>
                    <a:pt x="236" y="62"/>
                    <a:pt x="236" y="62"/>
                  </a:cubicBezTo>
                  <a:lnTo>
                    <a:pt x="236" y="2"/>
                  </a:lnTo>
                  <a:close/>
                  <a:moveTo>
                    <a:pt x="241" y="2"/>
                  </a:moveTo>
                  <a:cubicBezTo>
                    <a:pt x="244" y="2"/>
                    <a:pt x="244" y="2"/>
                    <a:pt x="244" y="2"/>
                  </a:cubicBezTo>
                  <a:cubicBezTo>
                    <a:pt x="244" y="62"/>
                    <a:pt x="244" y="62"/>
                    <a:pt x="244" y="62"/>
                  </a:cubicBezTo>
                  <a:cubicBezTo>
                    <a:pt x="241" y="62"/>
                    <a:pt x="241" y="62"/>
                    <a:pt x="241" y="62"/>
                  </a:cubicBezTo>
                  <a:lnTo>
                    <a:pt x="241" y="2"/>
                  </a:lnTo>
                  <a:close/>
                  <a:moveTo>
                    <a:pt x="246" y="2"/>
                  </a:moveTo>
                  <a:cubicBezTo>
                    <a:pt x="249" y="2"/>
                    <a:pt x="249" y="2"/>
                    <a:pt x="249" y="2"/>
                  </a:cubicBezTo>
                  <a:cubicBezTo>
                    <a:pt x="249" y="62"/>
                    <a:pt x="249" y="62"/>
                    <a:pt x="249" y="62"/>
                  </a:cubicBezTo>
                  <a:cubicBezTo>
                    <a:pt x="246" y="62"/>
                    <a:pt x="246" y="62"/>
                    <a:pt x="246" y="62"/>
                  </a:cubicBezTo>
                  <a:lnTo>
                    <a:pt x="246" y="2"/>
                  </a:lnTo>
                  <a:close/>
                  <a:moveTo>
                    <a:pt x="251" y="2"/>
                  </a:moveTo>
                  <a:cubicBezTo>
                    <a:pt x="254" y="2"/>
                    <a:pt x="254" y="2"/>
                    <a:pt x="254" y="2"/>
                  </a:cubicBezTo>
                  <a:cubicBezTo>
                    <a:pt x="254" y="62"/>
                    <a:pt x="254" y="62"/>
                    <a:pt x="254" y="62"/>
                  </a:cubicBezTo>
                  <a:cubicBezTo>
                    <a:pt x="251" y="62"/>
                    <a:pt x="251" y="62"/>
                    <a:pt x="251" y="62"/>
                  </a:cubicBezTo>
                  <a:lnTo>
                    <a:pt x="251" y="2"/>
                  </a:lnTo>
                  <a:close/>
                  <a:moveTo>
                    <a:pt x="256" y="2"/>
                  </a:moveTo>
                  <a:cubicBezTo>
                    <a:pt x="259" y="2"/>
                    <a:pt x="259" y="2"/>
                    <a:pt x="259" y="2"/>
                  </a:cubicBezTo>
                  <a:cubicBezTo>
                    <a:pt x="259" y="62"/>
                    <a:pt x="259" y="62"/>
                    <a:pt x="259" y="62"/>
                  </a:cubicBezTo>
                  <a:cubicBezTo>
                    <a:pt x="256" y="62"/>
                    <a:pt x="256" y="62"/>
                    <a:pt x="256" y="62"/>
                  </a:cubicBezTo>
                  <a:lnTo>
                    <a:pt x="256" y="2"/>
                  </a:lnTo>
                  <a:close/>
                  <a:moveTo>
                    <a:pt x="260" y="2"/>
                  </a:moveTo>
                  <a:cubicBezTo>
                    <a:pt x="263" y="2"/>
                    <a:pt x="263" y="2"/>
                    <a:pt x="263" y="2"/>
                  </a:cubicBezTo>
                  <a:cubicBezTo>
                    <a:pt x="263" y="62"/>
                    <a:pt x="263" y="62"/>
                    <a:pt x="263" y="62"/>
                  </a:cubicBezTo>
                  <a:cubicBezTo>
                    <a:pt x="260" y="62"/>
                    <a:pt x="260" y="62"/>
                    <a:pt x="260" y="62"/>
                  </a:cubicBezTo>
                  <a:lnTo>
                    <a:pt x="260" y="2"/>
                  </a:lnTo>
                  <a:close/>
                  <a:moveTo>
                    <a:pt x="265" y="2"/>
                  </a:moveTo>
                  <a:cubicBezTo>
                    <a:pt x="268" y="2"/>
                    <a:pt x="268" y="2"/>
                    <a:pt x="268" y="2"/>
                  </a:cubicBezTo>
                  <a:cubicBezTo>
                    <a:pt x="268" y="62"/>
                    <a:pt x="268" y="62"/>
                    <a:pt x="268" y="62"/>
                  </a:cubicBezTo>
                  <a:cubicBezTo>
                    <a:pt x="265" y="62"/>
                    <a:pt x="265" y="62"/>
                    <a:pt x="265" y="62"/>
                  </a:cubicBezTo>
                  <a:lnTo>
                    <a:pt x="265" y="2"/>
                  </a:lnTo>
                  <a:close/>
                  <a:moveTo>
                    <a:pt x="270" y="2"/>
                  </a:moveTo>
                  <a:cubicBezTo>
                    <a:pt x="273" y="2"/>
                    <a:pt x="273" y="2"/>
                    <a:pt x="273" y="2"/>
                  </a:cubicBezTo>
                  <a:cubicBezTo>
                    <a:pt x="273" y="62"/>
                    <a:pt x="273" y="62"/>
                    <a:pt x="273" y="62"/>
                  </a:cubicBezTo>
                  <a:cubicBezTo>
                    <a:pt x="270" y="62"/>
                    <a:pt x="270" y="62"/>
                    <a:pt x="270" y="62"/>
                  </a:cubicBezTo>
                  <a:lnTo>
                    <a:pt x="270" y="2"/>
                  </a:lnTo>
                  <a:close/>
                  <a:moveTo>
                    <a:pt x="275" y="2"/>
                  </a:moveTo>
                  <a:cubicBezTo>
                    <a:pt x="278" y="2"/>
                    <a:pt x="278" y="2"/>
                    <a:pt x="278" y="2"/>
                  </a:cubicBezTo>
                  <a:cubicBezTo>
                    <a:pt x="278" y="62"/>
                    <a:pt x="278" y="62"/>
                    <a:pt x="278" y="62"/>
                  </a:cubicBezTo>
                  <a:cubicBezTo>
                    <a:pt x="275" y="62"/>
                    <a:pt x="275" y="62"/>
                    <a:pt x="275" y="62"/>
                  </a:cubicBezTo>
                  <a:lnTo>
                    <a:pt x="275" y="2"/>
                  </a:lnTo>
                  <a:close/>
                  <a:moveTo>
                    <a:pt x="280" y="2"/>
                  </a:moveTo>
                  <a:cubicBezTo>
                    <a:pt x="283" y="2"/>
                    <a:pt x="283" y="2"/>
                    <a:pt x="283" y="2"/>
                  </a:cubicBezTo>
                  <a:cubicBezTo>
                    <a:pt x="283" y="62"/>
                    <a:pt x="283" y="62"/>
                    <a:pt x="283" y="62"/>
                  </a:cubicBezTo>
                  <a:cubicBezTo>
                    <a:pt x="280" y="62"/>
                    <a:pt x="280" y="62"/>
                    <a:pt x="280" y="62"/>
                  </a:cubicBezTo>
                  <a:lnTo>
                    <a:pt x="280" y="2"/>
                  </a:lnTo>
                  <a:close/>
                  <a:moveTo>
                    <a:pt x="285" y="2"/>
                  </a:moveTo>
                  <a:cubicBezTo>
                    <a:pt x="288" y="2"/>
                    <a:pt x="288" y="2"/>
                    <a:pt x="288" y="2"/>
                  </a:cubicBezTo>
                  <a:cubicBezTo>
                    <a:pt x="288" y="62"/>
                    <a:pt x="288" y="62"/>
                    <a:pt x="288" y="62"/>
                  </a:cubicBezTo>
                  <a:cubicBezTo>
                    <a:pt x="285" y="62"/>
                    <a:pt x="285" y="62"/>
                    <a:pt x="285" y="62"/>
                  </a:cubicBezTo>
                  <a:lnTo>
                    <a:pt x="285" y="2"/>
                  </a:lnTo>
                  <a:close/>
                  <a:moveTo>
                    <a:pt x="289" y="2"/>
                  </a:moveTo>
                  <a:cubicBezTo>
                    <a:pt x="292" y="2"/>
                    <a:pt x="292" y="2"/>
                    <a:pt x="292" y="2"/>
                  </a:cubicBezTo>
                  <a:cubicBezTo>
                    <a:pt x="292" y="62"/>
                    <a:pt x="292" y="62"/>
                    <a:pt x="292" y="62"/>
                  </a:cubicBezTo>
                  <a:cubicBezTo>
                    <a:pt x="289" y="62"/>
                    <a:pt x="289" y="62"/>
                    <a:pt x="289" y="62"/>
                  </a:cubicBezTo>
                  <a:lnTo>
                    <a:pt x="289" y="2"/>
                  </a:lnTo>
                  <a:close/>
                  <a:moveTo>
                    <a:pt x="294" y="2"/>
                  </a:moveTo>
                  <a:cubicBezTo>
                    <a:pt x="297" y="2"/>
                    <a:pt x="297" y="2"/>
                    <a:pt x="297" y="2"/>
                  </a:cubicBezTo>
                  <a:cubicBezTo>
                    <a:pt x="297" y="62"/>
                    <a:pt x="297" y="62"/>
                    <a:pt x="297" y="62"/>
                  </a:cubicBezTo>
                  <a:cubicBezTo>
                    <a:pt x="294" y="62"/>
                    <a:pt x="294" y="62"/>
                    <a:pt x="294" y="62"/>
                  </a:cubicBezTo>
                  <a:lnTo>
                    <a:pt x="294" y="2"/>
                  </a:lnTo>
                  <a:close/>
                  <a:moveTo>
                    <a:pt x="299" y="2"/>
                  </a:moveTo>
                  <a:cubicBezTo>
                    <a:pt x="302" y="2"/>
                    <a:pt x="302" y="2"/>
                    <a:pt x="302" y="2"/>
                  </a:cubicBezTo>
                  <a:cubicBezTo>
                    <a:pt x="302" y="62"/>
                    <a:pt x="302" y="62"/>
                    <a:pt x="302" y="62"/>
                  </a:cubicBezTo>
                  <a:cubicBezTo>
                    <a:pt x="299" y="62"/>
                    <a:pt x="299" y="62"/>
                    <a:pt x="299" y="62"/>
                  </a:cubicBezTo>
                  <a:lnTo>
                    <a:pt x="299" y="2"/>
                  </a:lnTo>
                  <a:close/>
                  <a:moveTo>
                    <a:pt x="304" y="2"/>
                  </a:moveTo>
                  <a:cubicBezTo>
                    <a:pt x="307" y="2"/>
                    <a:pt x="307" y="2"/>
                    <a:pt x="307" y="2"/>
                  </a:cubicBezTo>
                  <a:cubicBezTo>
                    <a:pt x="307" y="62"/>
                    <a:pt x="307" y="62"/>
                    <a:pt x="307" y="62"/>
                  </a:cubicBezTo>
                  <a:cubicBezTo>
                    <a:pt x="304" y="62"/>
                    <a:pt x="304" y="62"/>
                    <a:pt x="304" y="62"/>
                  </a:cubicBezTo>
                  <a:lnTo>
                    <a:pt x="304" y="2"/>
                  </a:lnTo>
                  <a:close/>
                  <a:moveTo>
                    <a:pt x="309" y="2"/>
                  </a:moveTo>
                  <a:cubicBezTo>
                    <a:pt x="312" y="2"/>
                    <a:pt x="312" y="2"/>
                    <a:pt x="312" y="2"/>
                  </a:cubicBezTo>
                  <a:cubicBezTo>
                    <a:pt x="312" y="62"/>
                    <a:pt x="312" y="62"/>
                    <a:pt x="312" y="62"/>
                  </a:cubicBezTo>
                  <a:cubicBezTo>
                    <a:pt x="309" y="62"/>
                    <a:pt x="309" y="62"/>
                    <a:pt x="309" y="62"/>
                  </a:cubicBezTo>
                  <a:lnTo>
                    <a:pt x="309" y="2"/>
                  </a:lnTo>
                  <a:close/>
                  <a:moveTo>
                    <a:pt x="313" y="2"/>
                  </a:moveTo>
                  <a:cubicBezTo>
                    <a:pt x="316" y="2"/>
                    <a:pt x="316" y="2"/>
                    <a:pt x="316" y="2"/>
                  </a:cubicBezTo>
                  <a:cubicBezTo>
                    <a:pt x="316" y="62"/>
                    <a:pt x="316" y="62"/>
                    <a:pt x="316" y="62"/>
                  </a:cubicBezTo>
                  <a:cubicBezTo>
                    <a:pt x="313" y="62"/>
                    <a:pt x="313" y="62"/>
                    <a:pt x="313" y="62"/>
                  </a:cubicBezTo>
                  <a:lnTo>
                    <a:pt x="313" y="2"/>
                  </a:lnTo>
                  <a:close/>
                  <a:moveTo>
                    <a:pt x="318" y="2"/>
                  </a:moveTo>
                  <a:cubicBezTo>
                    <a:pt x="321" y="2"/>
                    <a:pt x="321" y="2"/>
                    <a:pt x="321" y="2"/>
                  </a:cubicBezTo>
                  <a:cubicBezTo>
                    <a:pt x="321" y="62"/>
                    <a:pt x="321" y="62"/>
                    <a:pt x="321" y="62"/>
                  </a:cubicBezTo>
                  <a:cubicBezTo>
                    <a:pt x="318" y="62"/>
                    <a:pt x="318" y="62"/>
                    <a:pt x="318" y="62"/>
                  </a:cubicBezTo>
                  <a:lnTo>
                    <a:pt x="318" y="2"/>
                  </a:lnTo>
                  <a:close/>
                  <a:moveTo>
                    <a:pt x="182" y="18"/>
                  </a:moveTo>
                  <a:cubicBezTo>
                    <a:pt x="182" y="19"/>
                    <a:pt x="182" y="19"/>
                    <a:pt x="182" y="19"/>
                  </a:cubicBezTo>
                  <a:cubicBezTo>
                    <a:pt x="181" y="19"/>
                    <a:pt x="180" y="19"/>
                    <a:pt x="179" y="19"/>
                  </a:cubicBezTo>
                  <a:cubicBezTo>
                    <a:pt x="180" y="19"/>
                    <a:pt x="181" y="18"/>
                    <a:pt x="182" y="18"/>
                  </a:cubicBezTo>
                  <a:close/>
                  <a:moveTo>
                    <a:pt x="192" y="22"/>
                  </a:moveTo>
                  <a:cubicBezTo>
                    <a:pt x="191" y="27"/>
                    <a:pt x="191" y="27"/>
                    <a:pt x="191" y="27"/>
                  </a:cubicBezTo>
                  <a:cubicBezTo>
                    <a:pt x="132" y="27"/>
                    <a:pt x="132" y="27"/>
                    <a:pt x="132" y="27"/>
                  </a:cubicBezTo>
                  <a:cubicBezTo>
                    <a:pt x="131" y="23"/>
                    <a:pt x="131" y="23"/>
                    <a:pt x="131" y="23"/>
                  </a:cubicBezTo>
                  <a:cubicBezTo>
                    <a:pt x="137" y="22"/>
                    <a:pt x="166" y="18"/>
                    <a:pt x="192" y="22"/>
                  </a:cubicBezTo>
                  <a:close/>
                  <a:moveTo>
                    <a:pt x="151" y="19"/>
                  </a:moveTo>
                  <a:cubicBezTo>
                    <a:pt x="151" y="18"/>
                    <a:pt x="151" y="18"/>
                    <a:pt x="151" y="18"/>
                  </a:cubicBezTo>
                  <a:cubicBezTo>
                    <a:pt x="152" y="19"/>
                    <a:pt x="152" y="19"/>
                    <a:pt x="152" y="19"/>
                  </a:cubicBezTo>
                  <a:cubicBezTo>
                    <a:pt x="152" y="19"/>
                    <a:pt x="152" y="19"/>
                    <a:pt x="151" y="19"/>
                  </a:cubicBezTo>
                  <a:close/>
                  <a:moveTo>
                    <a:pt x="95" y="2"/>
                  </a:moveTo>
                  <a:cubicBezTo>
                    <a:pt x="113" y="62"/>
                    <a:pt x="113" y="62"/>
                    <a:pt x="113" y="62"/>
                  </a:cubicBezTo>
                  <a:cubicBezTo>
                    <a:pt x="110" y="62"/>
                    <a:pt x="110" y="62"/>
                    <a:pt x="110" y="62"/>
                  </a:cubicBezTo>
                  <a:cubicBezTo>
                    <a:pt x="92" y="2"/>
                    <a:pt x="92" y="2"/>
                    <a:pt x="92" y="2"/>
                  </a:cubicBezTo>
                  <a:cubicBezTo>
                    <a:pt x="93" y="2"/>
                    <a:pt x="94" y="2"/>
                    <a:pt x="95" y="2"/>
                  </a:cubicBezTo>
                  <a:close/>
                  <a:moveTo>
                    <a:pt x="2" y="2"/>
                  </a:moveTo>
                  <a:cubicBezTo>
                    <a:pt x="90" y="2"/>
                    <a:pt x="90" y="2"/>
                    <a:pt x="90" y="2"/>
                  </a:cubicBezTo>
                  <a:cubicBezTo>
                    <a:pt x="108" y="62"/>
                    <a:pt x="108" y="62"/>
                    <a:pt x="108" y="62"/>
                  </a:cubicBezTo>
                  <a:cubicBezTo>
                    <a:pt x="2" y="62"/>
                    <a:pt x="2" y="62"/>
                    <a:pt x="2" y="62"/>
                  </a:cubicBezTo>
                  <a:lnTo>
                    <a:pt x="2" y="2"/>
                  </a:lnTo>
                  <a:close/>
                  <a:moveTo>
                    <a:pt x="115" y="62"/>
                  </a:moveTo>
                  <a:cubicBezTo>
                    <a:pt x="97" y="2"/>
                    <a:pt x="97" y="2"/>
                    <a:pt x="97" y="2"/>
                  </a:cubicBezTo>
                  <a:cubicBezTo>
                    <a:pt x="98" y="2"/>
                    <a:pt x="99" y="3"/>
                    <a:pt x="100" y="3"/>
                  </a:cubicBezTo>
                  <a:cubicBezTo>
                    <a:pt x="100" y="3"/>
                    <a:pt x="100" y="3"/>
                    <a:pt x="100" y="3"/>
                  </a:cubicBezTo>
                  <a:cubicBezTo>
                    <a:pt x="118" y="62"/>
                    <a:pt x="118" y="62"/>
                    <a:pt x="118" y="62"/>
                  </a:cubicBezTo>
                  <a:cubicBezTo>
                    <a:pt x="118" y="62"/>
                    <a:pt x="118" y="62"/>
                    <a:pt x="118" y="62"/>
                  </a:cubicBezTo>
                  <a:lnTo>
                    <a:pt x="115" y="62"/>
                  </a:lnTo>
                  <a:close/>
                  <a:moveTo>
                    <a:pt x="129" y="55"/>
                  </a:moveTo>
                  <a:cubicBezTo>
                    <a:pt x="129" y="55"/>
                    <a:pt x="129" y="55"/>
                    <a:pt x="129" y="55"/>
                  </a:cubicBezTo>
                  <a:cubicBezTo>
                    <a:pt x="193" y="55"/>
                    <a:pt x="193" y="55"/>
                    <a:pt x="193" y="55"/>
                  </a:cubicBezTo>
                  <a:cubicBezTo>
                    <a:pt x="194" y="55"/>
                    <a:pt x="194" y="55"/>
                    <a:pt x="194" y="55"/>
                  </a:cubicBezTo>
                  <a:cubicBezTo>
                    <a:pt x="196" y="57"/>
                    <a:pt x="196" y="57"/>
                    <a:pt x="196" y="57"/>
                  </a:cubicBezTo>
                  <a:cubicBezTo>
                    <a:pt x="196" y="57"/>
                    <a:pt x="196" y="58"/>
                    <a:pt x="196" y="58"/>
                  </a:cubicBezTo>
                  <a:cubicBezTo>
                    <a:pt x="126" y="58"/>
                    <a:pt x="126" y="58"/>
                    <a:pt x="126" y="58"/>
                  </a:cubicBezTo>
                  <a:lnTo>
                    <a:pt x="129"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221">
              <a:extLst>
                <a:ext uri="{FF2B5EF4-FFF2-40B4-BE49-F238E27FC236}">
                  <a16:creationId xmlns:a16="http://schemas.microsoft.com/office/drawing/2014/main" id="{7883ECF7-CF7B-4293-9DD9-20F4FDF7CEF2}"/>
                </a:ext>
              </a:extLst>
            </p:cNvPr>
            <p:cNvSpPr>
              <a:spLocks noEditPoints="1"/>
            </p:cNvSpPr>
            <p:nvPr userDrawn="1"/>
          </p:nvSpPr>
          <p:spPr bwMode="auto">
            <a:xfrm>
              <a:off x="-6350" y="4583113"/>
              <a:ext cx="2128838" cy="265113"/>
            </a:xfrm>
            <a:custGeom>
              <a:avLst/>
              <a:gdLst>
                <a:gd name="T0" fmla="*/ 1332 w 1341"/>
                <a:gd name="T1" fmla="*/ 163 h 167"/>
                <a:gd name="T2" fmla="*/ 1332 w 1341"/>
                <a:gd name="T3" fmla="*/ 163 h 167"/>
                <a:gd name="T4" fmla="*/ 1336 w 1341"/>
                <a:gd name="T5" fmla="*/ 163 h 167"/>
                <a:gd name="T6" fmla="*/ 1328 w 1341"/>
                <a:gd name="T7" fmla="*/ 61 h 167"/>
                <a:gd name="T8" fmla="*/ 1101 w 1341"/>
                <a:gd name="T9" fmla="*/ 0 h 167"/>
                <a:gd name="T10" fmla="*/ 940 w 1341"/>
                <a:gd name="T11" fmla="*/ 61 h 167"/>
                <a:gd name="T12" fmla="*/ 853 w 1341"/>
                <a:gd name="T13" fmla="*/ 0 h 167"/>
                <a:gd name="T14" fmla="*/ 692 w 1341"/>
                <a:gd name="T15" fmla="*/ 61 h 167"/>
                <a:gd name="T16" fmla="*/ 600 w 1341"/>
                <a:gd name="T17" fmla="*/ 4 h 167"/>
                <a:gd name="T18" fmla="*/ 439 w 1341"/>
                <a:gd name="T19" fmla="*/ 61 h 167"/>
                <a:gd name="T20" fmla="*/ 352 w 1341"/>
                <a:gd name="T21" fmla="*/ 4 h 167"/>
                <a:gd name="T22" fmla="*/ 191 w 1341"/>
                <a:gd name="T23" fmla="*/ 61 h 167"/>
                <a:gd name="T24" fmla="*/ 0 w 1341"/>
                <a:gd name="T25" fmla="*/ 167 h 167"/>
                <a:gd name="T26" fmla="*/ 605 w 1341"/>
                <a:gd name="T27" fmla="*/ 150 h 167"/>
                <a:gd name="T28" fmla="*/ 1319 w 1341"/>
                <a:gd name="T29" fmla="*/ 70 h 167"/>
                <a:gd name="T30" fmla="*/ 1101 w 1341"/>
                <a:gd name="T31" fmla="*/ 158 h 167"/>
                <a:gd name="T32" fmla="*/ 1319 w 1341"/>
                <a:gd name="T33" fmla="*/ 70 h 167"/>
                <a:gd name="T34" fmla="*/ 1092 w 1341"/>
                <a:gd name="T35" fmla="*/ 8 h 167"/>
                <a:gd name="T36" fmla="*/ 949 w 1341"/>
                <a:gd name="T37" fmla="*/ 154 h 167"/>
                <a:gd name="T38" fmla="*/ 940 w 1341"/>
                <a:gd name="T39" fmla="*/ 70 h 167"/>
                <a:gd name="T40" fmla="*/ 853 w 1341"/>
                <a:gd name="T41" fmla="*/ 158 h 167"/>
                <a:gd name="T42" fmla="*/ 940 w 1341"/>
                <a:gd name="T43" fmla="*/ 70 h 167"/>
                <a:gd name="T44" fmla="*/ 844 w 1341"/>
                <a:gd name="T45" fmla="*/ 8 h 167"/>
                <a:gd name="T46" fmla="*/ 696 w 1341"/>
                <a:gd name="T47" fmla="*/ 154 h 167"/>
                <a:gd name="T48" fmla="*/ 692 w 1341"/>
                <a:gd name="T49" fmla="*/ 70 h 167"/>
                <a:gd name="T50" fmla="*/ 600 w 1341"/>
                <a:gd name="T51" fmla="*/ 158 h 167"/>
                <a:gd name="T52" fmla="*/ 692 w 1341"/>
                <a:gd name="T53" fmla="*/ 70 h 167"/>
                <a:gd name="T54" fmla="*/ 592 w 1341"/>
                <a:gd name="T55" fmla="*/ 13 h 167"/>
                <a:gd name="T56" fmla="*/ 587 w 1341"/>
                <a:gd name="T57" fmla="*/ 158 h 167"/>
                <a:gd name="T58" fmla="*/ 448 w 1341"/>
                <a:gd name="T59" fmla="*/ 13 h 167"/>
                <a:gd name="T60" fmla="*/ 439 w 1341"/>
                <a:gd name="T61" fmla="*/ 158 h 167"/>
                <a:gd name="T62" fmla="*/ 352 w 1341"/>
                <a:gd name="T63" fmla="*/ 70 h 167"/>
                <a:gd name="T64" fmla="*/ 196 w 1341"/>
                <a:gd name="T65" fmla="*/ 13 h 167"/>
                <a:gd name="T66" fmla="*/ 344 w 1341"/>
                <a:gd name="T67" fmla="*/ 158 h 167"/>
                <a:gd name="T68" fmla="*/ 196 w 1341"/>
                <a:gd name="T69" fmla="*/ 13 h 167"/>
                <a:gd name="T70" fmla="*/ 191 w 1341"/>
                <a:gd name="T71" fmla="*/ 70 h 167"/>
                <a:gd name="T72" fmla="*/ 8 w 1341"/>
                <a:gd name="T73" fmla="*/ 15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1" h="167">
                  <a:moveTo>
                    <a:pt x="600" y="167"/>
                  </a:moveTo>
                  <a:lnTo>
                    <a:pt x="1332" y="163"/>
                  </a:lnTo>
                  <a:lnTo>
                    <a:pt x="1332" y="163"/>
                  </a:lnTo>
                  <a:lnTo>
                    <a:pt x="1332" y="163"/>
                  </a:lnTo>
                  <a:lnTo>
                    <a:pt x="1336" y="163"/>
                  </a:lnTo>
                  <a:lnTo>
                    <a:pt x="1336" y="163"/>
                  </a:lnTo>
                  <a:lnTo>
                    <a:pt x="1341" y="163"/>
                  </a:lnTo>
                  <a:lnTo>
                    <a:pt x="1328" y="61"/>
                  </a:lnTo>
                  <a:lnTo>
                    <a:pt x="1101" y="61"/>
                  </a:lnTo>
                  <a:lnTo>
                    <a:pt x="1101" y="0"/>
                  </a:lnTo>
                  <a:lnTo>
                    <a:pt x="940" y="0"/>
                  </a:lnTo>
                  <a:lnTo>
                    <a:pt x="940" y="61"/>
                  </a:lnTo>
                  <a:lnTo>
                    <a:pt x="853" y="61"/>
                  </a:lnTo>
                  <a:lnTo>
                    <a:pt x="853" y="0"/>
                  </a:lnTo>
                  <a:lnTo>
                    <a:pt x="692" y="0"/>
                  </a:lnTo>
                  <a:lnTo>
                    <a:pt x="692" y="61"/>
                  </a:lnTo>
                  <a:lnTo>
                    <a:pt x="600" y="61"/>
                  </a:lnTo>
                  <a:lnTo>
                    <a:pt x="600" y="4"/>
                  </a:lnTo>
                  <a:lnTo>
                    <a:pt x="439" y="4"/>
                  </a:lnTo>
                  <a:lnTo>
                    <a:pt x="439" y="61"/>
                  </a:lnTo>
                  <a:lnTo>
                    <a:pt x="352" y="61"/>
                  </a:lnTo>
                  <a:lnTo>
                    <a:pt x="352" y="4"/>
                  </a:lnTo>
                  <a:lnTo>
                    <a:pt x="191" y="4"/>
                  </a:lnTo>
                  <a:lnTo>
                    <a:pt x="191" y="61"/>
                  </a:lnTo>
                  <a:lnTo>
                    <a:pt x="26" y="61"/>
                  </a:lnTo>
                  <a:lnTo>
                    <a:pt x="0" y="167"/>
                  </a:lnTo>
                  <a:lnTo>
                    <a:pt x="587" y="167"/>
                  </a:lnTo>
                  <a:lnTo>
                    <a:pt x="605" y="150"/>
                  </a:lnTo>
                  <a:lnTo>
                    <a:pt x="600" y="167"/>
                  </a:lnTo>
                  <a:close/>
                  <a:moveTo>
                    <a:pt x="1319" y="70"/>
                  </a:moveTo>
                  <a:lnTo>
                    <a:pt x="1332" y="154"/>
                  </a:lnTo>
                  <a:lnTo>
                    <a:pt x="1101" y="158"/>
                  </a:lnTo>
                  <a:lnTo>
                    <a:pt x="1101" y="70"/>
                  </a:lnTo>
                  <a:lnTo>
                    <a:pt x="1319" y="70"/>
                  </a:lnTo>
                  <a:close/>
                  <a:moveTo>
                    <a:pt x="949" y="8"/>
                  </a:moveTo>
                  <a:lnTo>
                    <a:pt x="1092" y="8"/>
                  </a:lnTo>
                  <a:lnTo>
                    <a:pt x="1092" y="154"/>
                  </a:lnTo>
                  <a:lnTo>
                    <a:pt x="949" y="154"/>
                  </a:lnTo>
                  <a:lnTo>
                    <a:pt x="949" y="8"/>
                  </a:lnTo>
                  <a:close/>
                  <a:moveTo>
                    <a:pt x="940" y="70"/>
                  </a:moveTo>
                  <a:lnTo>
                    <a:pt x="940" y="158"/>
                  </a:lnTo>
                  <a:lnTo>
                    <a:pt x="853" y="158"/>
                  </a:lnTo>
                  <a:lnTo>
                    <a:pt x="853" y="70"/>
                  </a:lnTo>
                  <a:lnTo>
                    <a:pt x="940" y="70"/>
                  </a:lnTo>
                  <a:close/>
                  <a:moveTo>
                    <a:pt x="696" y="8"/>
                  </a:moveTo>
                  <a:lnTo>
                    <a:pt x="844" y="8"/>
                  </a:lnTo>
                  <a:lnTo>
                    <a:pt x="844" y="154"/>
                  </a:lnTo>
                  <a:lnTo>
                    <a:pt x="696" y="154"/>
                  </a:lnTo>
                  <a:lnTo>
                    <a:pt x="696" y="8"/>
                  </a:lnTo>
                  <a:close/>
                  <a:moveTo>
                    <a:pt x="692" y="70"/>
                  </a:moveTo>
                  <a:lnTo>
                    <a:pt x="692" y="158"/>
                  </a:lnTo>
                  <a:lnTo>
                    <a:pt x="600" y="158"/>
                  </a:lnTo>
                  <a:lnTo>
                    <a:pt x="600" y="70"/>
                  </a:lnTo>
                  <a:lnTo>
                    <a:pt x="692" y="70"/>
                  </a:lnTo>
                  <a:close/>
                  <a:moveTo>
                    <a:pt x="448" y="13"/>
                  </a:moveTo>
                  <a:lnTo>
                    <a:pt x="592" y="13"/>
                  </a:lnTo>
                  <a:lnTo>
                    <a:pt x="592" y="158"/>
                  </a:lnTo>
                  <a:lnTo>
                    <a:pt x="587" y="158"/>
                  </a:lnTo>
                  <a:lnTo>
                    <a:pt x="448" y="158"/>
                  </a:lnTo>
                  <a:lnTo>
                    <a:pt x="448" y="13"/>
                  </a:lnTo>
                  <a:close/>
                  <a:moveTo>
                    <a:pt x="439" y="70"/>
                  </a:moveTo>
                  <a:lnTo>
                    <a:pt x="439" y="158"/>
                  </a:lnTo>
                  <a:lnTo>
                    <a:pt x="352" y="158"/>
                  </a:lnTo>
                  <a:lnTo>
                    <a:pt x="352" y="70"/>
                  </a:lnTo>
                  <a:lnTo>
                    <a:pt x="439" y="70"/>
                  </a:lnTo>
                  <a:close/>
                  <a:moveTo>
                    <a:pt x="196" y="13"/>
                  </a:moveTo>
                  <a:lnTo>
                    <a:pt x="344" y="13"/>
                  </a:lnTo>
                  <a:lnTo>
                    <a:pt x="344" y="158"/>
                  </a:lnTo>
                  <a:lnTo>
                    <a:pt x="196" y="158"/>
                  </a:lnTo>
                  <a:lnTo>
                    <a:pt x="196" y="13"/>
                  </a:lnTo>
                  <a:close/>
                  <a:moveTo>
                    <a:pt x="30" y="70"/>
                  </a:moveTo>
                  <a:lnTo>
                    <a:pt x="191" y="70"/>
                  </a:lnTo>
                  <a:lnTo>
                    <a:pt x="191" y="158"/>
                  </a:lnTo>
                  <a:lnTo>
                    <a:pt x="8" y="158"/>
                  </a:lnTo>
                  <a:lnTo>
                    <a:pt x="3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222">
              <a:extLst>
                <a:ext uri="{FF2B5EF4-FFF2-40B4-BE49-F238E27FC236}">
                  <a16:creationId xmlns:a16="http://schemas.microsoft.com/office/drawing/2014/main" id="{CF530D6E-D852-465A-A3EF-939E4906417D}"/>
                </a:ext>
              </a:extLst>
            </p:cNvPr>
            <p:cNvSpPr>
              <a:spLocks noEditPoints="1"/>
            </p:cNvSpPr>
            <p:nvPr userDrawn="1"/>
          </p:nvSpPr>
          <p:spPr bwMode="auto">
            <a:xfrm>
              <a:off x="366713" y="4630738"/>
              <a:ext cx="103188" cy="176213"/>
            </a:xfrm>
            <a:custGeom>
              <a:avLst/>
              <a:gdLst>
                <a:gd name="T0" fmla="*/ 13 w 15"/>
                <a:gd name="T1" fmla="*/ 8 h 25"/>
                <a:gd name="T2" fmla="*/ 11 w 15"/>
                <a:gd name="T3" fmla="*/ 9 h 25"/>
                <a:gd name="T4" fmla="*/ 10 w 15"/>
                <a:gd name="T5" fmla="*/ 10 h 25"/>
                <a:gd name="T6" fmla="*/ 7 w 15"/>
                <a:gd name="T7" fmla="*/ 13 h 25"/>
                <a:gd name="T8" fmla="*/ 6 w 15"/>
                <a:gd name="T9" fmla="*/ 13 h 25"/>
                <a:gd name="T10" fmla="*/ 8 w 15"/>
                <a:gd name="T11" fmla="*/ 11 h 25"/>
                <a:gd name="T12" fmla="*/ 11 w 15"/>
                <a:gd name="T13" fmla="*/ 7 h 25"/>
                <a:gd name="T14" fmla="*/ 12 w 15"/>
                <a:gd name="T15" fmla="*/ 5 h 25"/>
                <a:gd name="T16" fmla="*/ 11 w 15"/>
                <a:gd name="T17" fmla="*/ 4 h 25"/>
                <a:gd name="T18" fmla="*/ 10 w 15"/>
                <a:gd name="T19" fmla="*/ 2 h 25"/>
                <a:gd name="T20" fmla="*/ 9 w 15"/>
                <a:gd name="T21" fmla="*/ 1 h 25"/>
                <a:gd name="T22" fmla="*/ 7 w 15"/>
                <a:gd name="T23" fmla="*/ 1 h 25"/>
                <a:gd name="T24" fmla="*/ 7 w 15"/>
                <a:gd name="T25" fmla="*/ 2 h 25"/>
                <a:gd name="T26" fmla="*/ 7 w 15"/>
                <a:gd name="T27" fmla="*/ 5 h 25"/>
                <a:gd name="T28" fmla="*/ 7 w 15"/>
                <a:gd name="T29" fmla="*/ 6 h 25"/>
                <a:gd name="T30" fmla="*/ 7 w 15"/>
                <a:gd name="T31" fmla="*/ 9 h 25"/>
                <a:gd name="T32" fmla="*/ 4 w 15"/>
                <a:gd name="T33" fmla="*/ 11 h 25"/>
                <a:gd name="T34" fmla="*/ 3 w 15"/>
                <a:gd name="T35" fmla="*/ 12 h 25"/>
                <a:gd name="T36" fmla="*/ 4 w 15"/>
                <a:gd name="T37" fmla="*/ 13 h 25"/>
                <a:gd name="T38" fmla="*/ 5 w 15"/>
                <a:gd name="T39" fmla="*/ 13 h 25"/>
                <a:gd name="T40" fmla="*/ 4 w 15"/>
                <a:gd name="T41" fmla="*/ 15 h 25"/>
                <a:gd name="T42" fmla="*/ 3 w 15"/>
                <a:gd name="T43" fmla="*/ 17 h 25"/>
                <a:gd name="T44" fmla="*/ 1 w 15"/>
                <a:gd name="T45" fmla="*/ 20 h 25"/>
                <a:gd name="T46" fmla="*/ 0 w 15"/>
                <a:gd name="T47" fmla="*/ 20 h 25"/>
                <a:gd name="T48" fmla="*/ 1 w 15"/>
                <a:gd name="T49" fmla="*/ 22 h 25"/>
                <a:gd name="T50" fmla="*/ 2 w 15"/>
                <a:gd name="T51" fmla="*/ 25 h 25"/>
                <a:gd name="T52" fmla="*/ 4 w 15"/>
                <a:gd name="T53" fmla="*/ 23 h 25"/>
                <a:gd name="T54" fmla="*/ 4 w 15"/>
                <a:gd name="T55" fmla="*/ 22 h 25"/>
                <a:gd name="T56" fmla="*/ 3 w 15"/>
                <a:gd name="T57" fmla="*/ 20 h 25"/>
                <a:gd name="T58" fmla="*/ 5 w 15"/>
                <a:gd name="T59" fmla="*/ 18 h 25"/>
                <a:gd name="T60" fmla="*/ 6 w 15"/>
                <a:gd name="T61" fmla="*/ 20 h 25"/>
                <a:gd name="T62" fmla="*/ 7 w 15"/>
                <a:gd name="T63" fmla="*/ 21 h 25"/>
                <a:gd name="T64" fmla="*/ 6 w 15"/>
                <a:gd name="T65" fmla="*/ 22 h 25"/>
                <a:gd name="T66" fmla="*/ 7 w 15"/>
                <a:gd name="T67" fmla="*/ 23 h 25"/>
                <a:gd name="T68" fmla="*/ 8 w 15"/>
                <a:gd name="T69" fmla="*/ 24 h 25"/>
                <a:gd name="T70" fmla="*/ 9 w 15"/>
                <a:gd name="T71" fmla="*/ 23 h 25"/>
                <a:gd name="T72" fmla="*/ 11 w 15"/>
                <a:gd name="T73" fmla="*/ 21 h 25"/>
                <a:gd name="T74" fmla="*/ 13 w 15"/>
                <a:gd name="T75" fmla="*/ 22 h 25"/>
                <a:gd name="T76" fmla="*/ 14 w 15"/>
                <a:gd name="T77" fmla="*/ 18 h 25"/>
                <a:gd name="T78" fmla="*/ 14 w 15"/>
                <a:gd name="T79" fmla="*/ 17 h 25"/>
                <a:gd name="T80" fmla="*/ 14 w 15"/>
                <a:gd name="T81" fmla="*/ 13 h 25"/>
                <a:gd name="T82" fmla="*/ 15 w 15"/>
                <a:gd name="T83" fmla="*/ 10 h 25"/>
                <a:gd name="T84" fmla="*/ 14 w 15"/>
                <a:gd name="T85" fmla="*/ 8 h 25"/>
                <a:gd name="T86" fmla="*/ 8 w 15"/>
                <a:gd name="T87" fmla="*/ 15 h 25"/>
                <a:gd name="T88" fmla="*/ 8 w 15"/>
                <a:gd name="T89" fmla="*/ 17 h 25"/>
                <a:gd name="T90" fmla="*/ 7 w 15"/>
                <a:gd name="T91" fmla="*/ 18 h 25"/>
                <a:gd name="T92" fmla="*/ 7 w 15"/>
                <a:gd name="T93" fmla="*/ 16 h 25"/>
                <a:gd name="T94" fmla="*/ 7 w 15"/>
                <a:gd name="T95" fmla="*/ 14 h 25"/>
                <a:gd name="T96" fmla="*/ 8 w 15"/>
                <a:gd name="T97" fmla="*/ 14 h 25"/>
                <a:gd name="T98" fmla="*/ 9 w 15"/>
                <a:gd name="T99" fmla="*/ 14 h 25"/>
                <a:gd name="T100" fmla="*/ 11 w 15"/>
                <a:gd name="T101" fmla="*/ 14 h 25"/>
                <a:gd name="T102" fmla="*/ 11 w 15"/>
                <a:gd name="T103" fmla="*/ 16 h 25"/>
                <a:gd name="T104" fmla="*/ 11 w 15"/>
                <a:gd name="T105" fmla="*/ 20 h 25"/>
                <a:gd name="T106" fmla="*/ 10 w 15"/>
                <a:gd name="T107" fmla="*/ 19 h 25"/>
                <a:gd name="T108" fmla="*/ 9 w 15"/>
                <a:gd name="T109" fmla="*/ 18 h 25"/>
                <a:gd name="T110" fmla="*/ 9 w 15"/>
                <a:gd name="T111" fmla="*/ 16 h 25"/>
                <a:gd name="T112" fmla="*/ 10 w 15"/>
                <a:gd name="T113" fmla="*/ 13 h 25"/>
                <a:gd name="T114" fmla="*/ 10 w 15"/>
                <a:gd name="T115" fmla="*/ 11 h 25"/>
                <a:gd name="T116" fmla="*/ 12 w 15"/>
                <a:gd name="T117" fmla="*/ 10 h 25"/>
                <a:gd name="T118" fmla="*/ 11 w 15"/>
                <a:gd name="T119"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 h="25">
                  <a:moveTo>
                    <a:pt x="14" y="8"/>
                  </a:moveTo>
                  <a:cubicBezTo>
                    <a:pt x="14" y="8"/>
                    <a:pt x="13" y="8"/>
                    <a:pt x="13" y="8"/>
                  </a:cubicBezTo>
                  <a:cubicBezTo>
                    <a:pt x="13" y="8"/>
                    <a:pt x="12" y="8"/>
                    <a:pt x="12" y="8"/>
                  </a:cubicBezTo>
                  <a:cubicBezTo>
                    <a:pt x="12" y="8"/>
                    <a:pt x="11" y="8"/>
                    <a:pt x="11" y="9"/>
                  </a:cubicBezTo>
                  <a:cubicBezTo>
                    <a:pt x="11" y="9"/>
                    <a:pt x="11" y="9"/>
                    <a:pt x="11" y="10"/>
                  </a:cubicBezTo>
                  <a:cubicBezTo>
                    <a:pt x="10" y="10"/>
                    <a:pt x="10" y="10"/>
                    <a:pt x="10" y="10"/>
                  </a:cubicBezTo>
                  <a:cubicBezTo>
                    <a:pt x="10" y="10"/>
                    <a:pt x="10" y="10"/>
                    <a:pt x="10" y="11"/>
                  </a:cubicBezTo>
                  <a:cubicBezTo>
                    <a:pt x="9" y="11"/>
                    <a:pt x="8" y="12"/>
                    <a:pt x="7" y="13"/>
                  </a:cubicBezTo>
                  <a:cubicBezTo>
                    <a:pt x="7" y="13"/>
                    <a:pt x="7" y="13"/>
                    <a:pt x="7" y="14"/>
                  </a:cubicBezTo>
                  <a:cubicBezTo>
                    <a:pt x="7" y="14"/>
                    <a:pt x="7" y="13"/>
                    <a:pt x="6" y="13"/>
                  </a:cubicBezTo>
                  <a:cubicBezTo>
                    <a:pt x="7" y="13"/>
                    <a:pt x="7" y="12"/>
                    <a:pt x="7" y="12"/>
                  </a:cubicBezTo>
                  <a:cubicBezTo>
                    <a:pt x="7" y="11"/>
                    <a:pt x="7" y="11"/>
                    <a:pt x="8" y="11"/>
                  </a:cubicBezTo>
                  <a:cubicBezTo>
                    <a:pt x="8" y="10"/>
                    <a:pt x="8" y="10"/>
                    <a:pt x="8" y="10"/>
                  </a:cubicBezTo>
                  <a:cubicBezTo>
                    <a:pt x="9" y="9"/>
                    <a:pt x="10" y="8"/>
                    <a:pt x="11" y="7"/>
                  </a:cubicBezTo>
                  <a:cubicBezTo>
                    <a:pt x="11" y="7"/>
                    <a:pt x="12" y="7"/>
                    <a:pt x="12" y="6"/>
                  </a:cubicBezTo>
                  <a:cubicBezTo>
                    <a:pt x="12" y="6"/>
                    <a:pt x="12" y="6"/>
                    <a:pt x="12" y="5"/>
                  </a:cubicBezTo>
                  <a:cubicBezTo>
                    <a:pt x="11" y="5"/>
                    <a:pt x="11" y="6"/>
                    <a:pt x="10" y="5"/>
                  </a:cubicBezTo>
                  <a:cubicBezTo>
                    <a:pt x="10" y="5"/>
                    <a:pt x="11" y="4"/>
                    <a:pt x="11" y="4"/>
                  </a:cubicBezTo>
                  <a:cubicBezTo>
                    <a:pt x="11" y="3"/>
                    <a:pt x="11" y="3"/>
                    <a:pt x="11" y="3"/>
                  </a:cubicBezTo>
                  <a:cubicBezTo>
                    <a:pt x="10" y="3"/>
                    <a:pt x="10" y="3"/>
                    <a:pt x="10" y="2"/>
                  </a:cubicBezTo>
                  <a:cubicBezTo>
                    <a:pt x="9" y="2"/>
                    <a:pt x="9" y="2"/>
                    <a:pt x="9" y="2"/>
                  </a:cubicBezTo>
                  <a:cubicBezTo>
                    <a:pt x="9" y="2"/>
                    <a:pt x="9" y="1"/>
                    <a:pt x="9" y="1"/>
                  </a:cubicBezTo>
                  <a:cubicBezTo>
                    <a:pt x="9" y="0"/>
                    <a:pt x="8" y="0"/>
                    <a:pt x="7" y="1"/>
                  </a:cubicBezTo>
                  <a:cubicBezTo>
                    <a:pt x="7" y="1"/>
                    <a:pt x="7" y="1"/>
                    <a:pt x="7" y="1"/>
                  </a:cubicBezTo>
                  <a:cubicBezTo>
                    <a:pt x="7" y="1"/>
                    <a:pt x="7" y="2"/>
                    <a:pt x="7" y="2"/>
                  </a:cubicBezTo>
                  <a:cubicBezTo>
                    <a:pt x="7" y="2"/>
                    <a:pt x="7" y="2"/>
                    <a:pt x="7" y="2"/>
                  </a:cubicBezTo>
                  <a:cubicBezTo>
                    <a:pt x="7" y="3"/>
                    <a:pt x="7" y="4"/>
                    <a:pt x="7" y="4"/>
                  </a:cubicBezTo>
                  <a:cubicBezTo>
                    <a:pt x="7" y="4"/>
                    <a:pt x="7" y="4"/>
                    <a:pt x="7" y="5"/>
                  </a:cubicBezTo>
                  <a:cubicBezTo>
                    <a:pt x="7" y="5"/>
                    <a:pt x="7" y="5"/>
                    <a:pt x="7" y="5"/>
                  </a:cubicBezTo>
                  <a:cubicBezTo>
                    <a:pt x="7" y="6"/>
                    <a:pt x="7" y="6"/>
                    <a:pt x="7" y="6"/>
                  </a:cubicBezTo>
                  <a:cubicBezTo>
                    <a:pt x="7" y="6"/>
                    <a:pt x="7" y="6"/>
                    <a:pt x="7" y="7"/>
                  </a:cubicBezTo>
                  <a:cubicBezTo>
                    <a:pt x="7" y="8"/>
                    <a:pt x="7" y="8"/>
                    <a:pt x="7" y="9"/>
                  </a:cubicBezTo>
                  <a:cubicBezTo>
                    <a:pt x="7" y="9"/>
                    <a:pt x="6" y="9"/>
                    <a:pt x="6" y="9"/>
                  </a:cubicBezTo>
                  <a:cubicBezTo>
                    <a:pt x="5" y="10"/>
                    <a:pt x="4" y="11"/>
                    <a:pt x="4" y="11"/>
                  </a:cubicBezTo>
                  <a:cubicBezTo>
                    <a:pt x="4" y="11"/>
                    <a:pt x="3" y="12"/>
                    <a:pt x="3" y="12"/>
                  </a:cubicBezTo>
                  <a:cubicBezTo>
                    <a:pt x="3" y="12"/>
                    <a:pt x="3" y="12"/>
                    <a:pt x="3" y="12"/>
                  </a:cubicBezTo>
                  <a:cubicBezTo>
                    <a:pt x="3" y="12"/>
                    <a:pt x="3" y="13"/>
                    <a:pt x="3" y="13"/>
                  </a:cubicBezTo>
                  <a:cubicBezTo>
                    <a:pt x="3" y="13"/>
                    <a:pt x="4" y="13"/>
                    <a:pt x="4" y="13"/>
                  </a:cubicBezTo>
                  <a:cubicBezTo>
                    <a:pt x="4" y="13"/>
                    <a:pt x="4" y="13"/>
                    <a:pt x="5" y="13"/>
                  </a:cubicBezTo>
                  <a:cubicBezTo>
                    <a:pt x="5" y="13"/>
                    <a:pt x="5" y="13"/>
                    <a:pt x="5" y="13"/>
                  </a:cubicBezTo>
                  <a:cubicBezTo>
                    <a:pt x="6" y="13"/>
                    <a:pt x="6" y="14"/>
                    <a:pt x="6" y="14"/>
                  </a:cubicBezTo>
                  <a:cubicBezTo>
                    <a:pt x="6" y="15"/>
                    <a:pt x="5" y="15"/>
                    <a:pt x="4" y="15"/>
                  </a:cubicBezTo>
                  <a:cubicBezTo>
                    <a:pt x="4" y="16"/>
                    <a:pt x="5" y="16"/>
                    <a:pt x="5" y="16"/>
                  </a:cubicBezTo>
                  <a:cubicBezTo>
                    <a:pt x="4" y="16"/>
                    <a:pt x="4" y="17"/>
                    <a:pt x="3" y="17"/>
                  </a:cubicBezTo>
                  <a:cubicBezTo>
                    <a:pt x="3" y="17"/>
                    <a:pt x="3" y="18"/>
                    <a:pt x="3" y="18"/>
                  </a:cubicBezTo>
                  <a:cubicBezTo>
                    <a:pt x="2" y="19"/>
                    <a:pt x="2" y="19"/>
                    <a:pt x="1" y="20"/>
                  </a:cubicBezTo>
                  <a:cubicBezTo>
                    <a:pt x="1" y="19"/>
                    <a:pt x="1" y="19"/>
                    <a:pt x="1" y="18"/>
                  </a:cubicBezTo>
                  <a:cubicBezTo>
                    <a:pt x="0" y="19"/>
                    <a:pt x="0" y="19"/>
                    <a:pt x="0" y="20"/>
                  </a:cubicBezTo>
                  <a:cubicBezTo>
                    <a:pt x="0" y="20"/>
                    <a:pt x="0" y="21"/>
                    <a:pt x="0" y="21"/>
                  </a:cubicBezTo>
                  <a:cubicBezTo>
                    <a:pt x="1" y="21"/>
                    <a:pt x="1" y="22"/>
                    <a:pt x="1" y="22"/>
                  </a:cubicBezTo>
                  <a:cubicBezTo>
                    <a:pt x="1" y="23"/>
                    <a:pt x="1" y="23"/>
                    <a:pt x="1" y="24"/>
                  </a:cubicBezTo>
                  <a:cubicBezTo>
                    <a:pt x="2" y="24"/>
                    <a:pt x="2" y="24"/>
                    <a:pt x="2" y="25"/>
                  </a:cubicBezTo>
                  <a:cubicBezTo>
                    <a:pt x="3" y="25"/>
                    <a:pt x="3" y="25"/>
                    <a:pt x="3" y="25"/>
                  </a:cubicBezTo>
                  <a:cubicBezTo>
                    <a:pt x="4" y="24"/>
                    <a:pt x="4" y="23"/>
                    <a:pt x="4" y="23"/>
                  </a:cubicBezTo>
                  <a:cubicBezTo>
                    <a:pt x="4" y="23"/>
                    <a:pt x="4" y="23"/>
                    <a:pt x="4" y="23"/>
                  </a:cubicBezTo>
                  <a:cubicBezTo>
                    <a:pt x="4" y="23"/>
                    <a:pt x="4" y="22"/>
                    <a:pt x="4" y="22"/>
                  </a:cubicBezTo>
                  <a:cubicBezTo>
                    <a:pt x="3" y="22"/>
                    <a:pt x="2" y="22"/>
                    <a:pt x="2" y="21"/>
                  </a:cubicBezTo>
                  <a:cubicBezTo>
                    <a:pt x="2" y="21"/>
                    <a:pt x="3" y="20"/>
                    <a:pt x="3" y="20"/>
                  </a:cubicBezTo>
                  <a:cubicBezTo>
                    <a:pt x="3" y="19"/>
                    <a:pt x="3" y="19"/>
                    <a:pt x="4" y="19"/>
                  </a:cubicBezTo>
                  <a:cubicBezTo>
                    <a:pt x="5" y="19"/>
                    <a:pt x="5" y="18"/>
                    <a:pt x="5" y="18"/>
                  </a:cubicBezTo>
                  <a:cubicBezTo>
                    <a:pt x="5" y="18"/>
                    <a:pt x="6" y="18"/>
                    <a:pt x="6" y="19"/>
                  </a:cubicBezTo>
                  <a:cubicBezTo>
                    <a:pt x="6" y="19"/>
                    <a:pt x="5" y="19"/>
                    <a:pt x="6" y="20"/>
                  </a:cubicBezTo>
                  <a:cubicBezTo>
                    <a:pt x="6" y="20"/>
                    <a:pt x="6" y="19"/>
                    <a:pt x="6" y="19"/>
                  </a:cubicBezTo>
                  <a:cubicBezTo>
                    <a:pt x="7" y="19"/>
                    <a:pt x="7" y="21"/>
                    <a:pt x="7" y="21"/>
                  </a:cubicBezTo>
                  <a:cubicBezTo>
                    <a:pt x="6" y="21"/>
                    <a:pt x="6" y="21"/>
                    <a:pt x="6" y="22"/>
                  </a:cubicBezTo>
                  <a:cubicBezTo>
                    <a:pt x="6" y="22"/>
                    <a:pt x="6" y="22"/>
                    <a:pt x="6" y="22"/>
                  </a:cubicBezTo>
                  <a:cubicBezTo>
                    <a:pt x="6" y="22"/>
                    <a:pt x="7" y="22"/>
                    <a:pt x="7" y="22"/>
                  </a:cubicBezTo>
                  <a:cubicBezTo>
                    <a:pt x="7" y="22"/>
                    <a:pt x="7" y="23"/>
                    <a:pt x="7" y="23"/>
                  </a:cubicBezTo>
                  <a:cubicBezTo>
                    <a:pt x="7" y="23"/>
                    <a:pt x="8" y="24"/>
                    <a:pt x="8" y="24"/>
                  </a:cubicBezTo>
                  <a:cubicBezTo>
                    <a:pt x="8" y="24"/>
                    <a:pt x="8" y="24"/>
                    <a:pt x="8" y="24"/>
                  </a:cubicBezTo>
                  <a:cubicBezTo>
                    <a:pt x="8" y="24"/>
                    <a:pt x="8" y="24"/>
                    <a:pt x="9" y="23"/>
                  </a:cubicBezTo>
                  <a:cubicBezTo>
                    <a:pt x="9" y="23"/>
                    <a:pt x="9" y="23"/>
                    <a:pt x="9" y="23"/>
                  </a:cubicBezTo>
                  <a:cubicBezTo>
                    <a:pt x="10" y="22"/>
                    <a:pt x="9" y="21"/>
                    <a:pt x="9" y="20"/>
                  </a:cubicBezTo>
                  <a:cubicBezTo>
                    <a:pt x="10" y="20"/>
                    <a:pt x="10" y="21"/>
                    <a:pt x="11" y="21"/>
                  </a:cubicBezTo>
                  <a:cubicBezTo>
                    <a:pt x="12" y="22"/>
                    <a:pt x="12" y="22"/>
                    <a:pt x="12" y="22"/>
                  </a:cubicBezTo>
                  <a:cubicBezTo>
                    <a:pt x="12" y="22"/>
                    <a:pt x="12" y="22"/>
                    <a:pt x="13" y="22"/>
                  </a:cubicBezTo>
                  <a:cubicBezTo>
                    <a:pt x="13" y="21"/>
                    <a:pt x="14" y="21"/>
                    <a:pt x="14" y="20"/>
                  </a:cubicBezTo>
                  <a:cubicBezTo>
                    <a:pt x="14" y="20"/>
                    <a:pt x="14" y="19"/>
                    <a:pt x="14" y="18"/>
                  </a:cubicBezTo>
                  <a:cubicBezTo>
                    <a:pt x="14" y="18"/>
                    <a:pt x="14" y="18"/>
                    <a:pt x="14" y="17"/>
                  </a:cubicBezTo>
                  <a:cubicBezTo>
                    <a:pt x="14" y="17"/>
                    <a:pt x="14" y="17"/>
                    <a:pt x="14" y="17"/>
                  </a:cubicBezTo>
                  <a:cubicBezTo>
                    <a:pt x="14" y="16"/>
                    <a:pt x="14" y="15"/>
                    <a:pt x="14" y="15"/>
                  </a:cubicBezTo>
                  <a:cubicBezTo>
                    <a:pt x="14" y="14"/>
                    <a:pt x="14" y="13"/>
                    <a:pt x="14" y="13"/>
                  </a:cubicBezTo>
                  <a:cubicBezTo>
                    <a:pt x="14" y="12"/>
                    <a:pt x="15" y="12"/>
                    <a:pt x="15" y="11"/>
                  </a:cubicBezTo>
                  <a:cubicBezTo>
                    <a:pt x="15" y="11"/>
                    <a:pt x="15" y="10"/>
                    <a:pt x="15" y="10"/>
                  </a:cubicBezTo>
                  <a:cubicBezTo>
                    <a:pt x="15" y="10"/>
                    <a:pt x="15" y="9"/>
                    <a:pt x="14" y="9"/>
                  </a:cubicBezTo>
                  <a:cubicBezTo>
                    <a:pt x="14" y="9"/>
                    <a:pt x="14" y="9"/>
                    <a:pt x="14" y="8"/>
                  </a:cubicBezTo>
                  <a:close/>
                  <a:moveTo>
                    <a:pt x="8" y="15"/>
                  </a:moveTo>
                  <a:cubicBezTo>
                    <a:pt x="8" y="15"/>
                    <a:pt x="8" y="15"/>
                    <a:pt x="8" y="15"/>
                  </a:cubicBezTo>
                  <a:cubicBezTo>
                    <a:pt x="8" y="15"/>
                    <a:pt x="8" y="16"/>
                    <a:pt x="8" y="16"/>
                  </a:cubicBezTo>
                  <a:cubicBezTo>
                    <a:pt x="8" y="16"/>
                    <a:pt x="8" y="16"/>
                    <a:pt x="8" y="17"/>
                  </a:cubicBezTo>
                  <a:cubicBezTo>
                    <a:pt x="8" y="17"/>
                    <a:pt x="8" y="17"/>
                    <a:pt x="7" y="18"/>
                  </a:cubicBezTo>
                  <a:cubicBezTo>
                    <a:pt x="7" y="18"/>
                    <a:pt x="7" y="18"/>
                    <a:pt x="7" y="18"/>
                  </a:cubicBezTo>
                  <a:cubicBezTo>
                    <a:pt x="7" y="17"/>
                    <a:pt x="7" y="17"/>
                    <a:pt x="7" y="16"/>
                  </a:cubicBezTo>
                  <a:cubicBezTo>
                    <a:pt x="7" y="16"/>
                    <a:pt x="7" y="16"/>
                    <a:pt x="7" y="16"/>
                  </a:cubicBezTo>
                  <a:cubicBezTo>
                    <a:pt x="7" y="16"/>
                    <a:pt x="7" y="15"/>
                    <a:pt x="7" y="15"/>
                  </a:cubicBezTo>
                  <a:cubicBezTo>
                    <a:pt x="7" y="15"/>
                    <a:pt x="7" y="14"/>
                    <a:pt x="7" y="14"/>
                  </a:cubicBezTo>
                  <a:cubicBezTo>
                    <a:pt x="7" y="14"/>
                    <a:pt x="7" y="14"/>
                    <a:pt x="7" y="14"/>
                  </a:cubicBezTo>
                  <a:cubicBezTo>
                    <a:pt x="7" y="14"/>
                    <a:pt x="8" y="14"/>
                    <a:pt x="8" y="14"/>
                  </a:cubicBezTo>
                  <a:cubicBezTo>
                    <a:pt x="8" y="14"/>
                    <a:pt x="8" y="13"/>
                    <a:pt x="8" y="13"/>
                  </a:cubicBezTo>
                  <a:cubicBezTo>
                    <a:pt x="8" y="13"/>
                    <a:pt x="8" y="14"/>
                    <a:pt x="9" y="14"/>
                  </a:cubicBezTo>
                  <a:cubicBezTo>
                    <a:pt x="8" y="14"/>
                    <a:pt x="8" y="14"/>
                    <a:pt x="8" y="15"/>
                  </a:cubicBezTo>
                  <a:close/>
                  <a:moveTo>
                    <a:pt x="11" y="14"/>
                  </a:moveTo>
                  <a:cubicBezTo>
                    <a:pt x="11" y="14"/>
                    <a:pt x="11" y="14"/>
                    <a:pt x="11" y="15"/>
                  </a:cubicBezTo>
                  <a:cubicBezTo>
                    <a:pt x="11" y="15"/>
                    <a:pt x="11" y="15"/>
                    <a:pt x="11" y="16"/>
                  </a:cubicBezTo>
                  <a:cubicBezTo>
                    <a:pt x="11" y="16"/>
                    <a:pt x="11" y="16"/>
                    <a:pt x="11" y="17"/>
                  </a:cubicBezTo>
                  <a:cubicBezTo>
                    <a:pt x="11" y="18"/>
                    <a:pt x="11" y="19"/>
                    <a:pt x="11" y="20"/>
                  </a:cubicBezTo>
                  <a:cubicBezTo>
                    <a:pt x="11" y="20"/>
                    <a:pt x="10" y="20"/>
                    <a:pt x="9" y="20"/>
                  </a:cubicBezTo>
                  <a:cubicBezTo>
                    <a:pt x="9" y="20"/>
                    <a:pt x="10" y="19"/>
                    <a:pt x="10" y="19"/>
                  </a:cubicBezTo>
                  <a:cubicBezTo>
                    <a:pt x="10" y="18"/>
                    <a:pt x="9" y="19"/>
                    <a:pt x="9" y="18"/>
                  </a:cubicBezTo>
                  <a:cubicBezTo>
                    <a:pt x="9" y="18"/>
                    <a:pt x="9" y="18"/>
                    <a:pt x="9" y="18"/>
                  </a:cubicBezTo>
                  <a:cubicBezTo>
                    <a:pt x="9" y="17"/>
                    <a:pt x="9" y="17"/>
                    <a:pt x="9" y="17"/>
                  </a:cubicBezTo>
                  <a:cubicBezTo>
                    <a:pt x="9" y="16"/>
                    <a:pt x="9" y="16"/>
                    <a:pt x="9" y="16"/>
                  </a:cubicBezTo>
                  <a:cubicBezTo>
                    <a:pt x="9" y="15"/>
                    <a:pt x="9" y="15"/>
                    <a:pt x="9" y="15"/>
                  </a:cubicBezTo>
                  <a:cubicBezTo>
                    <a:pt x="10" y="14"/>
                    <a:pt x="11" y="13"/>
                    <a:pt x="10" y="13"/>
                  </a:cubicBezTo>
                  <a:cubicBezTo>
                    <a:pt x="10" y="13"/>
                    <a:pt x="10" y="12"/>
                    <a:pt x="9" y="12"/>
                  </a:cubicBezTo>
                  <a:cubicBezTo>
                    <a:pt x="9" y="12"/>
                    <a:pt x="10" y="11"/>
                    <a:pt x="10" y="11"/>
                  </a:cubicBezTo>
                  <a:cubicBezTo>
                    <a:pt x="11" y="11"/>
                    <a:pt x="11" y="10"/>
                    <a:pt x="11" y="10"/>
                  </a:cubicBezTo>
                  <a:cubicBezTo>
                    <a:pt x="11" y="10"/>
                    <a:pt x="12" y="10"/>
                    <a:pt x="12" y="10"/>
                  </a:cubicBezTo>
                  <a:cubicBezTo>
                    <a:pt x="12" y="11"/>
                    <a:pt x="11" y="12"/>
                    <a:pt x="11" y="13"/>
                  </a:cubicBezTo>
                  <a:cubicBezTo>
                    <a:pt x="11" y="13"/>
                    <a:pt x="11" y="14"/>
                    <a:pt x="1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223">
              <a:extLst>
                <a:ext uri="{FF2B5EF4-FFF2-40B4-BE49-F238E27FC236}">
                  <a16:creationId xmlns:a16="http://schemas.microsoft.com/office/drawing/2014/main" id="{99E86FBC-E48F-4331-8A52-6D54EE158DD2}"/>
                </a:ext>
              </a:extLst>
            </p:cNvPr>
            <p:cNvSpPr>
              <a:spLocks/>
            </p:cNvSpPr>
            <p:nvPr userDrawn="1"/>
          </p:nvSpPr>
          <p:spPr bwMode="auto">
            <a:xfrm>
              <a:off x="1160463" y="4652963"/>
              <a:ext cx="90488" cy="125413"/>
            </a:xfrm>
            <a:custGeom>
              <a:avLst/>
              <a:gdLst>
                <a:gd name="T0" fmla="*/ 11 w 13"/>
                <a:gd name="T1" fmla="*/ 7 h 18"/>
                <a:gd name="T2" fmla="*/ 13 w 13"/>
                <a:gd name="T3" fmla="*/ 6 h 18"/>
                <a:gd name="T4" fmla="*/ 13 w 13"/>
                <a:gd name="T5" fmla="*/ 5 h 18"/>
                <a:gd name="T6" fmla="*/ 12 w 13"/>
                <a:gd name="T7" fmla="*/ 5 h 18"/>
                <a:gd name="T8" fmla="*/ 11 w 13"/>
                <a:gd name="T9" fmla="*/ 5 h 18"/>
                <a:gd name="T10" fmla="*/ 11 w 13"/>
                <a:gd name="T11" fmla="*/ 5 h 18"/>
                <a:gd name="T12" fmla="*/ 11 w 13"/>
                <a:gd name="T13" fmla="*/ 6 h 18"/>
                <a:gd name="T14" fmla="*/ 10 w 13"/>
                <a:gd name="T15" fmla="*/ 6 h 18"/>
                <a:gd name="T16" fmla="*/ 9 w 13"/>
                <a:gd name="T17" fmla="*/ 7 h 18"/>
                <a:gd name="T18" fmla="*/ 8 w 13"/>
                <a:gd name="T19" fmla="*/ 7 h 18"/>
                <a:gd name="T20" fmla="*/ 8 w 13"/>
                <a:gd name="T21" fmla="*/ 5 h 18"/>
                <a:gd name="T22" fmla="*/ 8 w 13"/>
                <a:gd name="T23" fmla="*/ 4 h 18"/>
                <a:gd name="T24" fmla="*/ 9 w 13"/>
                <a:gd name="T25" fmla="*/ 3 h 18"/>
                <a:gd name="T26" fmla="*/ 9 w 13"/>
                <a:gd name="T27" fmla="*/ 2 h 18"/>
                <a:gd name="T28" fmla="*/ 9 w 13"/>
                <a:gd name="T29" fmla="*/ 1 h 18"/>
                <a:gd name="T30" fmla="*/ 8 w 13"/>
                <a:gd name="T31" fmla="*/ 1 h 18"/>
                <a:gd name="T32" fmla="*/ 7 w 13"/>
                <a:gd name="T33" fmla="*/ 0 h 18"/>
                <a:gd name="T34" fmla="*/ 6 w 13"/>
                <a:gd name="T35" fmla="*/ 1 h 18"/>
                <a:gd name="T36" fmla="*/ 7 w 13"/>
                <a:gd name="T37" fmla="*/ 2 h 18"/>
                <a:gd name="T38" fmla="*/ 6 w 13"/>
                <a:gd name="T39" fmla="*/ 5 h 18"/>
                <a:gd name="T40" fmla="*/ 6 w 13"/>
                <a:gd name="T41" fmla="*/ 7 h 18"/>
                <a:gd name="T42" fmla="*/ 6 w 13"/>
                <a:gd name="T43" fmla="*/ 8 h 18"/>
                <a:gd name="T44" fmla="*/ 6 w 13"/>
                <a:gd name="T45" fmla="*/ 8 h 18"/>
                <a:gd name="T46" fmla="*/ 5 w 13"/>
                <a:gd name="T47" fmla="*/ 9 h 18"/>
                <a:gd name="T48" fmla="*/ 2 w 13"/>
                <a:gd name="T49" fmla="*/ 9 h 18"/>
                <a:gd name="T50" fmla="*/ 2 w 13"/>
                <a:gd name="T51" fmla="*/ 10 h 18"/>
                <a:gd name="T52" fmla="*/ 1 w 13"/>
                <a:gd name="T53" fmla="*/ 10 h 18"/>
                <a:gd name="T54" fmla="*/ 1 w 13"/>
                <a:gd name="T55" fmla="*/ 10 h 18"/>
                <a:gd name="T56" fmla="*/ 2 w 13"/>
                <a:gd name="T57" fmla="*/ 12 h 18"/>
                <a:gd name="T58" fmla="*/ 2 w 13"/>
                <a:gd name="T59" fmla="*/ 12 h 18"/>
                <a:gd name="T60" fmla="*/ 3 w 13"/>
                <a:gd name="T61" fmla="*/ 12 h 18"/>
                <a:gd name="T62" fmla="*/ 3 w 13"/>
                <a:gd name="T63" fmla="*/ 11 h 18"/>
                <a:gd name="T64" fmla="*/ 5 w 13"/>
                <a:gd name="T65" fmla="*/ 10 h 18"/>
                <a:gd name="T66" fmla="*/ 6 w 13"/>
                <a:gd name="T67" fmla="*/ 9 h 18"/>
                <a:gd name="T68" fmla="*/ 6 w 13"/>
                <a:gd name="T69" fmla="*/ 10 h 18"/>
                <a:gd name="T70" fmla="*/ 6 w 13"/>
                <a:gd name="T71" fmla="*/ 11 h 18"/>
                <a:gd name="T72" fmla="*/ 6 w 13"/>
                <a:gd name="T73" fmla="*/ 11 h 18"/>
                <a:gd name="T74" fmla="*/ 4 w 13"/>
                <a:gd name="T75" fmla="*/ 14 h 18"/>
                <a:gd name="T76" fmla="*/ 2 w 13"/>
                <a:gd name="T77" fmla="*/ 16 h 18"/>
                <a:gd name="T78" fmla="*/ 1 w 13"/>
                <a:gd name="T79" fmla="*/ 16 h 18"/>
                <a:gd name="T80" fmla="*/ 0 w 13"/>
                <a:gd name="T81" fmla="*/ 17 h 18"/>
                <a:gd name="T82" fmla="*/ 2 w 13"/>
                <a:gd name="T83" fmla="*/ 17 h 18"/>
                <a:gd name="T84" fmla="*/ 2 w 13"/>
                <a:gd name="T85" fmla="*/ 17 h 18"/>
                <a:gd name="T86" fmla="*/ 4 w 13"/>
                <a:gd name="T87" fmla="*/ 16 h 18"/>
                <a:gd name="T88" fmla="*/ 5 w 13"/>
                <a:gd name="T89" fmla="*/ 15 h 18"/>
                <a:gd name="T90" fmla="*/ 6 w 13"/>
                <a:gd name="T91" fmla="*/ 14 h 18"/>
                <a:gd name="T92" fmla="*/ 7 w 13"/>
                <a:gd name="T93" fmla="*/ 12 h 18"/>
                <a:gd name="T94" fmla="*/ 7 w 13"/>
                <a:gd name="T95" fmla="*/ 11 h 18"/>
                <a:gd name="T96" fmla="*/ 8 w 13"/>
                <a:gd name="T97" fmla="*/ 8 h 18"/>
                <a:gd name="T98" fmla="*/ 9 w 13"/>
                <a:gd name="T99" fmla="*/ 8 h 18"/>
                <a:gd name="T100" fmla="*/ 11 w 13"/>
                <a:gd name="T10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 h="18">
                  <a:moveTo>
                    <a:pt x="11" y="7"/>
                  </a:moveTo>
                  <a:cubicBezTo>
                    <a:pt x="12" y="7"/>
                    <a:pt x="12" y="7"/>
                    <a:pt x="13" y="6"/>
                  </a:cubicBezTo>
                  <a:cubicBezTo>
                    <a:pt x="13" y="6"/>
                    <a:pt x="13" y="6"/>
                    <a:pt x="13" y="5"/>
                  </a:cubicBezTo>
                  <a:cubicBezTo>
                    <a:pt x="13" y="5"/>
                    <a:pt x="12" y="5"/>
                    <a:pt x="12" y="5"/>
                  </a:cubicBezTo>
                  <a:cubicBezTo>
                    <a:pt x="12" y="5"/>
                    <a:pt x="12" y="5"/>
                    <a:pt x="11" y="5"/>
                  </a:cubicBezTo>
                  <a:cubicBezTo>
                    <a:pt x="11" y="5"/>
                    <a:pt x="11" y="5"/>
                    <a:pt x="11" y="5"/>
                  </a:cubicBezTo>
                  <a:cubicBezTo>
                    <a:pt x="10" y="5"/>
                    <a:pt x="11" y="5"/>
                    <a:pt x="11" y="6"/>
                  </a:cubicBezTo>
                  <a:cubicBezTo>
                    <a:pt x="11" y="6"/>
                    <a:pt x="10" y="6"/>
                    <a:pt x="10" y="6"/>
                  </a:cubicBezTo>
                  <a:cubicBezTo>
                    <a:pt x="9" y="7"/>
                    <a:pt x="9" y="7"/>
                    <a:pt x="9" y="7"/>
                  </a:cubicBezTo>
                  <a:cubicBezTo>
                    <a:pt x="8" y="7"/>
                    <a:pt x="8" y="7"/>
                    <a:pt x="8" y="7"/>
                  </a:cubicBezTo>
                  <a:cubicBezTo>
                    <a:pt x="8" y="6"/>
                    <a:pt x="8" y="6"/>
                    <a:pt x="8" y="5"/>
                  </a:cubicBezTo>
                  <a:cubicBezTo>
                    <a:pt x="8" y="5"/>
                    <a:pt x="8" y="5"/>
                    <a:pt x="8" y="4"/>
                  </a:cubicBezTo>
                  <a:cubicBezTo>
                    <a:pt x="9" y="4"/>
                    <a:pt x="8" y="3"/>
                    <a:pt x="9" y="3"/>
                  </a:cubicBezTo>
                  <a:cubicBezTo>
                    <a:pt x="9" y="2"/>
                    <a:pt x="9" y="2"/>
                    <a:pt x="9" y="2"/>
                  </a:cubicBezTo>
                  <a:cubicBezTo>
                    <a:pt x="9" y="2"/>
                    <a:pt x="9" y="1"/>
                    <a:pt x="9" y="1"/>
                  </a:cubicBezTo>
                  <a:cubicBezTo>
                    <a:pt x="9" y="1"/>
                    <a:pt x="8" y="1"/>
                    <a:pt x="8" y="1"/>
                  </a:cubicBezTo>
                  <a:cubicBezTo>
                    <a:pt x="8" y="0"/>
                    <a:pt x="8" y="0"/>
                    <a:pt x="7" y="0"/>
                  </a:cubicBezTo>
                  <a:cubicBezTo>
                    <a:pt x="7" y="0"/>
                    <a:pt x="6" y="1"/>
                    <a:pt x="6" y="1"/>
                  </a:cubicBezTo>
                  <a:cubicBezTo>
                    <a:pt x="6" y="1"/>
                    <a:pt x="6" y="2"/>
                    <a:pt x="7" y="2"/>
                  </a:cubicBezTo>
                  <a:cubicBezTo>
                    <a:pt x="7" y="3"/>
                    <a:pt x="7" y="4"/>
                    <a:pt x="6" y="5"/>
                  </a:cubicBezTo>
                  <a:cubicBezTo>
                    <a:pt x="6" y="6"/>
                    <a:pt x="6" y="6"/>
                    <a:pt x="6" y="7"/>
                  </a:cubicBezTo>
                  <a:cubicBezTo>
                    <a:pt x="6" y="7"/>
                    <a:pt x="7" y="8"/>
                    <a:pt x="6" y="8"/>
                  </a:cubicBezTo>
                  <a:cubicBezTo>
                    <a:pt x="6" y="8"/>
                    <a:pt x="6" y="8"/>
                    <a:pt x="6" y="8"/>
                  </a:cubicBezTo>
                  <a:cubicBezTo>
                    <a:pt x="5" y="8"/>
                    <a:pt x="5" y="9"/>
                    <a:pt x="5" y="9"/>
                  </a:cubicBezTo>
                  <a:cubicBezTo>
                    <a:pt x="4" y="9"/>
                    <a:pt x="3" y="9"/>
                    <a:pt x="2" y="9"/>
                  </a:cubicBezTo>
                  <a:cubicBezTo>
                    <a:pt x="2" y="10"/>
                    <a:pt x="2" y="10"/>
                    <a:pt x="2" y="10"/>
                  </a:cubicBezTo>
                  <a:cubicBezTo>
                    <a:pt x="2" y="10"/>
                    <a:pt x="1" y="10"/>
                    <a:pt x="1" y="10"/>
                  </a:cubicBezTo>
                  <a:cubicBezTo>
                    <a:pt x="1" y="10"/>
                    <a:pt x="1" y="10"/>
                    <a:pt x="1" y="10"/>
                  </a:cubicBezTo>
                  <a:cubicBezTo>
                    <a:pt x="1" y="11"/>
                    <a:pt x="1" y="11"/>
                    <a:pt x="2" y="12"/>
                  </a:cubicBezTo>
                  <a:cubicBezTo>
                    <a:pt x="2" y="12"/>
                    <a:pt x="2" y="12"/>
                    <a:pt x="2" y="12"/>
                  </a:cubicBezTo>
                  <a:cubicBezTo>
                    <a:pt x="2" y="12"/>
                    <a:pt x="3" y="12"/>
                    <a:pt x="3" y="12"/>
                  </a:cubicBezTo>
                  <a:cubicBezTo>
                    <a:pt x="3" y="12"/>
                    <a:pt x="3" y="12"/>
                    <a:pt x="3" y="11"/>
                  </a:cubicBezTo>
                  <a:cubicBezTo>
                    <a:pt x="4" y="11"/>
                    <a:pt x="5" y="11"/>
                    <a:pt x="5" y="10"/>
                  </a:cubicBezTo>
                  <a:cubicBezTo>
                    <a:pt x="5" y="10"/>
                    <a:pt x="5" y="9"/>
                    <a:pt x="6" y="9"/>
                  </a:cubicBezTo>
                  <a:cubicBezTo>
                    <a:pt x="6" y="10"/>
                    <a:pt x="6" y="10"/>
                    <a:pt x="6" y="10"/>
                  </a:cubicBezTo>
                  <a:cubicBezTo>
                    <a:pt x="6" y="10"/>
                    <a:pt x="6" y="11"/>
                    <a:pt x="6" y="11"/>
                  </a:cubicBezTo>
                  <a:cubicBezTo>
                    <a:pt x="6" y="11"/>
                    <a:pt x="6" y="11"/>
                    <a:pt x="6" y="11"/>
                  </a:cubicBezTo>
                  <a:cubicBezTo>
                    <a:pt x="6" y="13"/>
                    <a:pt x="4" y="14"/>
                    <a:pt x="4" y="14"/>
                  </a:cubicBezTo>
                  <a:cubicBezTo>
                    <a:pt x="3" y="15"/>
                    <a:pt x="3" y="15"/>
                    <a:pt x="2" y="16"/>
                  </a:cubicBezTo>
                  <a:cubicBezTo>
                    <a:pt x="2" y="16"/>
                    <a:pt x="1" y="16"/>
                    <a:pt x="1" y="16"/>
                  </a:cubicBezTo>
                  <a:cubicBezTo>
                    <a:pt x="1" y="17"/>
                    <a:pt x="0" y="17"/>
                    <a:pt x="0" y="17"/>
                  </a:cubicBezTo>
                  <a:cubicBezTo>
                    <a:pt x="1" y="18"/>
                    <a:pt x="2" y="17"/>
                    <a:pt x="2" y="17"/>
                  </a:cubicBezTo>
                  <a:cubicBezTo>
                    <a:pt x="2" y="17"/>
                    <a:pt x="2" y="17"/>
                    <a:pt x="2" y="17"/>
                  </a:cubicBezTo>
                  <a:cubicBezTo>
                    <a:pt x="3" y="17"/>
                    <a:pt x="4" y="16"/>
                    <a:pt x="4" y="16"/>
                  </a:cubicBezTo>
                  <a:cubicBezTo>
                    <a:pt x="5" y="16"/>
                    <a:pt x="5" y="16"/>
                    <a:pt x="5" y="15"/>
                  </a:cubicBezTo>
                  <a:cubicBezTo>
                    <a:pt x="5" y="15"/>
                    <a:pt x="6" y="15"/>
                    <a:pt x="6" y="14"/>
                  </a:cubicBezTo>
                  <a:cubicBezTo>
                    <a:pt x="7" y="13"/>
                    <a:pt x="7" y="13"/>
                    <a:pt x="7" y="12"/>
                  </a:cubicBezTo>
                  <a:cubicBezTo>
                    <a:pt x="7" y="11"/>
                    <a:pt x="7" y="11"/>
                    <a:pt x="7" y="11"/>
                  </a:cubicBezTo>
                  <a:cubicBezTo>
                    <a:pt x="8" y="10"/>
                    <a:pt x="8" y="9"/>
                    <a:pt x="8" y="8"/>
                  </a:cubicBezTo>
                  <a:cubicBezTo>
                    <a:pt x="8" y="8"/>
                    <a:pt x="8" y="8"/>
                    <a:pt x="9" y="8"/>
                  </a:cubicBezTo>
                  <a:cubicBezTo>
                    <a:pt x="9" y="8"/>
                    <a:pt x="10" y="7"/>
                    <a:pt x="1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224">
              <a:extLst>
                <a:ext uri="{FF2B5EF4-FFF2-40B4-BE49-F238E27FC236}">
                  <a16:creationId xmlns:a16="http://schemas.microsoft.com/office/drawing/2014/main" id="{122FF2B9-C336-4FE5-BF3B-9A6A8B00A992}"/>
                </a:ext>
              </a:extLst>
            </p:cNvPr>
            <p:cNvSpPr>
              <a:spLocks/>
            </p:cNvSpPr>
            <p:nvPr userDrawn="1"/>
          </p:nvSpPr>
          <p:spPr bwMode="auto">
            <a:xfrm>
              <a:off x="1216025" y="4714875"/>
              <a:ext cx="55563" cy="49213"/>
            </a:xfrm>
            <a:custGeom>
              <a:avLst/>
              <a:gdLst>
                <a:gd name="T0" fmla="*/ 5 w 8"/>
                <a:gd name="T1" fmla="*/ 5 h 7"/>
                <a:gd name="T2" fmla="*/ 4 w 8"/>
                <a:gd name="T3" fmla="*/ 3 h 7"/>
                <a:gd name="T4" fmla="*/ 3 w 8"/>
                <a:gd name="T5" fmla="*/ 3 h 7"/>
                <a:gd name="T6" fmla="*/ 2 w 8"/>
                <a:gd name="T7" fmla="*/ 2 h 7"/>
                <a:gd name="T8" fmla="*/ 2 w 8"/>
                <a:gd name="T9" fmla="*/ 2 h 7"/>
                <a:gd name="T10" fmla="*/ 1 w 8"/>
                <a:gd name="T11" fmla="*/ 1 h 7"/>
                <a:gd name="T12" fmla="*/ 0 w 8"/>
                <a:gd name="T13" fmla="*/ 0 h 7"/>
                <a:gd name="T14" fmla="*/ 1 w 8"/>
                <a:gd name="T15" fmla="*/ 1 h 7"/>
                <a:gd name="T16" fmla="*/ 1 w 8"/>
                <a:gd name="T17" fmla="*/ 3 h 7"/>
                <a:gd name="T18" fmla="*/ 2 w 8"/>
                <a:gd name="T19" fmla="*/ 4 h 7"/>
                <a:gd name="T20" fmla="*/ 3 w 8"/>
                <a:gd name="T21" fmla="*/ 5 h 7"/>
                <a:gd name="T22" fmla="*/ 3 w 8"/>
                <a:gd name="T23" fmla="*/ 6 h 7"/>
                <a:gd name="T24" fmla="*/ 5 w 8"/>
                <a:gd name="T25" fmla="*/ 7 h 7"/>
                <a:gd name="T26" fmla="*/ 6 w 8"/>
                <a:gd name="T27" fmla="*/ 7 h 7"/>
                <a:gd name="T28" fmla="*/ 6 w 8"/>
                <a:gd name="T29" fmla="*/ 7 h 7"/>
                <a:gd name="T30" fmla="*/ 7 w 8"/>
                <a:gd name="T31" fmla="*/ 6 h 7"/>
                <a:gd name="T32" fmla="*/ 8 w 8"/>
                <a:gd name="T33" fmla="*/ 6 h 7"/>
                <a:gd name="T34" fmla="*/ 6 w 8"/>
                <a:gd name="T35" fmla="*/ 5 h 7"/>
                <a:gd name="T36" fmla="*/ 5 w 8"/>
                <a:gd name="T3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7">
                  <a:moveTo>
                    <a:pt x="5" y="5"/>
                  </a:moveTo>
                  <a:cubicBezTo>
                    <a:pt x="5" y="4"/>
                    <a:pt x="4" y="4"/>
                    <a:pt x="4" y="3"/>
                  </a:cubicBezTo>
                  <a:cubicBezTo>
                    <a:pt x="3" y="3"/>
                    <a:pt x="3" y="3"/>
                    <a:pt x="3" y="3"/>
                  </a:cubicBezTo>
                  <a:cubicBezTo>
                    <a:pt x="3" y="3"/>
                    <a:pt x="3" y="2"/>
                    <a:pt x="2" y="2"/>
                  </a:cubicBezTo>
                  <a:cubicBezTo>
                    <a:pt x="2" y="2"/>
                    <a:pt x="2" y="2"/>
                    <a:pt x="2" y="2"/>
                  </a:cubicBezTo>
                  <a:cubicBezTo>
                    <a:pt x="2" y="1"/>
                    <a:pt x="1" y="1"/>
                    <a:pt x="1" y="1"/>
                  </a:cubicBezTo>
                  <a:cubicBezTo>
                    <a:pt x="1" y="0"/>
                    <a:pt x="1" y="0"/>
                    <a:pt x="0" y="0"/>
                  </a:cubicBezTo>
                  <a:cubicBezTo>
                    <a:pt x="0" y="0"/>
                    <a:pt x="1" y="1"/>
                    <a:pt x="1" y="1"/>
                  </a:cubicBezTo>
                  <a:cubicBezTo>
                    <a:pt x="1" y="2"/>
                    <a:pt x="1" y="2"/>
                    <a:pt x="1" y="3"/>
                  </a:cubicBezTo>
                  <a:cubicBezTo>
                    <a:pt x="1" y="3"/>
                    <a:pt x="2" y="4"/>
                    <a:pt x="2" y="4"/>
                  </a:cubicBezTo>
                  <a:cubicBezTo>
                    <a:pt x="2" y="4"/>
                    <a:pt x="2" y="5"/>
                    <a:pt x="3" y="5"/>
                  </a:cubicBezTo>
                  <a:cubicBezTo>
                    <a:pt x="3" y="5"/>
                    <a:pt x="3" y="6"/>
                    <a:pt x="3" y="6"/>
                  </a:cubicBezTo>
                  <a:cubicBezTo>
                    <a:pt x="4" y="6"/>
                    <a:pt x="4" y="7"/>
                    <a:pt x="5" y="7"/>
                  </a:cubicBezTo>
                  <a:cubicBezTo>
                    <a:pt x="5" y="7"/>
                    <a:pt x="5" y="7"/>
                    <a:pt x="6" y="7"/>
                  </a:cubicBezTo>
                  <a:cubicBezTo>
                    <a:pt x="6" y="7"/>
                    <a:pt x="6" y="7"/>
                    <a:pt x="6" y="7"/>
                  </a:cubicBezTo>
                  <a:cubicBezTo>
                    <a:pt x="6" y="7"/>
                    <a:pt x="7" y="7"/>
                    <a:pt x="7" y="6"/>
                  </a:cubicBezTo>
                  <a:cubicBezTo>
                    <a:pt x="8" y="6"/>
                    <a:pt x="8" y="6"/>
                    <a:pt x="8" y="6"/>
                  </a:cubicBezTo>
                  <a:cubicBezTo>
                    <a:pt x="8" y="5"/>
                    <a:pt x="7" y="5"/>
                    <a:pt x="6" y="5"/>
                  </a:cubicBezTo>
                  <a:cubicBezTo>
                    <a:pt x="6" y="5"/>
                    <a:pt x="6" y="5"/>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225">
              <a:extLst>
                <a:ext uri="{FF2B5EF4-FFF2-40B4-BE49-F238E27FC236}">
                  <a16:creationId xmlns:a16="http://schemas.microsoft.com/office/drawing/2014/main" id="{0EEA2B67-A1CC-4D33-AEEF-B05DC5CEC78C}"/>
                </a:ext>
              </a:extLst>
            </p:cNvPr>
            <p:cNvSpPr>
              <a:spLocks noEditPoints="1"/>
            </p:cNvSpPr>
            <p:nvPr userDrawn="1"/>
          </p:nvSpPr>
          <p:spPr bwMode="auto">
            <a:xfrm>
              <a:off x="1562100" y="4638675"/>
              <a:ext cx="96838" cy="168275"/>
            </a:xfrm>
            <a:custGeom>
              <a:avLst/>
              <a:gdLst>
                <a:gd name="T0" fmla="*/ 12 w 14"/>
                <a:gd name="T1" fmla="*/ 5 h 24"/>
                <a:gd name="T2" fmla="*/ 14 w 14"/>
                <a:gd name="T3" fmla="*/ 2 h 24"/>
                <a:gd name="T4" fmla="*/ 13 w 14"/>
                <a:gd name="T5" fmla="*/ 1 h 24"/>
                <a:gd name="T6" fmla="*/ 11 w 14"/>
                <a:gd name="T7" fmla="*/ 4 h 24"/>
                <a:gd name="T8" fmla="*/ 10 w 14"/>
                <a:gd name="T9" fmla="*/ 5 h 24"/>
                <a:gd name="T10" fmla="*/ 9 w 14"/>
                <a:gd name="T11" fmla="*/ 7 h 24"/>
                <a:gd name="T12" fmla="*/ 10 w 14"/>
                <a:gd name="T13" fmla="*/ 9 h 24"/>
                <a:gd name="T14" fmla="*/ 8 w 14"/>
                <a:gd name="T15" fmla="*/ 6 h 24"/>
                <a:gd name="T16" fmla="*/ 9 w 14"/>
                <a:gd name="T17" fmla="*/ 3 h 24"/>
                <a:gd name="T18" fmla="*/ 9 w 14"/>
                <a:gd name="T19" fmla="*/ 0 h 24"/>
                <a:gd name="T20" fmla="*/ 7 w 14"/>
                <a:gd name="T21" fmla="*/ 2 h 24"/>
                <a:gd name="T22" fmla="*/ 5 w 14"/>
                <a:gd name="T23" fmla="*/ 5 h 24"/>
                <a:gd name="T24" fmla="*/ 3 w 14"/>
                <a:gd name="T25" fmla="*/ 6 h 24"/>
                <a:gd name="T26" fmla="*/ 4 w 14"/>
                <a:gd name="T27" fmla="*/ 8 h 24"/>
                <a:gd name="T28" fmla="*/ 2 w 14"/>
                <a:gd name="T29" fmla="*/ 8 h 24"/>
                <a:gd name="T30" fmla="*/ 2 w 14"/>
                <a:gd name="T31" fmla="*/ 11 h 24"/>
                <a:gd name="T32" fmla="*/ 4 w 14"/>
                <a:gd name="T33" fmla="*/ 11 h 24"/>
                <a:gd name="T34" fmla="*/ 5 w 14"/>
                <a:gd name="T35" fmla="*/ 9 h 24"/>
                <a:gd name="T36" fmla="*/ 5 w 14"/>
                <a:gd name="T37" fmla="*/ 11 h 24"/>
                <a:gd name="T38" fmla="*/ 9 w 14"/>
                <a:gd name="T39" fmla="*/ 9 h 24"/>
                <a:gd name="T40" fmla="*/ 7 w 14"/>
                <a:gd name="T41" fmla="*/ 12 h 24"/>
                <a:gd name="T42" fmla="*/ 4 w 14"/>
                <a:gd name="T43" fmla="*/ 13 h 24"/>
                <a:gd name="T44" fmla="*/ 5 w 14"/>
                <a:gd name="T45" fmla="*/ 14 h 24"/>
                <a:gd name="T46" fmla="*/ 9 w 14"/>
                <a:gd name="T47" fmla="*/ 11 h 24"/>
                <a:gd name="T48" fmla="*/ 8 w 14"/>
                <a:gd name="T49" fmla="*/ 15 h 24"/>
                <a:gd name="T50" fmla="*/ 6 w 14"/>
                <a:gd name="T51" fmla="*/ 18 h 24"/>
                <a:gd name="T52" fmla="*/ 4 w 14"/>
                <a:gd name="T53" fmla="*/ 20 h 24"/>
                <a:gd name="T54" fmla="*/ 0 w 14"/>
                <a:gd name="T55" fmla="*/ 22 h 24"/>
                <a:gd name="T56" fmla="*/ 4 w 14"/>
                <a:gd name="T57" fmla="*/ 21 h 24"/>
                <a:gd name="T58" fmla="*/ 8 w 14"/>
                <a:gd name="T59" fmla="*/ 18 h 24"/>
                <a:gd name="T60" fmla="*/ 8 w 14"/>
                <a:gd name="T61" fmla="*/ 22 h 24"/>
                <a:gd name="T62" fmla="*/ 6 w 14"/>
                <a:gd name="T63" fmla="*/ 23 h 24"/>
                <a:gd name="T64" fmla="*/ 9 w 14"/>
                <a:gd name="T65" fmla="*/ 23 h 24"/>
                <a:gd name="T66" fmla="*/ 11 w 14"/>
                <a:gd name="T67" fmla="*/ 21 h 24"/>
                <a:gd name="T68" fmla="*/ 9 w 14"/>
                <a:gd name="T69" fmla="*/ 18 h 24"/>
                <a:gd name="T70" fmla="*/ 11 w 14"/>
                <a:gd name="T71" fmla="*/ 17 h 24"/>
                <a:gd name="T72" fmla="*/ 9 w 14"/>
                <a:gd name="T73" fmla="*/ 14 h 24"/>
                <a:gd name="T74" fmla="*/ 14 w 14"/>
                <a:gd name="T75" fmla="*/ 9 h 24"/>
                <a:gd name="T76" fmla="*/ 11 w 14"/>
                <a:gd name="T77" fmla="*/ 9 h 24"/>
                <a:gd name="T78" fmla="*/ 12 w 14"/>
                <a:gd name="T79" fmla="*/ 6 h 24"/>
                <a:gd name="T80" fmla="*/ 5 w 14"/>
                <a:gd name="T81" fmla="*/ 6 h 24"/>
                <a:gd name="T82" fmla="*/ 7 w 14"/>
                <a:gd name="T83" fmla="*/ 8 h 24"/>
                <a:gd name="T84" fmla="*/ 7 w 14"/>
                <a:gd name="T85"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 h="24">
                  <a:moveTo>
                    <a:pt x="12" y="6"/>
                  </a:moveTo>
                  <a:cubicBezTo>
                    <a:pt x="12" y="6"/>
                    <a:pt x="12" y="6"/>
                    <a:pt x="12" y="6"/>
                  </a:cubicBezTo>
                  <a:cubicBezTo>
                    <a:pt x="12" y="6"/>
                    <a:pt x="12" y="5"/>
                    <a:pt x="12" y="5"/>
                  </a:cubicBezTo>
                  <a:cubicBezTo>
                    <a:pt x="12" y="5"/>
                    <a:pt x="13" y="4"/>
                    <a:pt x="13" y="3"/>
                  </a:cubicBezTo>
                  <a:cubicBezTo>
                    <a:pt x="13" y="3"/>
                    <a:pt x="13" y="3"/>
                    <a:pt x="14" y="3"/>
                  </a:cubicBezTo>
                  <a:cubicBezTo>
                    <a:pt x="14" y="3"/>
                    <a:pt x="14" y="2"/>
                    <a:pt x="14" y="2"/>
                  </a:cubicBezTo>
                  <a:cubicBezTo>
                    <a:pt x="14" y="2"/>
                    <a:pt x="14" y="2"/>
                    <a:pt x="13" y="1"/>
                  </a:cubicBezTo>
                  <a:cubicBezTo>
                    <a:pt x="14" y="1"/>
                    <a:pt x="14" y="1"/>
                    <a:pt x="14" y="1"/>
                  </a:cubicBezTo>
                  <a:cubicBezTo>
                    <a:pt x="13" y="1"/>
                    <a:pt x="13" y="1"/>
                    <a:pt x="13" y="1"/>
                  </a:cubicBezTo>
                  <a:cubicBezTo>
                    <a:pt x="13" y="1"/>
                    <a:pt x="12" y="1"/>
                    <a:pt x="12" y="1"/>
                  </a:cubicBezTo>
                  <a:cubicBezTo>
                    <a:pt x="12" y="2"/>
                    <a:pt x="12" y="2"/>
                    <a:pt x="12" y="2"/>
                  </a:cubicBezTo>
                  <a:cubicBezTo>
                    <a:pt x="12" y="3"/>
                    <a:pt x="12" y="4"/>
                    <a:pt x="11" y="4"/>
                  </a:cubicBezTo>
                  <a:cubicBezTo>
                    <a:pt x="11" y="5"/>
                    <a:pt x="11" y="6"/>
                    <a:pt x="10" y="6"/>
                  </a:cubicBezTo>
                  <a:cubicBezTo>
                    <a:pt x="10" y="6"/>
                    <a:pt x="10" y="6"/>
                    <a:pt x="10" y="6"/>
                  </a:cubicBezTo>
                  <a:cubicBezTo>
                    <a:pt x="10" y="5"/>
                    <a:pt x="10" y="5"/>
                    <a:pt x="10" y="5"/>
                  </a:cubicBezTo>
                  <a:cubicBezTo>
                    <a:pt x="9" y="5"/>
                    <a:pt x="8" y="5"/>
                    <a:pt x="8" y="5"/>
                  </a:cubicBezTo>
                  <a:cubicBezTo>
                    <a:pt x="9" y="5"/>
                    <a:pt x="9" y="5"/>
                    <a:pt x="9" y="6"/>
                  </a:cubicBezTo>
                  <a:cubicBezTo>
                    <a:pt x="9" y="6"/>
                    <a:pt x="9" y="7"/>
                    <a:pt x="9" y="7"/>
                  </a:cubicBezTo>
                  <a:cubicBezTo>
                    <a:pt x="10" y="7"/>
                    <a:pt x="10" y="7"/>
                    <a:pt x="10" y="7"/>
                  </a:cubicBezTo>
                  <a:cubicBezTo>
                    <a:pt x="10" y="8"/>
                    <a:pt x="10" y="8"/>
                    <a:pt x="10" y="8"/>
                  </a:cubicBezTo>
                  <a:cubicBezTo>
                    <a:pt x="10" y="8"/>
                    <a:pt x="10" y="9"/>
                    <a:pt x="10" y="9"/>
                  </a:cubicBezTo>
                  <a:cubicBezTo>
                    <a:pt x="10" y="9"/>
                    <a:pt x="9" y="9"/>
                    <a:pt x="8" y="9"/>
                  </a:cubicBezTo>
                  <a:cubicBezTo>
                    <a:pt x="8" y="8"/>
                    <a:pt x="7" y="7"/>
                    <a:pt x="8" y="7"/>
                  </a:cubicBezTo>
                  <a:cubicBezTo>
                    <a:pt x="8" y="7"/>
                    <a:pt x="8" y="7"/>
                    <a:pt x="8" y="6"/>
                  </a:cubicBezTo>
                  <a:cubicBezTo>
                    <a:pt x="9" y="6"/>
                    <a:pt x="8" y="5"/>
                    <a:pt x="8" y="5"/>
                  </a:cubicBezTo>
                  <a:cubicBezTo>
                    <a:pt x="8" y="4"/>
                    <a:pt x="8" y="4"/>
                    <a:pt x="8" y="4"/>
                  </a:cubicBezTo>
                  <a:cubicBezTo>
                    <a:pt x="8" y="3"/>
                    <a:pt x="9" y="3"/>
                    <a:pt x="9" y="3"/>
                  </a:cubicBezTo>
                  <a:cubicBezTo>
                    <a:pt x="9" y="3"/>
                    <a:pt x="10" y="2"/>
                    <a:pt x="10" y="2"/>
                  </a:cubicBezTo>
                  <a:cubicBezTo>
                    <a:pt x="10" y="2"/>
                    <a:pt x="10" y="1"/>
                    <a:pt x="10" y="1"/>
                  </a:cubicBezTo>
                  <a:cubicBezTo>
                    <a:pt x="10" y="1"/>
                    <a:pt x="10" y="0"/>
                    <a:pt x="9" y="0"/>
                  </a:cubicBezTo>
                  <a:cubicBezTo>
                    <a:pt x="9" y="0"/>
                    <a:pt x="9" y="0"/>
                    <a:pt x="8" y="0"/>
                  </a:cubicBezTo>
                  <a:cubicBezTo>
                    <a:pt x="8" y="0"/>
                    <a:pt x="7" y="0"/>
                    <a:pt x="7" y="0"/>
                  </a:cubicBezTo>
                  <a:cubicBezTo>
                    <a:pt x="7" y="1"/>
                    <a:pt x="7" y="1"/>
                    <a:pt x="7" y="2"/>
                  </a:cubicBezTo>
                  <a:cubicBezTo>
                    <a:pt x="7" y="3"/>
                    <a:pt x="7" y="3"/>
                    <a:pt x="7" y="4"/>
                  </a:cubicBezTo>
                  <a:cubicBezTo>
                    <a:pt x="7" y="4"/>
                    <a:pt x="7" y="4"/>
                    <a:pt x="7" y="5"/>
                  </a:cubicBezTo>
                  <a:cubicBezTo>
                    <a:pt x="7" y="5"/>
                    <a:pt x="6" y="5"/>
                    <a:pt x="5" y="5"/>
                  </a:cubicBezTo>
                  <a:cubicBezTo>
                    <a:pt x="5" y="5"/>
                    <a:pt x="4" y="5"/>
                    <a:pt x="4" y="5"/>
                  </a:cubicBezTo>
                  <a:cubicBezTo>
                    <a:pt x="4" y="6"/>
                    <a:pt x="4" y="6"/>
                    <a:pt x="4" y="6"/>
                  </a:cubicBezTo>
                  <a:cubicBezTo>
                    <a:pt x="3" y="6"/>
                    <a:pt x="3" y="6"/>
                    <a:pt x="3" y="6"/>
                  </a:cubicBezTo>
                  <a:cubicBezTo>
                    <a:pt x="3" y="6"/>
                    <a:pt x="2" y="7"/>
                    <a:pt x="2" y="7"/>
                  </a:cubicBezTo>
                  <a:cubicBezTo>
                    <a:pt x="2" y="7"/>
                    <a:pt x="3" y="7"/>
                    <a:pt x="3" y="7"/>
                  </a:cubicBezTo>
                  <a:cubicBezTo>
                    <a:pt x="3" y="7"/>
                    <a:pt x="3" y="7"/>
                    <a:pt x="4" y="8"/>
                  </a:cubicBezTo>
                  <a:cubicBezTo>
                    <a:pt x="4" y="8"/>
                    <a:pt x="4" y="8"/>
                    <a:pt x="4" y="9"/>
                  </a:cubicBezTo>
                  <a:cubicBezTo>
                    <a:pt x="4" y="9"/>
                    <a:pt x="4" y="9"/>
                    <a:pt x="4" y="9"/>
                  </a:cubicBezTo>
                  <a:cubicBezTo>
                    <a:pt x="3" y="9"/>
                    <a:pt x="3" y="8"/>
                    <a:pt x="2" y="8"/>
                  </a:cubicBezTo>
                  <a:cubicBezTo>
                    <a:pt x="2" y="9"/>
                    <a:pt x="2" y="9"/>
                    <a:pt x="2" y="9"/>
                  </a:cubicBezTo>
                  <a:cubicBezTo>
                    <a:pt x="2" y="10"/>
                    <a:pt x="2" y="10"/>
                    <a:pt x="2" y="10"/>
                  </a:cubicBezTo>
                  <a:cubicBezTo>
                    <a:pt x="2" y="10"/>
                    <a:pt x="2" y="11"/>
                    <a:pt x="2" y="11"/>
                  </a:cubicBezTo>
                  <a:cubicBezTo>
                    <a:pt x="2" y="11"/>
                    <a:pt x="2" y="11"/>
                    <a:pt x="2" y="11"/>
                  </a:cubicBezTo>
                  <a:cubicBezTo>
                    <a:pt x="3" y="11"/>
                    <a:pt x="3" y="12"/>
                    <a:pt x="3" y="12"/>
                  </a:cubicBezTo>
                  <a:cubicBezTo>
                    <a:pt x="4" y="12"/>
                    <a:pt x="4" y="11"/>
                    <a:pt x="4" y="11"/>
                  </a:cubicBezTo>
                  <a:cubicBezTo>
                    <a:pt x="4" y="10"/>
                    <a:pt x="4" y="10"/>
                    <a:pt x="4" y="10"/>
                  </a:cubicBezTo>
                  <a:cubicBezTo>
                    <a:pt x="5" y="10"/>
                    <a:pt x="5" y="10"/>
                    <a:pt x="5" y="10"/>
                  </a:cubicBezTo>
                  <a:cubicBezTo>
                    <a:pt x="5" y="10"/>
                    <a:pt x="5" y="9"/>
                    <a:pt x="5" y="9"/>
                  </a:cubicBezTo>
                  <a:cubicBezTo>
                    <a:pt x="5" y="9"/>
                    <a:pt x="5" y="8"/>
                    <a:pt x="5" y="8"/>
                  </a:cubicBezTo>
                  <a:cubicBezTo>
                    <a:pt x="6" y="8"/>
                    <a:pt x="6" y="9"/>
                    <a:pt x="6" y="9"/>
                  </a:cubicBezTo>
                  <a:cubicBezTo>
                    <a:pt x="6" y="10"/>
                    <a:pt x="5" y="10"/>
                    <a:pt x="5" y="11"/>
                  </a:cubicBezTo>
                  <a:cubicBezTo>
                    <a:pt x="5" y="11"/>
                    <a:pt x="6" y="10"/>
                    <a:pt x="6" y="10"/>
                  </a:cubicBezTo>
                  <a:cubicBezTo>
                    <a:pt x="6" y="10"/>
                    <a:pt x="6" y="9"/>
                    <a:pt x="7" y="9"/>
                  </a:cubicBezTo>
                  <a:cubicBezTo>
                    <a:pt x="7" y="10"/>
                    <a:pt x="8" y="10"/>
                    <a:pt x="9" y="9"/>
                  </a:cubicBezTo>
                  <a:cubicBezTo>
                    <a:pt x="9" y="9"/>
                    <a:pt x="9" y="10"/>
                    <a:pt x="9" y="10"/>
                  </a:cubicBezTo>
                  <a:cubicBezTo>
                    <a:pt x="9" y="11"/>
                    <a:pt x="8" y="11"/>
                    <a:pt x="8" y="11"/>
                  </a:cubicBezTo>
                  <a:cubicBezTo>
                    <a:pt x="8" y="11"/>
                    <a:pt x="7" y="11"/>
                    <a:pt x="7" y="12"/>
                  </a:cubicBezTo>
                  <a:cubicBezTo>
                    <a:pt x="7" y="12"/>
                    <a:pt x="6" y="12"/>
                    <a:pt x="6" y="12"/>
                  </a:cubicBezTo>
                  <a:cubicBezTo>
                    <a:pt x="6" y="12"/>
                    <a:pt x="5" y="13"/>
                    <a:pt x="5" y="13"/>
                  </a:cubicBezTo>
                  <a:cubicBezTo>
                    <a:pt x="5" y="13"/>
                    <a:pt x="5" y="13"/>
                    <a:pt x="4" y="13"/>
                  </a:cubicBezTo>
                  <a:cubicBezTo>
                    <a:pt x="4" y="13"/>
                    <a:pt x="3" y="14"/>
                    <a:pt x="3" y="14"/>
                  </a:cubicBezTo>
                  <a:cubicBezTo>
                    <a:pt x="3" y="15"/>
                    <a:pt x="4" y="15"/>
                    <a:pt x="4" y="15"/>
                  </a:cubicBezTo>
                  <a:cubicBezTo>
                    <a:pt x="5" y="15"/>
                    <a:pt x="5" y="14"/>
                    <a:pt x="5" y="14"/>
                  </a:cubicBezTo>
                  <a:cubicBezTo>
                    <a:pt x="6" y="14"/>
                    <a:pt x="6" y="14"/>
                    <a:pt x="6" y="13"/>
                  </a:cubicBezTo>
                  <a:cubicBezTo>
                    <a:pt x="7" y="13"/>
                    <a:pt x="7" y="13"/>
                    <a:pt x="8" y="12"/>
                  </a:cubicBezTo>
                  <a:cubicBezTo>
                    <a:pt x="8" y="12"/>
                    <a:pt x="8" y="11"/>
                    <a:pt x="9" y="11"/>
                  </a:cubicBezTo>
                  <a:cubicBezTo>
                    <a:pt x="9" y="11"/>
                    <a:pt x="10" y="11"/>
                    <a:pt x="10" y="11"/>
                  </a:cubicBezTo>
                  <a:cubicBezTo>
                    <a:pt x="9" y="13"/>
                    <a:pt x="9" y="14"/>
                    <a:pt x="7" y="14"/>
                  </a:cubicBezTo>
                  <a:cubicBezTo>
                    <a:pt x="8" y="15"/>
                    <a:pt x="8" y="15"/>
                    <a:pt x="8" y="15"/>
                  </a:cubicBezTo>
                  <a:cubicBezTo>
                    <a:pt x="8" y="15"/>
                    <a:pt x="8" y="15"/>
                    <a:pt x="8" y="16"/>
                  </a:cubicBezTo>
                  <a:cubicBezTo>
                    <a:pt x="8" y="16"/>
                    <a:pt x="7" y="17"/>
                    <a:pt x="7" y="17"/>
                  </a:cubicBezTo>
                  <a:cubicBezTo>
                    <a:pt x="6" y="17"/>
                    <a:pt x="6" y="18"/>
                    <a:pt x="6" y="18"/>
                  </a:cubicBezTo>
                  <a:cubicBezTo>
                    <a:pt x="5" y="18"/>
                    <a:pt x="5" y="18"/>
                    <a:pt x="4" y="19"/>
                  </a:cubicBezTo>
                  <a:cubicBezTo>
                    <a:pt x="4" y="19"/>
                    <a:pt x="4" y="19"/>
                    <a:pt x="4" y="19"/>
                  </a:cubicBezTo>
                  <a:cubicBezTo>
                    <a:pt x="4" y="19"/>
                    <a:pt x="4" y="19"/>
                    <a:pt x="4" y="20"/>
                  </a:cubicBezTo>
                  <a:cubicBezTo>
                    <a:pt x="3" y="20"/>
                    <a:pt x="3" y="20"/>
                    <a:pt x="3" y="20"/>
                  </a:cubicBezTo>
                  <a:cubicBezTo>
                    <a:pt x="3" y="20"/>
                    <a:pt x="3" y="20"/>
                    <a:pt x="2" y="20"/>
                  </a:cubicBezTo>
                  <a:cubicBezTo>
                    <a:pt x="2" y="21"/>
                    <a:pt x="0" y="21"/>
                    <a:pt x="0" y="22"/>
                  </a:cubicBezTo>
                  <a:cubicBezTo>
                    <a:pt x="1" y="23"/>
                    <a:pt x="2" y="22"/>
                    <a:pt x="3" y="23"/>
                  </a:cubicBezTo>
                  <a:cubicBezTo>
                    <a:pt x="3" y="22"/>
                    <a:pt x="3" y="22"/>
                    <a:pt x="4" y="22"/>
                  </a:cubicBezTo>
                  <a:cubicBezTo>
                    <a:pt x="4" y="22"/>
                    <a:pt x="4" y="22"/>
                    <a:pt x="4" y="21"/>
                  </a:cubicBezTo>
                  <a:cubicBezTo>
                    <a:pt x="5" y="21"/>
                    <a:pt x="6" y="20"/>
                    <a:pt x="6" y="20"/>
                  </a:cubicBezTo>
                  <a:cubicBezTo>
                    <a:pt x="6" y="19"/>
                    <a:pt x="7" y="19"/>
                    <a:pt x="7" y="18"/>
                  </a:cubicBezTo>
                  <a:cubicBezTo>
                    <a:pt x="8" y="18"/>
                    <a:pt x="8" y="18"/>
                    <a:pt x="8" y="18"/>
                  </a:cubicBezTo>
                  <a:cubicBezTo>
                    <a:pt x="9" y="18"/>
                    <a:pt x="8" y="19"/>
                    <a:pt x="8" y="20"/>
                  </a:cubicBezTo>
                  <a:cubicBezTo>
                    <a:pt x="8" y="21"/>
                    <a:pt x="9" y="21"/>
                    <a:pt x="9" y="21"/>
                  </a:cubicBezTo>
                  <a:cubicBezTo>
                    <a:pt x="9" y="22"/>
                    <a:pt x="8" y="21"/>
                    <a:pt x="8" y="22"/>
                  </a:cubicBezTo>
                  <a:cubicBezTo>
                    <a:pt x="8" y="22"/>
                    <a:pt x="8" y="22"/>
                    <a:pt x="8" y="22"/>
                  </a:cubicBezTo>
                  <a:cubicBezTo>
                    <a:pt x="7" y="22"/>
                    <a:pt x="6" y="22"/>
                    <a:pt x="5" y="22"/>
                  </a:cubicBezTo>
                  <a:cubicBezTo>
                    <a:pt x="5" y="23"/>
                    <a:pt x="6" y="23"/>
                    <a:pt x="6" y="23"/>
                  </a:cubicBezTo>
                  <a:cubicBezTo>
                    <a:pt x="7" y="23"/>
                    <a:pt x="7" y="23"/>
                    <a:pt x="7" y="23"/>
                  </a:cubicBezTo>
                  <a:cubicBezTo>
                    <a:pt x="7" y="23"/>
                    <a:pt x="8" y="23"/>
                    <a:pt x="8" y="23"/>
                  </a:cubicBezTo>
                  <a:cubicBezTo>
                    <a:pt x="9" y="23"/>
                    <a:pt x="9" y="23"/>
                    <a:pt x="9" y="23"/>
                  </a:cubicBezTo>
                  <a:cubicBezTo>
                    <a:pt x="9" y="23"/>
                    <a:pt x="10" y="24"/>
                    <a:pt x="10" y="23"/>
                  </a:cubicBezTo>
                  <a:cubicBezTo>
                    <a:pt x="10" y="23"/>
                    <a:pt x="11" y="23"/>
                    <a:pt x="11" y="23"/>
                  </a:cubicBezTo>
                  <a:cubicBezTo>
                    <a:pt x="12" y="22"/>
                    <a:pt x="11" y="22"/>
                    <a:pt x="11" y="21"/>
                  </a:cubicBezTo>
                  <a:cubicBezTo>
                    <a:pt x="10" y="21"/>
                    <a:pt x="10" y="20"/>
                    <a:pt x="10" y="20"/>
                  </a:cubicBezTo>
                  <a:cubicBezTo>
                    <a:pt x="10" y="20"/>
                    <a:pt x="10" y="19"/>
                    <a:pt x="10" y="19"/>
                  </a:cubicBezTo>
                  <a:cubicBezTo>
                    <a:pt x="10" y="19"/>
                    <a:pt x="9" y="19"/>
                    <a:pt x="9" y="18"/>
                  </a:cubicBezTo>
                  <a:cubicBezTo>
                    <a:pt x="9" y="18"/>
                    <a:pt x="9" y="18"/>
                    <a:pt x="9" y="18"/>
                  </a:cubicBezTo>
                  <a:cubicBezTo>
                    <a:pt x="9" y="18"/>
                    <a:pt x="9" y="17"/>
                    <a:pt x="9" y="17"/>
                  </a:cubicBezTo>
                  <a:cubicBezTo>
                    <a:pt x="10" y="17"/>
                    <a:pt x="10" y="17"/>
                    <a:pt x="11" y="17"/>
                  </a:cubicBezTo>
                  <a:cubicBezTo>
                    <a:pt x="12" y="17"/>
                    <a:pt x="12" y="16"/>
                    <a:pt x="12" y="15"/>
                  </a:cubicBezTo>
                  <a:cubicBezTo>
                    <a:pt x="12" y="15"/>
                    <a:pt x="11" y="15"/>
                    <a:pt x="11" y="15"/>
                  </a:cubicBezTo>
                  <a:cubicBezTo>
                    <a:pt x="11" y="14"/>
                    <a:pt x="10" y="14"/>
                    <a:pt x="9" y="14"/>
                  </a:cubicBezTo>
                  <a:cubicBezTo>
                    <a:pt x="10" y="13"/>
                    <a:pt x="10" y="12"/>
                    <a:pt x="11" y="12"/>
                  </a:cubicBezTo>
                  <a:cubicBezTo>
                    <a:pt x="11" y="12"/>
                    <a:pt x="12" y="12"/>
                    <a:pt x="12" y="11"/>
                  </a:cubicBezTo>
                  <a:cubicBezTo>
                    <a:pt x="13" y="11"/>
                    <a:pt x="13" y="9"/>
                    <a:pt x="14" y="9"/>
                  </a:cubicBezTo>
                  <a:cubicBezTo>
                    <a:pt x="13" y="9"/>
                    <a:pt x="14" y="9"/>
                    <a:pt x="14" y="8"/>
                  </a:cubicBezTo>
                  <a:cubicBezTo>
                    <a:pt x="14" y="8"/>
                    <a:pt x="13" y="8"/>
                    <a:pt x="13" y="8"/>
                  </a:cubicBezTo>
                  <a:cubicBezTo>
                    <a:pt x="12" y="8"/>
                    <a:pt x="12" y="8"/>
                    <a:pt x="11" y="9"/>
                  </a:cubicBezTo>
                  <a:cubicBezTo>
                    <a:pt x="11" y="9"/>
                    <a:pt x="11" y="9"/>
                    <a:pt x="11" y="9"/>
                  </a:cubicBezTo>
                  <a:cubicBezTo>
                    <a:pt x="11" y="8"/>
                    <a:pt x="11" y="8"/>
                    <a:pt x="11" y="7"/>
                  </a:cubicBezTo>
                  <a:cubicBezTo>
                    <a:pt x="11" y="7"/>
                    <a:pt x="11" y="7"/>
                    <a:pt x="12" y="6"/>
                  </a:cubicBezTo>
                  <a:close/>
                  <a:moveTo>
                    <a:pt x="5" y="8"/>
                  </a:moveTo>
                  <a:cubicBezTo>
                    <a:pt x="4" y="7"/>
                    <a:pt x="4" y="7"/>
                    <a:pt x="4" y="6"/>
                  </a:cubicBezTo>
                  <a:cubicBezTo>
                    <a:pt x="4" y="6"/>
                    <a:pt x="5" y="6"/>
                    <a:pt x="5" y="6"/>
                  </a:cubicBezTo>
                  <a:cubicBezTo>
                    <a:pt x="5" y="6"/>
                    <a:pt x="5" y="6"/>
                    <a:pt x="6" y="6"/>
                  </a:cubicBezTo>
                  <a:cubicBezTo>
                    <a:pt x="6" y="7"/>
                    <a:pt x="5" y="7"/>
                    <a:pt x="5" y="8"/>
                  </a:cubicBezTo>
                  <a:close/>
                  <a:moveTo>
                    <a:pt x="7" y="8"/>
                  </a:moveTo>
                  <a:cubicBezTo>
                    <a:pt x="6" y="8"/>
                    <a:pt x="6" y="8"/>
                    <a:pt x="5" y="8"/>
                  </a:cubicBezTo>
                  <a:cubicBezTo>
                    <a:pt x="6" y="7"/>
                    <a:pt x="6" y="6"/>
                    <a:pt x="6" y="6"/>
                  </a:cubicBezTo>
                  <a:cubicBezTo>
                    <a:pt x="7" y="6"/>
                    <a:pt x="7" y="7"/>
                    <a:pt x="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26">
              <a:extLst>
                <a:ext uri="{FF2B5EF4-FFF2-40B4-BE49-F238E27FC236}">
                  <a16:creationId xmlns:a16="http://schemas.microsoft.com/office/drawing/2014/main" id="{DED5174D-6825-4344-8BE1-FB64A0DC6B86}"/>
                </a:ext>
              </a:extLst>
            </p:cNvPr>
            <p:cNvSpPr>
              <a:spLocks/>
            </p:cNvSpPr>
            <p:nvPr userDrawn="1"/>
          </p:nvSpPr>
          <p:spPr bwMode="auto">
            <a:xfrm>
              <a:off x="1555750" y="4737100"/>
              <a:ext cx="20638" cy="34925"/>
            </a:xfrm>
            <a:custGeom>
              <a:avLst/>
              <a:gdLst>
                <a:gd name="T0" fmla="*/ 3 w 3"/>
                <a:gd name="T1" fmla="*/ 4 h 5"/>
                <a:gd name="T2" fmla="*/ 3 w 3"/>
                <a:gd name="T3" fmla="*/ 2 h 5"/>
                <a:gd name="T4" fmla="*/ 3 w 3"/>
                <a:gd name="T5" fmla="*/ 1 h 5"/>
                <a:gd name="T6" fmla="*/ 1 w 3"/>
                <a:gd name="T7" fmla="*/ 0 h 5"/>
                <a:gd name="T8" fmla="*/ 1 w 3"/>
                <a:gd name="T9" fmla="*/ 1 h 5"/>
                <a:gd name="T10" fmla="*/ 1 w 3"/>
                <a:gd name="T11" fmla="*/ 3 h 5"/>
                <a:gd name="T12" fmla="*/ 1 w 3"/>
                <a:gd name="T13" fmla="*/ 3 h 5"/>
                <a:gd name="T14" fmla="*/ 1 w 3"/>
                <a:gd name="T15" fmla="*/ 4 h 5"/>
                <a:gd name="T16" fmla="*/ 0 w 3"/>
                <a:gd name="T17" fmla="*/ 4 h 5"/>
                <a:gd name="T18" fmla="*/ 0 w 3"/>
                <a:gd name="T19" fmla="*/ 5 h 5"/>
                <a:gd name="T20" fmla="*/ 1 w 3"/>
                <a:gd name="T21" fmla="*/ 5 h 5"/>
                <a:gd name="T22" fmla="*/ 3 w 3"/>
                <a:gd name="T23" fmla="*/ 5 h 5"/>
                <a:gd name="T24" fmla="*/ 3 w 3"/>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5">
                  <a:moveTo>
                    <a:pt x="3" y="4"/>
                  </a:moveTo>
                  <a:cubicBezTo>
                    <a:pt x="3" y="3"/>
                    <a:pt x="3" y="2"/>
                    <a:pt x="3" y="2"/>
                  </a:cubicBezTo>
                  <a:cubicBezTo>
                    <a:pt x="3" y="2"/>
                    <a:pt x="3" y="2"/>
                    <a:pt x="3" y="1"/>
                  </a:cubicBezTo>
                  <a:cubicBezTo>
                    <a:pt x="2" y="1"/>
                    <a:pt x="2" y="0"/>
                    <a:pt x="1" y="0"/>
                  </a:cubicBezTo>
                  <a:cubicBezTo>
                    <a:pt x="1" y="0"/>
                    <a:pt x="1" y="1"/>
                    <a:pt x="1" y="1"/>
                  </a:cubicBezTo>
                  <a:cubicBezTo>
                    <a:pt x="1" y="2"/>
                    <a:pt x="1" y="2"/>
                    <a:pt x="1" y="3"/>
                  </a:cubicBezTo>
                  <a:cubicBezTo>
                    <a:pt x="1" y="3"/>
                    <a:pt x="1" y="3"/>
                    <a:pt x="1" y="3"/>
                  </a:cubicBezTo>
                  <a:cubicBezTo>
                    <a:pt x="1" y="3"/>
                    <a:pt x="1" y="3"/>
                    <a:pt x="1" y="4"/>
                  </a:cubicBezTo>
                  <a:cubicBezTo>
                    <a:pt x="1" y="4"/>
                    <a:pt x="0" y="4"/>
                    <a:pt x="0" y="4"/>
                  </a:cubicBezTo>
                  <a:cubicBezTo>
                    <a:pt x="0" y="4"/>
                    <a:pt x="0" y="5"/>
                    <a:pt x="0" y="5"/>
                  </a:cubicBezTo>
                  <a:cubicBezTo>
                    <a:pt x="0" y="5"/>
                    <a:pt x="1" y="5"/>
                    <a:pt x="1" y="5"/>
                  </a:cubicBezTo>
                  <a:cubicBezTo>
                    <a:pt x="2" y="5"/>
                    <a:pt x="2" y="5"/>
                    <a:pt x="3" y="5"/>
                  </a:cubicBezTo>
                  <a:cubicBezTo>
                    <a:pt x="3" y="5"/>
                    <a:pt x="3"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227">
              <a:extLst>
                <a:ext uri="{FF2B5EF4-FFF2-40B4-BE49-F238E27FC236}">
                  <a16:creationId xmlns:a16="http://schemas.microsoft.com/office/drawing/2014/main" id="{4FFBD4E4-42E7-4EE9-B93F-642247A5C914}"/>
                </a:ext>
              </a:extLst>
            </p:cNvPr>
            <p:cNvSpPr>
              <a:spLocks/>
            </p:cNvSpPr>
            <p:nvPr userDrawn="1"/>
          </p:nvSpPr>
          <p:spPr bwMode="auto">
            <a:xfrm>
              <a:off x="808038" y="4652963"/>
              <a:ext cx="20638" cy="20638"/>
            </a:xfrm>
            <a:custGeom>
              <a:avLst/>
              <a:gdLst>
                <a:gd name="T0" fmla="*/ 1 w 3"/>
                <a:gd name="T1" fmla="*/ 2 h 3"/>
                <a:gd name="T2" fmla="*/ 3 w 3"/>
                <a:gd name="T3" fmla="*/ 2 h 3"/>
                <a:gd name="T4" fmla="*/ 3 w 3"/>
                <a:gd name="T5" fmla="*/ 1 h 3"/>
                <a:gd name="T6" fmla="*/ 2 w 3"/>
                <a:gd name="T7" fmla="*/ 0 h 3"/>
                <a:gd name="T8" fmla="*/ 0 w 3"/>
                <a:gd name="T9" fmla="*/ 1 h 3"/>
                <a:gd name="T10" fmla="*/ 1 w 3"/>
                <a:gd name="T11" fmla="*/ 2 h 3"/>
                <a:gd name="T12" fmla="*/ 1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2"/>
                  </a:moveTo>
                  <a:cubicBezTo>
                    <a:pt x="2" y="2"/>
                    <a:pt x="3" y="3"/>
                    <a:pt x="3" y="2"/>
                  </a:cubicBezTo>
                  <a:cubicBezTo>
                    <a:pt x="3" y="2"/>
                    <a:pt x="3" y="1"/>
                    <a:pt x="3" y="1"/>
                  </a:cubicBezTo>
                  <a:cubicBezTo>
                    <a:pt x="3" y="0"/>
                    <a:pt x="2" y="0"/>
                    <a:pt x="2" y="0"/>
                  </a:cubicBezTo>
                  <a:cubicBezTo>
                    <a:pt x="1" y="0"/>
                    <a:pt x="0" y="0"/>
                    <a:pt x="0" y="1"/>
                  </a:cubicBezTo>
                  <a:cubicBezTo>
                    <a:pt x="0" y="1"/>
                    <a:pt x="0" y="1"/>
                    <a:pt x="1" y="2"/>
                  </a:cubicBezTo>
                  <a:cubicBezTo>
                    <a:pt x="1" y="2"/>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228">
              <a:extLst>
                <a:ext uri="{FF2B5EF4-FFF2-40B4-BE49-F238E27FC236}">
                  <a16:creationId xmlns:a16="http://schemas.microsoft.com/office/drawing/2014/main" id="{3ACB088D-6C69-45CE-8005-00E7A5F097A2}"/>
                </a:ext>
              </a:extLst>
            </p:cNvPr>
            <p:cNvSpPr>
              <a:spLocks/>
            </p:cNvSpPr>
            <p:nvPr userDrawn="1"/>
          </p:nvSpPr>
          <p:spPr bwMode="auto">
            <a:xfrm>
              <a:off x="781050" y="4667250"/>
              <a:ext cx="69850" cy="41275"/>
            </a:xfrm>
            <a:custGeom>
              <a:avLst/>
              <a:gdLst>
                <a:gd name="T0" fmla="*/ 1 w 10"/>
                <a:gd name="T1" fmla="*/ 6 h 6"/>
                <a:gd name="T2" fmla="*/ 3 w 10"/>
                <a:gd name="T3" fmla="*/ 6 h 6"/>
                <a:gd name="T4" fmla="*/ 3 w 10"/>
                <a:gd name="T5" fmla="*/ 5 h 6"/>
                <a:gd name="T6" fmla="*/ 4 w 10"/>
                <a:gd name="T7" fmla="*/ 5 h 6"/>
                <a:gd name="T8" fmla="*/ 5 w 10"/>
                <a:gd name="T9" fmla="*/ 4 h 6"/>
                <a:gd name="T10" fmla="*/ 6 w 10"/>
                <a:gd name="T11" fmla="*/ 3 h 6"/>
                <a:gd name="T12" fmla="*/ 7 w 10"/>
                <a:gd name="T13" fmla="*/ 2 h 6"/>
                <a:gd name="T14" fmla="*/ 10 w 10"/>
                <a:gd name="T15" fmla="*/ 0 h 6"/>
                <a:gd name="T16" fmla="*/ 9 w 10"/>
                <a:gd name="T17" fmla="*/ 0 h 6"/>
                <a:gd name="T18" fmla="*/ 9 w 10"/>
                <a:gd name="T19" fmla="*/ 0 h 6"/>
                <a:gd name="T20" fmla="*/ 7 w 10"/>
                <a:gd name="T21" fmla="*/ 1 h 6"/>
                <a:gd name="T22" fmla="*/ 6 w 10"/>
                <a:gd name="T23" fmla="*/ 2 h 6"/>
                <a:gd name="T24" fmla="*/ 5 w 10"/>
                <a:gd name="T25" fmla="*/ 2 h 6"/>
                <a:gd name="T26" fmla="*/ 5 w 10"/>
                <a:gd name="T27" fmla="*/ 2 h 6"/>
                <a:gd name="T28" fmla="*/ 3 w 10"/>
                <a:gd name="T29" fmla="*/ 3 h 6"/>
                <a:gd name="T30" fmla="*/ 2 w 10"/>
                <a:gd name="T31" fmla="*/ 4 h 6"/>
                <a:gd name="T32" fmla="*/ 0 w 10"/>
                <a:gd name="T33" fmla="*/ 5 h 6"/>
                <a:gd name="T34" fmla="*/ 0 w 10"/>
                <a:gd name="T35" fmla="*/ 6 h 6"/>
                <a:gd name="T36" fmla="*/ 1 w 10"/>
                <a:gd name="T3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6">
                  <a:moveTo>
                    <a:pt x="1" y="6"/>
                  </a:moveTo>
                  <a:cubicBezTo>
                    <a:pt x="1" y="6"/>
                    <a:pt x="2" y="6"/>
                    <a:pt x="3" y="6"/>
                  </a:cubicBezTo>
                  <a:cubicBezTo>
                    <a:pt x="3" y="6"/>
                    <a:pt x="3" y="6"/>
                    <a:pt x="3" y="5"/>
                  </a:cubicBezTo>
                  <a:cubicBezTo>
                    <a:pt x="4" y="5"/>
                    <a:pt x="4" y="5"/>
                    <a:pt x="4" y="5"/>
                  </a:cubicBezTo>
                  <a:cubicBezTo>
                    <a:pt x="4" y="4"/>
                    <a:pt x="4" y="4"/>
                    <a:pt x="5" y="4"/>
                  </a:cubicBezTo>
                  <a:cubicBezTo>
                    <a:pt x="5" y="4"/>
                    <a:pt x="6" y="3"/>
                    <a:pt x="6" y="3"/>
                  </a:cubicBezTo>
                  <a:cubicBezTo>
                    <a:pt x="7" y="2"/>
                    <a:pt x="7" y="2"/>
                    <a:pt x="7" y="2"/>
                  </a:cubicBezTo>
                  <a:cubicBezTo>
                    <a:pt x="9" y="2"/>
                    <a:pt x="10" y="1"/>
                    <a:pt x="10" y="0"/>
                  </a:cubicBezTo>
                  <a:cubicBezTo>
                    <a:pt x="10" y="0"/>
                    <a:pt x="10" y="0"/>
                    <a:pt x="9" y="0"/>
                  </a:cubicBezTo>
                  <a:cubicBezTo>
                    <a:pt x="9" y="0"/>
                    <a:pt x="9" y="0"/>
                    <a:pt x="9" y="0"/>
                  </a:cubicBezTo>
                  <a:cubicBezTo>
                    <a:pt x="8" y="0"/>
                    <a:pt x="8" y="1"/>
                    <a:pt x="7" y="1"/>
                  </a:cubicBezTo>
                  <a:cubicBezTo>
                    <a:pt x="7" y="1"/>
                    <a:pt x="6" y="2"/>
                    <a:pt x="6" y="2"/>
                  </a:cubicBezTo>
                  <a:cubicBezTo>
                    <a:pt x="6" y="2"/>
                    <a:pt x="5" y="2"/>
                    <a:pt x="5" y="2"/>
                  </a:cubicBezTo>
                  <a:cubicBezTo>
                    <a:pt x="5" y="2"/>
                    <a:pt x="5" y="2"/>
                    <a:pt x="5" y="2"/>
                  </a:cubicBezTo>
                  <a:cubicBezTo>
                    <a:pt x="4" y="3"/>
                    <a:pt x="4" y="3"/>
                    <a:pt x="3" y="3"/>
                  </a:cubicBezTo>
                  <a:cubicBezTo>
                    <a:pt x="3" y="3"/>
                    <a:pt x="2" y="4"/>
                    <a:pt x="2" y="4"/>
                  </a:cubicBezTo>
                  <a:cubicBezTo>
                    <a:pt x="1" y="4"/>
                    <a:pt x="0" y="5"/>
                    <a:pt x="0" y="5"/>
                  </a:cubicBezTo>
                  <a:cubicBezTo>
                    <a:pt x="0" y="5"/>
                    <a:pt x="0" y="5"/>
                    <a:pt x="0" y="6"/>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29">
              <a:extLst>
                <a:ext uri="{FF2B5EF4-FFF2-40B4-BE49-F238E27FC236}">
                  <a16:creationId xmlns:a16="http://schemas.microsoft.com/office/drawing/2014/main" id="{AB59060D-516A-4930-9810-2FC656285AB2}"/>
                </a:ext>
              </a:extLst>
            </p:cNvPr>
            <p:cNvSpPr>
              <a:spLocks/>
            </p:cNvSpPr>
            <p:nvPr userDrawn="1"/>
          </p:nvSpPr>
          <p:spPr bwMode="auto">
            <a:xfrm>
              <a:off x="808038" y="4694238"/>
              <a:ext cx="42863" cy="42863"/>
            </a:xfrm>
            <a:custGeom>
              <a:avLst/>
              <a:gdLst>
                <a:gd name="T0" fmla="*/ 5 w 6"/>
                <a:gd name="T1" fmla="*/ 3 h 6"/>
                <a:gd name="T2" fmla="*/ 4 w 6"/>
                <a:gd name="T3" fmla="*/ 3 h 6"/>
                <a:gd name="T4" fmla="*/ 5 w 6"/>
                <a:gd name="T5" fmla="*/ 3 h 6"/>
                <a:gd name="T6" fmla="*/ 5 w 6"/>
                <a:gd name="T7" fmla="*/ 2 h 6"/>
                <a:gd name="T8" fmla="*/ 6 w 6"/>
                <a:gd name="T9" fmla="*/ 1 h 6"/>
                <a:gd name="T10" fmla="*/ 4 w 6"/>
                <a:gd name="T11" fmla="*/ 0 h 6"/>
                <a:gd name="T12" fmla="*/ 3 w 6"/>
                <a:gd name="T13" fmla="*/ 1 h 6"/>
                <a:gd name="T14" fmla="*/ 1 w 6"/>
                <a:gd name="T15" fmla="*/ 2 h 6"/>
                <a:gd name="T16" fmla="*/ 0 w 6"/>
                <a:gd name="T17" fmla="*/ 3 h 6"/>
                <a:gd name="T18" fmla="*/ 1 w 6"/>
                <a:gd name="T19" fmla="*/ 3 h 6"/>
                <a:gd name="T20" fmla="*/ 2 w 6"/>
                <a:gd name="T21" fmla="*/ 2 h 6"/>
                <a:gd name="T22" fmla="*/ 3 w 6"/>
                <a:gd name="T23" fmla="*/ 2 h 6"/>
                <a:gd name="T24" fmla="*/ 3 w 6"/>
                <a:gd name="T25" fmla="*/ 2 h 6"/>
                <a:gd name="T26" fmla="*/ 3 w 6"/>
                <a:gd name="T27" fmla="*/ 3 h 6"/>
                <a:gd name="T28" fmla="*/ 3 w 6"/>
                <a:gd name="T29" fmla="*/ 3 h 6"/>
                <a:gd name="T30" fmla="*/ 2 w 6"/>
                <a:gd name="T31" fmla="*/ 3 h 6"/>
                <a:gd name="T32" fmla="*/ 2 w 6"/>
                <a:gd name="T33" fmla="*/ 4 h 6"/>
                <a:gd name="T34" fmla="*/ 2 w 6"/>
                <a:gd name="T35" fmla="*/ 5 h 6"/>
                <a:gd name="T36" fmla="*/ 3 w 6"/>
                <a:gd name="T37" fmla="*/ 5 h 6"/>
                <a:gd name="T38" fmla="*/ 4 w 6"/>
                <a:gd name="T39" fmla="*/ 5 h 6"/>
                <a:gd name="T40" fmla="*/ 5 w 6"/>
                <a:gd name="T4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6">
                  <a:moveTo>
                    <a:pt x="5" y="3"/>
                  </a:moveTo>
                  <a:cubicBezTo>
                    <a:pt x="4" y="3"/>
                    <a:pt x="4" y="3"/>
                    <a:pt x="4" y="3"/>
                  </a:cubicBezTo>
                  <a:cubicBezTo>
                    <a:pt x="3" y="3"/>
                    <a:pt x="4" y="3"/>
                    <a:pt x="5" y="3"/>
                  </a:cubicBezTo>
                  <a:cubicBezTo>
                    <a:pt x="5" y="2"/>
                    <a:pt x="5" y="2"/>
                    <a:pt x="5" y="2"/>
                  </a:cubicBezTo>
                  <a:cubicBezTo>
                    <a:pt x="5" y="2"/>
                    <a:pt x="6" y="2"/>
                    <a:pt x="6" y="1"/>
                  </a:cubicBezTo>
                  <a:cubicBezTo>
                    <a:pt x="5" y="1"/>
                    <a:pt x="5" y="1"/>
                    <a:pt x="4" y="0"/>
                  </a:cubicBezTo>
                  <a:cubicBezTo>
                    <a:pt x="4" y="0"/>
                    <a:pt x="4" y="1"/>
                    <a:pt x="3" y="1"/>
                  </a:cubicBezTo>
                  <a:cubicBezTo>
                    <a:pt x="3" y="1"/>
                    <a:pt x="2" y="2"/>
                    <a:pt x="1" y="2"/>
                  </a:cubicBezTo>
                  <a:cubicBezTo>
                    <a:pt x="1" y="2"/>
                    <a:pt x="0" y="3"/>
                    <a:pt x="0" y="3"/>
                  </a:cubicBezTo>
                  <a:cubicBezTo>
                    <a:pt x="0" y="4"/>
                    <a:pt x="1" y="3"/>
                    <a:pt x="1" y="3"/>
                  </a:cubicBezTo>
                  <a:cubicBezTo>
                    <a:pt x="1" y="3"/>
                    <a:pt x="2" y="3"/>
                    <a:pt x="2" y="2"/>
                  </a:cubicBezTo>
                  <a:cubicBezTo>
                    <a:pt x="2" y="2"/>
                    <a:pt x="3" y="2"/>
                    <a:pt x="3" y="2"/>
                  </a:cubicBezTo>
                  <a:cubicBezTo>
                    <a:pt x="3" y="2"/>
                    <a:pt x="3" y="2"/>
                    <a:pt x="3" y="2"/>
                  </a:cubicBezTo>
                  <a:cubicBezTo>
                    <a:pt x="3" y="2"/>
                    <a:pt x="3" y="3"/>
                    <a:pt x="3" y="3"/>
                  </a:cubicBezTo>
                  <a:cubicBezTo>
                    <a:pt x="3" y="3"/>
                    <a:pt x="3" y="3"/>
                    <a:pt x="3" y="3"/>
                  </a:cubicBezTo>
                  <a:cubicBezTo>
                    <a:pt x="3" y="3"/>
                    <a:pt x="2" y="3"/>
                    <a:pt x="2" y="3"/>
                  </a:cubicBezTo>
                  <a:cubicBezTo>
                    <a:pt x="2" y="4"/>
                    <a:pt x="2" y="4"/>
                    <a:pt x="2" y="4"/>
                  </a:cubicBezTo>
                  <a:cubicBezTo>
                    <a:pt x="2" y="4"/>
                    <a:pt x="1" y="5"/>
                    <a:pt x="2" y="5"/>
                  </a:cubicBezTo>
                  <a:cubicBezTo>
                    <a:pt x="2" y="6"/>
                    <a:pt x="3" y="5"/>
                    <a:pt x="3" y="5"/>
                  </a:cubicBezTo>
                  <a:cubicBezTo>
                    <a:pt x="3" y="5"/>
                    <a:pt x="4" y="5"/>
                    <a:pt x="4" y="5"/>
                  </a:cubicBezTo>
                  <a:cubicBezTo>
                    <a:pt x="5" y="4"/>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230">
              <a:extLst>
                <a:ext uri="{FF2B5EF4-FFF2-40B4-BE49-F238E27FC236}">
                  <a16:creationId xmlns:a16="http://schemas.microsoft.com/office/drawing/2014/main" id="{4E0CB033-FB51-47B9-86D9-C0DDB206E338}"/>
                </a:ext>
              </a:extLst>
            </p:cNvPr>
            <p:cNvSpPr>
              <a:spLocks/>
            </p:cNvSpPr>
            <p:nvPr userDrawn="1"/>
          </p:nvSpPr>
          <p:spPr bwMode="auto">
            <a:xfrm>
              <a:off x="795338" y="4714875"/>
              <a:ext cx="20638" cy="22225"/>
            </a:xfrm>
            <a:custGeom>
              <a:avLst/>
              <a:gdLst>
                <a:gd name="T0" fmla="*/ 1 w 3"/>
                <a:gd name="T1" fmla="*/ 3 h 3"/>
                <a:gd name="T2" fmla="*/ 2 w 3"/>
                <a:gd name="T3" fmla="*/ 3 h 3"/>
                <a:gd name="T4" fmla="*/ 1 w 3"/>
                <a:gd name="T5" fmla="*/ 0 h 3"/>
                <a:gd name="T6" fmla="*/ 0 w 3"/>
                <a:gd name="T7" fmla="*/ 1 h 3"/>
                <a:gd name="T8" fmla="*/ 0 w 3"/>
                <a:gd name="T9" fmla="*/ 2 h 3"/>
                <a:gd name="T10" fmla="*/ 1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1" y="3"/>
                  </a:moveTo>
                  <a:cubicBezTo>
                    <a:pt x="2" y="3"/>
                    <a:pt x="2" y="3"/>
                    <a:pt x="2" y="3"/>
                  </a:cubicBezTo>
                  <a:cubicBezTo>
                    <a:pt x="3" y="2"/>
                    <a:pt x="2" y="0"/>
                    <a:pt x="1" y="0"/>
                  </a:cubicBezTo>
                  <a:cubicBezTo>
                    <a:pt x="1" y="0"/>
                    <a:pt x="0" y="0"/>
                    <a:pt x="0" y="1"/>
                  </a:cubicBezTo>
                  <a:cubicBezTo>
                    <a:pt x="0" y="1"/>
                    <a:pt x="0" y="2"/>
                    <a:pt x="0" y="2"/>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31">
              <a:extLst>
                <a:ext uri="{FF2B5EF4-FFF2-40B4-BE49-F238E27FC236}">
                  <a16:creationId xmlns:a16="http://schemas.microsoft.com/office/drawing/2014/main" id="{5829C7AF-1601-4EA4-A49E-5C47E4842AB2}"/>
                </a:ext>
              </a:extLst>
            </p:cNvPr>
            <p:cNvSpPr>
              <a:spLocks noEditPoints="1"/>
            </p:cNvSpPr>
            <p:nvPr userDrawn="1"/>
          </p:nvSpPr>
          <p:spPr bwMode="auto">
            <a:xfrm>
              <a:off x="774700" y="4737100"/>
              <a:ext cx="53975" cy="55563"/>
            </a:xfrm>
            <a:custGeom>
              <a:avLst/>
              <a:gdLst>
                <a:gd name="T0" fmla="*/ 7 w 8"/>
                <a:gd name="T1" fmla="*/ 1 h 8"/>
                <a:gd name="T2" fmla="*/ 7 w 8"/>
                <a:gd name="T3" fmla="*/ 0 h 8"/>
                <a:gd name="T4" fmla="*/ 6 w 8"/>
                <a:gd name="T5" fmla="*/ 1 h 8"/>
                <a:gd name="T6" fmla="*/ 6 w 8"/>
                <a:gd name="T7" fmla="*/ 2 h 8"/>
                <a:gd name="T8" fmla="*/ 4 w 8"/>
                <a:gd name="T9" fmla="*/ 3 h 8"/>
                <a:gd name="T10" fmla="*/ 3 w 8"/>
                <a:gd name="T11" fmla="*/ 3 h 8"/>
                <a:gd name="T12" fmla="*/ 3 w 8"/>
                <a:gd name="T13" fmla="*/ 4 h 8"/>
                <a:gd name="T14" fmla="*/ 2 w 8"/>
                <a:gd name="T15" fmla="*/ 4 h 8"/>
                <a:gd name="T16" fmla="*/ 1 w 8"/>
                <a:gd name="T17" fmla="*/ 4 h 8"/>
                <a:gd name="T18" fmla="*/ 1 w 8"/>
                <a:gd name="T19" fmla="*/ 4 h 8"/>
                <a:gd name="T20" fmla="*/ 0 w 8"/>
                <a:gd name="T21" fmla="*/ 5 h 8"/>
                <a:gd name="T22" fmla="*/ 0 w 8"/>
                <a:gd name="T23" fmla="*/ 5 h 8"/>
                <a:gd name="T24" fmla="*/ 0 w 8"/>
                <a:gd name="T25" fmla="*/ 7 h 8"/>
                <a:gd name="T26" fmla="*/ 1 w 8"/>
                <a:gd name="T27" fmla="*/ 8 h 8"/>
                <a:gd name="T28" fmla="*/ 2 w 8"/>
                <a:gd name="T29" fmla="*/ 7 h 8"/>
                <a:gd name="T30" fmla="*/ 3 w 8"/>
                <a:gd name="T31" fmla="*/ 6 h 8"/>
                <a:gd name="T32" fmla="*/ 4 w 8"/>
                <a:gd name="T33" fmla="*/ 5 h 8"/>
                <a:gd name="T34" fmla="*/ 4 w 8"/>
                <a:gd name="T35" fmla="*/ 4 h 8"/>
                <a:gd name="T36" fmla="*/ 5 w 8"/>
                <a:gd name="T37" fmla="*/ 5 h 8"/>
                <a:gd name="T38" fmla="*/ 6 w 8"/>
                <a:gd name="T39" fmla="*/ 6 h 8"/>
                <a:gd name="T40" fmla="*/ 7 w 8"/>
                <a:gd name="T41" fmla="*/ 7 h 8"/>
                <a:gd name="T42" fmla="*/ 8 w 8"/>
                <a:gd name="T43" fmla="*/ 6 h 8"/>
                <a:gd name="T44" fmla="*/ 7 w 8"/>
                <a:gd name="T45" fmla="*/ 4 h 8"/>
                <a:gd name="T46" fmla="*/ 7 w 8"/>
                <a:gd name="T47" fmla="*/ 1 h 8"/>
                <a:gd name="T48" fmla="*/ 6 w 8"/>
                <a:gd name="T49" fmla="*/ 5 h 8"/>
                <a:gd name="T50" fmla="*/ 5 w 8"/>
                <a:gd name="T51" fmla="*/ 4 h 8"/>
                <a:gd name="T52" fmla="*/ 5 w 8"/>
                <a:gd name="T53" fmla="*/ 4 h 8"/>
                <a:gd name="T54" fmla="*/ 6 w 8"/>
                <a:gd name="T55" fmla="*/ 3 h 8"/>
                <a:gd name="T56" fmla="*/ 6 w 8"/>
                <a:gd name="T57" fmla="*/ 4 h 8"/>
                <a:gd name="T58" fmla="*/ 6 w 8"/>
                <a:gd name="T5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 h="8">
                  <a:moveTo>
                    <a:pt x="7" y="1"/>
                  </a:moveTo>
                  <a:cubicBezTo>
                    <a:pt x="7" y="0"/>
                    <a:pt x="7" y="0"/>
                    <a:pt x="7" y="0"/>
                  </a:cubicBezTo>
                  <a:cubicBezTo>
                    <a:pt x="6" y="0"/>
                    <a:pt x="6" y="0"/>
                    <a:pt x="6" y="1"/>
                  </a:cubicBezTo>
                  <a:cubicBezTo>
                    <a:pt x="6" y="1"/>
                    <a:pt x="6" y="2"/>
                    <a:pt x="6" y="2"/>
                  </a:cubicBezTo>
                  <a:cubicBezTo>
                    <a:pt x="5" y="2"/>
                    <a:pt x="4" y="3"/>
                    <a:pt x="4" y="3"/>
                  </a:cubicBezTo>
                  <a:cubicBezTo>
                    <a:pt x="4" y="3"/>
                    <a:pt x="3" y="3"/>
                    <a:pt x="3" y="3"/>
                  </a:cubicBezTo>
                  <a:cubicBezTo>
                    <a:pt x="3" y="3"/>
                    <a:pt x="3" y="4"/>
                    <a:pt x="3" y="4"/>
                  </a:cubicBezTo>
                  <a:cubicBezTo>
                    <a:pt x="2" y="4"/>
                    <a:pt x="2" y="4"/>
                    <a:pt x="2" y="4"/>
                  </a:cubicBezTo>
                  <a:cubicBezTo>
                    <a:pt x="2" y="4"/>
                    <a:pt x="2" y="4"/>
                    <a:pt x="1" y="4"/>
                  </a:cubicBezTo>
                  <a:cubicBezTo>
                    <a:pt x="1" y="4"/>
                    <a:pt x="1" y="4"/>
                    <a:pt x="1" y="4"/>
                  </a:cubicBezTo>
                  <a:cubicBezTo>
                    <a:pt x="0" y="4"/>
                    <a:pt x="0" y="5"/>
                    <a:pt x="0" y="5"/>
                  </a:cubicBezTo>
                  <a:cubicBezTo>
                    <a:pt x="0" y="5"/>
                    <a:pt x="0" y="5"/>
                    <a:pt x="0" y="5"/>
                  </a:cubicBezTo>
                  <a:cubicBezTo>
                    <a:pt x="0" y="6"/>
                    <a:pt x="0" y="7"/>
                    <a:pt x="0" y="7"/>
                  </a:cubicBezTo>
                  <a:cubicBezTo>
                    <a:pt x="0" y="7"/>
                    <a:pt x="1" y="8"/>
                    <a:pt x="1" y="8"/>
                  </a:cubicBezTo>
                  <a:cubicBezTo>
                    <a:pt x="2" y="8"/>
                    <a:pt x="2" y="7"/>
                    <a:pt x="2" y="7"/>
                  </a:cubicBezTo>
                  <a:cubicBezTo>
                    <a:pt x="2" y="7"/>
                    <a:pt x="3" y="6"/>
                    <a:pt x="3" y="6"/>
                  </a:cubicBezTo>
                  <a:cubicBezTo>
                    <a:pt x="3" y="6"/>
                    <a:pt x="3" y="5"/>
                    <a:pt x="4" y="5"/>
                  </a:cubicBezTo>
                  <a:cubicBezTo>
                    <a:pt x="4" y="5"/>
                    <a:pt x="4" y="4"/>
                    <a:pt x="4" y="4"/>
                  </a:cubicBezTo>
                  <a:cubicBezTo>
                    <a:pt x="5" y="4"/>
                    <a:pt x="5" y="5"/>
                    <a:pt x="5" y="5"/>
                  </a:cubicBezTo>
                  <a:cubicBezTo>
                    <a:pt x="6" y="6"/>
                    <a:pt x="6" y="6"/>
                    <a:pt x="6" y="6"/>
                  </a:cubicBezTo>
                  <a:cubicBezTo>
                    <a:pt x="6" y="6"/>
                    <a:pt x="6" y="7"/>
                    <a:pt x="7" y="7"/>
                  </a:cubicBezTo>
                  <a:cubicBezTo>
                    <a:pt x="7" y="7"/>
                    <a:pt x="7" y="6"/>
                    <a:pt x="8" y="6"/>
                  </a:cubicBezTo>
                  <a:cubicBezTo>
                    <a:pt x="8" y="5"/>
                    <a:pt x="8" y="4"/>
                    <a:pt x="7" y="4"/>
                  </a:cubicBezTo>
                  <a:cubicBezTo>
                    <a:pt x="7" y="3"/>
                    <a:pt x="8" y="1"/>
                    <a:pt x="7" y="1"/>
                  </a:cubicBezTo>
                  <a:close/>
                  <a:moveTo>
                    <a:pt x="6" y="5"/>
                  </a:moveTo>
                  <a:cubicBezTo>
                    <a:pt x="6" y="5"/>
                    <a:pt x="6" y="5"/>
                    <a:pt x="5" y="4"/>
                  </a:cubicBezTo>
                  <a:cubicBezTo>
                    <a:pt x="5" y="4"/>
                    <a:pt x="5" y="4"/>
                    <a:pt x="5" y="4"/>
                  </a:cubicBezTo>
                  <a:cubicBezTo>
                    <a:pt x="5" y="4"/>
                    <a:pt x="5" y="3"/>
                    <a:pt x="6" y="3"/>
                  </a:cubicBezTo>
                  <a:cubicBezTo>
                    <a:pt x="6" y="2"/>
                    <a:pt x="6" y="3"/>
                    <a:pt x="6" y="4"/>
                  </a:cubicBezTo>
                  <a:cubicBezTo>
                    <a:pt x="6" y="4"/>
                    <a:pt x="6" y="4"/>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32">
              <a:extLst>
                <a:ext uri="{FF2B5EF4-FFF2-40B4-BE49-F238E27FC236}">
                  <a16:creationId xmlns:a16="http://schemas.microsoft.com/office/drawing/2014/main" id="{5C2BDE15-0FFD-43E6-B3DB-EEAC77982E37}"/>
                </a:ext>
              </a:extLst>
            </p:cNvPr>
            <p:cNvSpPr>
              <a:spLocks/>
            </p:cNvSpPr>
            <p:nvPr userDrawn="1"/>
          </p:nvSpPr>
          <p:spPr bwMode="auto">
            <a:xfrm>
              <a:off x="836613" y="4743450"/>
              <a:ext cx="14288" cy="34925"/>
            </a:xfrm>
            <a:custGeom>
              <a:avLst/>
              <a:gdLst>
                <a:gd name="T0" fmla="*/ 0 w 2"/>
                <a:gd name="T1" fmla="*/ 0 h 5"/>
                <a:gd name="T2" fmla="*/ 0 w 2"/>
                <a:gd name="T3" fmla="*/ 1 h 5"/>
                <a:gd name="T4" fmla="*/ 0 w 2"/>
                <a:gd name="T5" fmla="*/ 4 h 5"/>
                <a:gd name="T6" fmla="*/ 1 w 2"/>
                <a:gd name="T7" fmla="*/ 5 h 5"/>
                <a:gd name="T8" fmla="*/ 2 w 2"/>
                <a:gd name="T9" fmla="*/ 4 h 5"/>
                <a:gd name="T10" fmla="*/ 2 w 2"/>
                <a:gd name="T11" fmla="*/ 1 h 5"/>
                <a:gd name="T12" fmla="*/ 0 w 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0" y="0"/>
                  </a:moveTo>
                  <a:cubicBezTo>
                    <a:pt x="0" y="0"/>
                    <a:pt x="0" y="1"/>
                    <a:pt x="0" y="1"/>
                  </a:cubicBezTo>
                  <a:cubicBezTo>
                    <a:pt x="0" y="2"/>
                    <a:pt x="0" y="3"/>
                    <a:pt x="0" y="4"/>
                  </a:cubicBezTo>
                  <a:cubicBezTo>
                    <a:pt x="0" y="4"/>
                    <a:pt x="0" y="5"/>
                    <a:pt x="1" y="5"/>
                  </a:cubicBezTo>
                  <a:cubicBezTo>
                    <a:pt x="1" y="5"/>
                    <a:pt x="1" y="4"/>
                    <a:pt x="2" y="4"/>
                  </a:cubicBezTo>
                  <a:cubicBezTo>
                    <a:pt x="2" y="3"/>
                    <a:pt x="2" y="2"/>
                    <a:pt x="2"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33">
              <a:extLst>
                <a:ext uri="{FF2B5EF4-FFF2-40B4-BE49-F238E27FC236}">
                  <a16:creationId xmlns:a16="http://schemas.microsoft.com/office/drawing/2014/main" id="{34242C30-EB9D-4101-980D-F6E83AAF0DA4}"/>
                </a:ext>
              </a:extLst>
            </p:cNvPr>
            <p:cNvSpPr>
              <a:spLocks noEditPoints="1"/>
            </p:cNvSpPr>
            <p:nvPr userDrawn="1"/>
          </p:nvSpPr>
          <p:spPr bwMode="auto">
            <a:xfrm>
              <a:off x="4686300" y="3575050"/>
              <a:ext cx="2784475" cy="1266825"/>
            </a:xfrm>
            <a:custGeom>
              <a:avLst/>
              <a:gdLst>
                <a:gd name="T0" fmla="*/ 384 w 403"/>
                <a:gd name="T1" fmla="*/ 114 h 181"/>
                <a:gd name="T2" fmla="*/ 315 w 403"/>
                <a:gd name="T3" fmla="*/ 64 h 181"/>
                <a:gd name="T4" fmla="*/ 233 w 403"/>
                <a:gd name="T5" fmla="*/ 25 h 181"/>
                <a:gd name="T6" fmla="*/ 225 w 403"/>
                <a:gd name="T7" fmla="*/ 16 h 181"/>
                <a:gd name="T8" fmla="*/ 201 w 403"/>
                <a:gd name="T9" fmla="*/ 0 h 181"/>
                <a:gd name="T10" fmla="*/ 167 w 403"/>
                <a:gd name="T11" fmla="*/ 17 h 181"/>
                <a:gd name="T12" fmla="*/ 176 w 403"/>
                <a:gd name="T13" fmla="*/ 25 h 181"/>
                <a:gd name="T14" fmla="*/ 62 w 403"/>
                <a:gd name="T15" fmla="*/ 87 h 181"/>
                <a:gd name="T16" fmla="*/ 19 w 403"/>
                <a:gd name="T17" fmla="*/ 115 h 181"/>
                <a:gd name="T18" fmla="*/ 18 w 403"/>
                <a:gd name="T19" fmla="*/ 181 h 181"/>
                <a:gd name="T20" fmla="*/ 225 w 403"/>
                <a:gd name="T21" fmla="*/ 181 h 181"/>
                <a:gd name="T22" fmla="*/ 220 w 403"/>
                <a:gd name="T23" fmla="*/ 5 h 181"/>
                <a:gd name="T24" fmla="*/ 182 w 403"/>
                <a:gd name="T25" fmla="*/ 5 h 181"/>
                <a:gd name="T26" fmla="*/ 182 w 403"/>
                <a:gd name="T27" fmla="*/ 5 h 181"/>
                <a:gd name="T28" fmla="*/ 219 w 403"/>
                <a:gd name="T29" fmla="*/ 18 h 181"/>
                <a:gd name="T30" fmla="*/ 168 w 403"/>
                <a:gd name="T31" fmla="*/ 19 h 181"/>
                <a:gd name="T32" fmla="*/ 187 w 403"/>
                <a:gd name="T33" fmla="*/ 33 h 181"/>
                <a:gd name="T34" fmla="*/ 178 w 403"/>
                <a:gd name="T35" fmla="*/ 25 h 181"/>
                <a:gd name="T36" fmla="*/ 189 w 403"/>
                <a:gd name="T37" fmla="*/ 44 h 181"/>
                <a:gd name="T38" fmla="*/ 197 w 403"/>
                <a:gd name="T39" fmla="*/ 92 h 181"/>
                <a:gd name="T40" fmla="*/ 206 w 403"/>
                <a:gd name="T41" fmla="*/ 75 h 181"/>
                <a:gd name="T42" fmla="*/ 197 w 403"/>
                <a:gd name="T43" fmla="*/ 101 h 181"/>
                <a:gd name="T44" fmla="*/ 197 w 403"/>
                <a:gd name="T45" fmla="*/ 62 h 181"/>
                <a:gd name="T46" fmla="*/ 206 w 403"/>
                <a:gd name="T47" fmla="*/ 114 h 181"/>
                <a:gd name="T48" fmla="*/ 197 w 403"/>
                <a:gd name="T49" fmla="*/ 53 h 181"/>
                <a:gd name="T50" fmla="*/ 206 w 403"/>
                <a:gd name="T51" fmla="*/ 123 h 181"/>
                <a:gd name="T52" fmla="*/ 197 w 403"/>
                <a:gd name="T53" fmla="*/ 49 h 181"/>
                <a:gd name="T54" fmla="*/ 195 w 403"/>
                <a:gd name="T55" fmla="*/ 52 h 181"/>
                <a:gd name="T56" fmla="*/ 195 w 403"/>
                <a:gd name="T57" fmla="*/ 61 h 181"/>
                <a:gd name="T58" fmla="*/ 195 w 403"/>
                <a:gd name="T59" fmla="*/ 83 h 181"/>
                <a:gd name="T60" fmla="*/ 195 w 403"/>
                <a:gd name="T61" fmla="*/ 102 h 181"/>
                <a:gd name="T62" fmla="*/ 195 w 403"/>
                <a:gd name="T63" fmla="*/ 115 h 181"/>
                <a:gd name="T64" fmla="*/ 189 w 403"/>
                <a:gd name="T65" fmla="*/ 140 h 181"/>
                <a:gd name="T66" fmla="*/ 197 w 403"/>
                <a:gd name="T67" fmla="*/ 140 h 181"/>
                <a:gd name="T68" fmla="*/ 208 w 403"/>
                <a:gd name="T69" fmla="*/ 140 h 181"/>
                <a:gd name="T70" fmla="*/ 214 w 403"/>
                <a:gd name="T71" fmla="*/ 33 h 181"/>
                <a:gd name="T72" fmla="*/ 189 w 403"/>
                <a:gd name="T73" fmla="*/ 145 h 181"/>
                <a:gd name="T74" fmla="*/ 216 w 403"/>
                <a:gd name="T75" fmla="*/ 179 h 181"/>
                <a:gd name="T76" fmla="*/ 227 w 403"/>
                <a:gd name="T77" fmla="*/ 179 h 181"/>
                <a:gd name="T78" fmla="*/ 382 w 403"/>
                <a:gd name="T79" fmla="*/ 115 h 181"/>
                <a:gd name="T80" fmla="*/ 227 w 403"/>
                <a:gd name="T81" fmla="*/ 72 h 181"/>
                <a:gd name="T82" fmla="*/ 384 w 403"/>
                <a:gd name="T83" fmla="*/ 113 h 181"/>
                <a:gd name="T84" fmla="*/ 341 w 403"/>
                <a:gd name="T85" fmla="*/ 89 h 181"/>
                <a:gd name="T86" fmla="*/ 315 w 403"/>
                <a:gd name="T87" fmla="*/ 70 h 181"/>
                <a:gd name="T88" fmla="*/ 310 w 403"/>
                <a:gd name="T89" fmla="*/ 67 h 181"/>
                <a:gd name="T90" fmla="*/ 93 w 403"/>
                <a:gd name="T91" fmla="*/ 67 h 181"/>
                <a:gd name="T92" fmla="*/ 65 w 403"/>
                <a:gd name="T93" fmla="*/ 90 h 181"/>
                <a:gd name="T94" fmla="*/ 8 w 403"/>
                <a:gd name="T95" fmla="*/ 107 h 181"/>
                <a:gd name="T96" fmla="*/ 176 w 403"/>
                <a:gd name="T97" fmla="*/ 113 h 181"/>
                <a:gd name="T98" fmla="*/ 21 w 403"/>
                <a:gd name="T99" fmla="*/ 117 h 181"/>
                <a:gd name="T100" fmla="*/ 176 w 403"/>
                <a:gd name="T101" fmla="*/ 179 h 181"/>
                <a:gd name="T102" fmla="*/ 214 w 403"/>
                <a:gd name="T103" fmla="*/ 14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181">
                  <a:moveTo>
                    <a:pt x="384" y="179"/>
                  </a:moveTo>
                  <a:cubicBezTo>
                    <a:pt x="384" y="179"/>
                    <a:pt x="384" y="179"/>
                    <a:pt x="384" y="179"/>
                  </a:cubicBezTo>
                  <a:cubicBezTo>
                    <a:pt x="384" y="115"/>
                    <a:pt x="384" y="115"/>
                    <a:pt x="384" y="115"/>
                  </a:cubicBezTo>
                  <a:cubicBezTo>
                    <a:pt x="384" y="115"/>
                    <a:pt x="384" y="115"/>
                    <a:pt x="384" y="115"/>
                  </a:cubicBezTo>
                  <a:cubicBezTo>
                    <a:pt x="384" y="115"/>
                    <a:pt x="384" y="115"/>
                    <a:pt x="384" y="114"/>
                  </a:cubicBezTo>
                  <a:cubicBezTo>
                    <a:pt x="403" y="105"/>
                    <a:pt x="403" y="105"/>
                    <a:pt x="403" y="105"/>
                  </a:cubicBezTo>
                  <a:cubicBezTo>
                    <a:pt x="403" y="104"/>
                    <a:pt x="403" y="104"/>
                    <a:pt x="403" y="104"/>
                  </a:cubicBezTo>
                  <a:cubicBezTo>
                    <a:pt x="403" y="103"/>
                    <a:pt x="403" y="103"/>
                    <a:pt x="403" y="103"/>
                  </a:cubicBezTo>
                  <a:cubicBezTo>
                    <a:pt x="341" y="87"/>
                    <a:pt x="341" y="87"/>
                    <a:pt x="341" y="87"/>
                  </a:cubicBezTo>
                  <a:cubicBezTo>
                    <a:pt x="315" y="64"/>
                    <a:pt x="315" y="64"/>
                    <a:pt x="315" y="64"/>
                  </a:cubicBezTo>
                  <a:cubicBezTo>
                    <a:pt x="315" y="63"/>
                    <a:pt x="315" y="63"/>
                    <a:pt x="314" y="63"/>
                  </a:cubicBezTo>
                  <a:cubicBezTo>
                    <a:pt x="310" y="65"/>
                    <a:pt x="310" y="65"/>
                    <a:pt x="310" y="65"/>
                  </a:cubicBezTo>
                  <a:cubicBezTo>
                    <a:pt x="227" y="65"/>
                    <a:pt x="227" y="65"/>
                    <a:pt x="227" y="65"/>
                  </a:cubicBezTo>
                  <a:cubicBezTo>
                    <a:pt x="227" y="25"/>
                    <a:pt x="227" y="25"/>
                    <a:pt x="227" y="25"/>
                  </a:cubicBezTo>
                  <a:cubicBezTo>
                    <a:pt x="233" y="25"/>
                    <a:pt x="233" y="25"/>
                    <a:pt x="233" y="25"/>
                  </a:cubicBezTo>
                  <a:cubicBezTo>
                    <a:pt x="233" y="25"/>
                    <a:pt x="234" y="25"/>
                    <a:pt x="234" y="24"/>
                  </a:cubicBezTo>
                  <a:cubicBezTo>
                    <a:pt x="237" y="17"/>
                    <a:pt x="237" y="17"/>
                    <a:pt x="237" y="17"/>
                  </a:cubicBezTo>
                  <a:cubicBezTo>
                    <a:pt x="237" y="17"/>
                    <a:pt x="237" y="17"/>
                    <a:pt x="237" y="16"/>
                  </a:cubicBezTo>
                  <a:cubicBezTo>
                    <a:pt x="237" y="16"/>
                    <a:pt x="237" y="16"/>
                    <a:pt x="236" y="16"/>
                  </a:cubicBezTo>
                  <a:cubicBezTo>
                    <a:pt x="225" y="16"/>
                    <a:pt x="225" y="16"/>
                    <a:pt x="225" y="16"/>
                  </a:cubicBezTo>
                  <a:cubicBezTo>
                    <a:pt x="222" y="4"/>
                    <a:pt x="222" y="4"/>
                    <a:pt x="222" y="4"/>
                  </a:cubicBezTo>
                  <a:cubicBezTo>
                    <a:pt x="222" y="4"/>
                    <a:pt x="222" y="3"/>
                    <a:pt x="221" y="3"/>
                  </a:cubicBezTo>
                  <a:cubicBezTo>
                    <a:pt x="206" y="3"/>
                    <a:pt x="206" y="3"/>
                    <a:pt x="206" y="3"/>
                  </a:cubicBezTo>
                  <a:cubicBezTo>
                    <a:pt x="203" y="0"/>
                    <a:pt x="203" y="0"/>
                    <a:pt x="203" y="0"/>
                  </a:cubicBezTo>
                  <a:cubicBezTo>
                    <a:pt x="202" y="0"/>
                    <a:pt x="202" y="0"/>
                    <a:pt x="201" y="0"/>
                  </a:cubicBezTo>
                  <a:cubicBezTo>
                    <a:pt x="198" y="3"/>
                    <a:pt x="198" y="3"/>
                    <a:pt x="198" y="3"/>
                  </a:cubicBezTo>
                  <a:cubicBezTo>
                    <a:pt x="181" y="3"/>
                    <a:pt x="181" y="3"/>
                    <a:pt x="181" y="3"/>
                  </a:cubicBezTo>
                  <a:cubicBezTo>
                    <a:pt x="181" y="3"/>
                    <a:pt x="180" y="4"/>
                    <a:pt x="180" y="4"/>
                  </a:cubicBezTo>
                  <a:cubicBezTo>
                    <a:pt x="178" y="17"/>
                    <a:pt x="178" y="17"/>
                    <a:pt x="178" y="17"/>
                  </a:cubicBezTo>
                  <a:cubicBezTo>
                    <a:pt x="167" y="17"/>
                    <a:pt x="167" y="17"/>
                    <a:pt x="167" y="17"/>
                  </a:cubicBezTo>
                  <a:cubicBezTo>
                    <a:pt x="166" y="17"/>
                    <a:pt x="166" y="17"/>
                    <a:pt x="166" y="17"/>
                  </a:cubicBezTo>
                  <a:cubicBezTo>
                    <a:pt x="165" y="17"/>
                    <a:pt x="165" y="18"/>
                    <a:pt x="166" y="18"/>
                  </a:cubicBezTo>
                  <a:cubicBezTo>
                    <a:pt x="169" y="25"/>
                    <a:pt x="169" y="25"/>
                    <a:pt x="169" y="25"/>
                  </a:cubicBezTo>
                  <a:cubicBezTo>
                    <a:pt x="169" y="25"/>
                    <a:pt x="170" y="25"/>
                    <a:pt x="170" y="25"/>
                  </a:cubicBezTo>
                  <a:cubicBezTo>
                    <a:pt x="176" y="25"/>
                    <a:pt x="176" y="25"/>
                    <a:pt x="176" y="25"/>
                  </a:cubicBezTo>
                  <a:cubicBezTo>
                    <a:pt x="176" y="65"/>
                    <a:pt x="176" y="65"/>
                    <a:pt x="176" y="65"/>
                  </a:cubicBezTo>
                  <a:cubicBezTo>
                    <a:pt x="93" y="65"/>
                    <a:pt x="93" y="65"/>
                    <a:pt x="93" y="65"/>
                  </a:cubicBezTo>
                  <a:cubicBezTo>
                    <a:pt x="89" y="63"/>
                    <a:pt x="89" y="63"/>
                    <a:pt x="89" y="63"/>
                  </a:cubicBezTo>
                  <a:cubicBezTo>
                    <a:pt x="88" y="63"/>
                    <a:pt x="88" y="63"/>
                    <a:pt x="88" y="64"/>
                  </a:cubicBezTo>
                  <a:cubicBezTo>
                    <a:pt x="62" y="87"/>
                    <a:pt x="62" y="87"/>
                    <a:pt x="62" y="87"/>
                  </a:cubicBezTo>
                  <a:cubicBezTo>
                    <a:pt x="0" y="103"/>
                    <a:pt x="0" y="103"/>
                    <a:pt x="0" y="103"/>
                  </a:cubicBezTo>
                  <a:cubicBezTo>
                    <a:pt x="0" y="103"/>
                    <a:pt x="0" y="103"/>
                    <a:pt x="0" y="104"/>
                  </a:cubicBezTo>
                  <a:cubicBezTo>
                    <a:pt x="0" y="104"/>
                    <a:pt x="0" y="104"/>
                    <a:pt x="0" y="105"/>
                  </a:cubicBezTo>
                  <a:cubicBezTo>
                    <a:pt x="18" y="114"/>
                    <a:pt x="18" y="114"/>
                    <a:pt x="18" y="114"/>
                  </a:cubicBezTo>
                  <a:cubicBezTo>
                    <a:pt x="19" y="115"/>
                    <a:pt x="19" y="115"/>
                    <a:pt x="19" y="115"/>
                  </a:cubicBezTo>
                  <a:cubicBezTo>
                    <a:pt x="19" y="115"/>
                    <a:pt x="19" y="115"/>
                    <a:pt x="19" y="115"/>
                  </a:cubicBezTo>
                  <a:cubicBezTo>
                    <a:pt x="19" y="179"/>
                    <a:pt x="19" y="179"/>
                    <a:pt x="19" y="179"/>
                  </a:cubicBezTo>
                  <a:cubicBezTo>
                    <a:pt x="18" y="179"/>
                    <a:pt x="18" y="179"/>
                    <a:pt x="18" y="179"/>
                  </a:cubicBezTo>
                  <a:cubicBezTo>
                    <a:pt x="18" y="179"/>
                    <a:pt x="17" y="179"/>
                    <a:pt x="17" y="180"/>
                  </a:cubicBezTo>
                  <a:cubicBezTo>
                    <a:pt x="17" y="181"/>
                    <a:pt x="18" y="181"/>
                    <a:pt x="18" y="181"/>
                  </a:cubicBezTo>
                  <a:cubicBezTo>
                    <a:pt x="178" y="181"/>
                    <a:pt x="178" y="181"/>
                    <a:pt x="178" y="181"/>
                  </a:cubicBezTo>
                  <a:cubicBezTo>
                    <a:pt x="179" y="181"/>
                    <a:pt x="179" y="181"/>
                    <a:pt x="179" y="181"/>
                  </a:cubicBezTo>
                  <a:cubicBezTo>
                    <a:pt x="188" y="181"/>
                    <a:pt x="188" y="181"/>
                    <a:pt x="188" y="181"/>
                  </a:cubicBezTo>
                  <a:cubicBezTo>
                    <a:pt x="215" y="181"/>
                    <a:pt x="215" y="181"/>
                    <a:pt x="215" y="181"/>
                  </a:cubicBezTo>
                  <a:cubicBezTo>
                    <a:pt x="225" y="181"/>
                    <a:pt x="225" y="181"/>
                    <a:pt x="225" y="181"/>
                  </a:cubicBezTo>
                  <a:cubicBezTo>
                    <a:pt x="225" y="181"/>
                    <a:pt x="225" y="181"/>
                    <a:pt x="225" y="181"/>
                  </a:cubicBezTo>
                  <a:cubicBezTo>
                    <a:pt x="384" y="181"/>
                    <a:pt x="384" y="181"/>
                    <a:pt x="384" y="181"/>
                  </a:cubicBezTo>
                  <a:cubicBezTo>
                    <a:pt x="384" y="181"/>
                    <a:pt x="385" y="181"/>
                    <a:pt x="385" y="180"/>
                  </a:cubicBezTo>
                  <a:cubicBezTo>
                    <a:pt x="385" y="179"/>
                    <a:pt x="384" y="179"/>
                    <a:pt x="384" y="179"/>
                  </a:cubicBezTo>
                  <a:close/>
                  <a:moveTo>
                    <a:pt x="220" y="5"/>
                  </a:moveTo>
                  <a:cubicBezTo>
                    <a:pt x="223" y="16"/>
                    <a:pt x="223" y="16"/>
                    <a:pt x="223" y="16"/>
                  </a:cubicBezTo>
                  <a:cubicBezTo>
                    <a:pt x="220" y="16"/>
                    <a:pt x="220" y="16"/>
                    <a:pt x="220" y="16"/>
                  </a:cubicBezTo>
                  <a:cubicBezTo>
                    <a:pt x="208" y="5"/>
                    <a:pt x="208" y="5"/>
                    <a:pt x="208" y="5"/>
                  </a:cubicBezTo>
                  <a:lnTo>
                    <a:pt x="220" y="5"/>
                  </a:lnTo>
                  <a:close/>
                  <a:moveTo>
                    <a:pt x="182" y="5"/>
                  </a:moveTo>
                  <a:cubicBezTo>
                    <a:pt x="196" y="5"/>
                    <a:pt x="196" y="5"/>
                    <a:pt x="196" y="5"/>
                  </a:cubicBezTo>
                  <a:cubicBezTo>
                    <a:pt x="185" y="16"/>
                    <a:pt x="185" y="16"/>
                    <a:pt x="185" y="16"/>
                  </a:cubicBezTo>
                  <a:cubicBezTo>
                    <a:pt x="185" y="16"/>
                    <a:pt x="185" y="16"/>
                    <a:pt x="185" y="16"/>
                  </a:cubicBezTo>
                  <a:cubicBezTo>
                    <a:pt x="180" y="16"/>
                    <a:pt x="180" y="16"/>
                    <a:pt x="180" y="16"/>
                  </a:cubicBezTo>
                  <a:lnTo>
                    <a:pt x="182" y="5"/>
                  </a:lnTo>
                  <a:close/>
                  <a:moveTo>
                    <a:pt x="168" y="19"/>
                  </a:moveTo>
                  <a:cubicBezTo>
                    <a:pt x="185" y="19"/>
                    <a:pt x="185" y="19"/>
                    <a:pt x="185" y="19"/>
                  </a:cubicBezTo>
                  <a:cubicBezTo>
                    <a:pt x="185" y="19"/>
                    <a:pt x="185" y="19"/>
                    <a:pt x="185" y="18"/>
                  </a:cubicBezTo>
                  <a:cubicBezTo>
                    <a:pt x="202" y="2"/>
                    <a:pt x="202" y="2"/>
                    <a:pt x="202" y="2"/>
                  </a:cubicBezTo>
                  <a:cubicBezTo>
                    <a:pt x="219" y="18"/>
                    <a:pt x="219" y="18"/>
                    <a:pt x="219" y="18"/>
                  </a:cubicBezTo>
                  <a:cubicBezTo>
                    <a:pt x="219" y="18"/>
                    <a:pt x="219" y="18"/>
                    <a:pt x="219" y="18"/>
                  </a:cubicBezTo>
                  <a:cubicBezTo>
                    <a:pt x="235" y="18"/>
                    <a:pt x="235" y="18"/>
                    <a:pt x="235" y="18"/>
                  </a:cubicBezTo>
                  <a:cubicBezTo>
                    <a:pt x="232" y="23"/>
                    <a:pt x="232" y="23"/>
                    <a:pt x="232" y="23"/>
                  </a:cubicBezTo>
                  <a:cubicBezTo>
                    <a:pt x="170" y="23"/>
                    <a:pt x="170" y="23"/>
                    <a:pt x="170" y="23"/>
                  </a:cubicBezTo>
                  <a:lnTo>
                    <a:pt x="168" y="19"/>
                  </a:lnTo>
                  <a:close/>
                  <a:moveTo>
                    <a:pt x="179" y="179"/>
                  </a:moveTo>
                  <a:cubicBezTo>
                    <a:pt x="179" y="179"/>
                    <a:pt x="179" y="179"/>
                    <a:pt x="178" y="179"/>
                  </a:cubicBezTo>
                  <a:cubicBezTo>
                    <a:pt x="178" y="179"/>
                    <a:pt x="178" y="179"/>
                    <a:pt x="178" y="179"/>
                  </a:cubicBezTo>
                  <a:cubicBezTo>
                    <a:pt x="178" y="33"/>
                    <a:pt x="178" y="33"/>
                    <a:pt x="178" y="33"/>
                  </a:cubicBezTo>
                  <a:cubicBezTo>
                    <a:pt x="187" y="33"/>
                    <a:pt x="187" y="33"/>
                    <a:pt x="187" y="33"/>
                  </a:cubicBezTo>
                  <a:cubicBezTo>
                    <a:pt x="187" y="179"/>
                    <a:pt x="187" y="179"/>
                    <a:pt x="187" y="179"/>
                  </a:cubicBezTo>
                  <a:lnTo>
                    <a:pt x="179" y="179"/>
                  </a:lnTo>
                  <a:close/>
                  <a:moveTo>
                    <a:pt x="225" y="31"/>
                  </a:moveTo>
                  <a:cubicBezTo>
                    <a:pt x="178" y="31"/>
                    <a:pt x="178" y="31"/>
                    <a:pt x="178" y="31"/>
                  </a:cubicBezTo>
                  <a:cubicBezTo>
                    <a:pt x="178" y="25"/>
                    <a:pt x="178" y="25"/>
                    <a:pt x="178" y="25"/>
                  </a:cubicBezTo>
                  <a:cubicBezTo>
                    <a:pt x="225" y="25"/>
                    <a:pt x="225" y="25"/>
                    <a:pt x="225" y="25"/>
                  </a:cubicBezTo>
                  <a:lnTo>
                    <a:pt x="225" y="31"/>
                  </a:lnTo>
                  <a:close/>
                  <a:moveTo>
                    <a:pt x="214" y="47"/>
                  </a:moveTo>
                  <a:cubicBezTo>
                    <a:pt x="189" y="47"/>
                    <a:pt x="189" y="47"/>
                    <a:pt x="189" y="47"/>
                  </a:cubicBezTo>
                  <a:cubicBezTo>
                    <a:pt x="189" y="44"/>
                    <a:pt x="189" y="44"/>
                    <a:pt x="189" y="44"/>
                  </a:cubicBezTo>
                  <a:cubicBezTo>
                    <a:pt x="214" y="44"/>
                    <a:pt x="214" y="44"/>
                    <a:pt x="214" y="44"/>
                  </a:cubicBezTo>
                  <a:lnTo>
                    <a:pt x="214" y="47"/>
                  </a:lnTo>
                  <a:close/>
                  <a:moveTo>
                    <a:pt x="206" y="84"/>
                  </a:moveTo>
                  <a:cubicBezTo>
                    <a:pt x="206" y="92"/>
                    <a:pt x="206" y="92"/>
                    <a:pt x="206" y="92"/>
                  </a:cubicBezTo>
                  <a:cubicBezTo>
                    <a:pt x="197" y="92"/>
                    <a:pt x="197" y="92"/>
                    <a:pt x="197" y="92"/>
                  </a:cubicBezTo>
                  <a:cubicBezTo>
                    <a:pt x="197" y="84"/>
                    <a:pt x="197" y="84"/>
                    <a:pt x="197" y="84"/>
                  </a:cubicBezTo>
                  <a:lnTo>
                    <a:pt x="206" y="84"/>
                  </a:lnTo>
                  <a:close/>
                  <a:moveTo>
                    <a:pt x="197" y="82"/>
                  </a:moveTo>
                  <a:cubicBezTo>
                    <a:pt x="197" y="75"/>
                    <a:pt x="197" y="75"/>
                    <a:pt x="197" y="75"/>
                  </a:cubicBezTo>
                  <a:cubicBezTo>
                    <a:pt x="206" y="75"/>
                    <a:pt x="206" y="75"/>
                    <a:pt x="206" y="75"/>
                  </a:cubicBezTo>
                  <a:cubicBezTo>
                    <a:pt x="206" y="82"/>
                    <a:pt x="206" y="82"/>
                    <a:pt x="206" y="82"/>
                  </a:cubicBezTo>
                  <a:lnTo>
                    <a:pt x="197" y="82"/>
                  </a:lnTo>
                  <a:close/>
                  <a:moveTo>
                    <a:pt x="206" y="94"/>
                  </a:moveTo>
                  <a:cubicBezTo>
                    <a:pt x="206" y="101"/>
                    <a:pt x="206" y="101"/>
                    <a:pt x="206" y="101"/>
                  </a:cubicBezTo>
                  <a:cubicBezTo>
                    <a:pt x="197" y="101"/>
                    <a:pt x="197" y="101"/>
                    <a:pt x="197" y="101"/>
                  </a:cubicBezTo>
                  <a:cubicBezTo>
                    <a:pt x="197" y="94"/>
                    <a:pt x="197" y="94"/>
                    <a:pt x="197" y="94"/>
                  </a:cubicBezTo>
                  <a:lnTo>
                    <a:pt x="206" y="94"/>
                  </a:lnTo>
                  <a:close/>
                  <a:moveTo>
                    <a:pt x="206" y="73"/>
                  </a:moveTo>
                  <a:cubicBezTo>
                    <a:pt x="197" y="73"/>
                    <a:pt x="197" y="73"/>
                    <a:pt x="197" y="73"/>
                  </a:cubicBezTo>
                  <a:cubicBezTo>
                    <a:pt x="197" y="62"/>
                    <a:pt x="197" y="62"/>
                    <a:pt x="197" y="62"/>
                  </a:cubicBezTo>
                  <a:cubicBezTo>
                    <a:pt x="206" y="62"/>
                    <a:pt x="206" y="62"/>
                    <a:pt x="206" y="62"/>
                  </a:cubicBezTo>
                  <a:lnTo>
                    <a:pt x="206" y="73"/>
                  </a:lnTo>
                  <a:close/>
                  <a:moveTo>
                    <a:pt x="197" y="103"/>
                  </a:moveTo>
                  <a:cubicBezTo>
                    <a:pt x="206" y="103"/>
                    <a:pt x="206" y="103"/>
                    <a:pt x="206" y="103"/>
                  </a:cubicBezTo>
                  <a:cubicBezTo>
                    <a:pt x="206" y="114"/>
                    <a:pt x="206" y="114"/>
                    <a:pt x="206" y="114"/>
                  </a:cubicBezTo>
                  <a:cubicBezTo>
                    <a:pt x="197" y="114"/>
                    <a:pt x="197" y="114"/>
                    <a:pt x="197" y="114"/>
                  </a:cubicBezTo>
                  <a:lnTo>
                    <a:pt x="197" y="103"/>
                  </a:lnTo>
                  <a:close/>
                  <a:moveTo>
                    <a:pt x="206" y="60"/>
                  </a:moveTo>
                  <a:cubicBezTo>
                    <a:pt x="197" y="60"/>
                    <a:pt x="197" y="60"/>
                    <a:pt x="197" y="60"/>
                  </a:cubicBezTo>
                  <a:cubicBezTo>
                    <a:pt x="197" y="53"/>
                    <a:pt x="197" y="53"/>
                    <a:pt x="197" y="53"/>
                  </a:cubicBezTo>
                  <a:cubicBezTo>
                    <a:pt x="206" y="53"/>
                    <a:pt x="206" y="53"/>
                    <a:pt x="206" y="53"/>
                  </a:cubicBezTo>
                  <a:lnTo>
                    <a:pt x="206" y="60"/>
                  </a:lnTo>
                  <a:close/>
                  <a:moveTo>
                    <a:pt x="197" y="116"/>
                  </a:moveTo>
                  <a:cubicBezTo>
                    <a:pt x="206" y="116"/>
                    <a:pt x="206" y="116"/>
                    <a:pt x="206" y="116"/>
                  </a:cubicBezTo>
                  <a:cubicBezTo>
                    <a:pt x="206" y="123"/>
                    <a:pt x="206" y="123"/>
                    <a:pt x="206" y="123"/>
                  </a:cubicBezTo>
                  <a:cubicBezTo>
                    <a:pt x="197" y="123"/>
                    <a:pt x="197" y="123"/>
                    <a:pt x="197" y="123"/>
                  </a:cubicBezTo>
                  <a:lnTo>
                    <a:pt x="197" y="116"/>
                  </a:lnTo>
                  <a:close/>
                  <a:moveTo>
                    <a:pt x="206" y="51"/>
                  </a:moveTo>
                  <a:cubicBezTo>
                    <a:pt x="197" y="51"/>
                    <a:pt x="197" y="51"/>
                    <a:pt x="197" y="51"/>
                  </a:cubicBezTo>
                  <a:cubicBezTo>
                    <a:pt x="197" y="49"/>
                    <a:pt x="197" y="49"/>
                    <a:pt x="197" y="49"/>
                  </a:cubicBezTo>
                  <a:cubicBezTo>
                    <a:pt x="206" y="49"/>
                    <a:pt x="206" y="49"/>
                    <a:pt x="206" y="49"/>
                  </a:cubicBezTo>
                  <a:lnTo>
                    <a:pt x="206" y="51"/>
                  </a:lnTo>
                  <a:close/>
                  <a:moveTo>
                    <a:pt x="189" y="49"/>
                  </a:moveTo>
                  <a:cubicBezTo>
                    <a:pt x="195" y="49"/>
                    <a:pt x="195" y="49"/>
                    <a:pt x="195" y="49"/>
                  </a:cubicBezTo>
                  <a:cubicBezTo>
                    <a:pt x="195" y="52"/>
                    <a:pt x="195" y="52"/>
                    <a:pt x="195" y="52"/>
                  </a:cubicBezTo>
                  <a:cubicBezTo>
                    <a:pt x="195" y="52"/>
                    <a:pt x="195" y="52"/>
                    <a:pt x="195" y="52"/>
                  </a:cubicBezTo>
                  <a:cubicBezTo>
                    <a:pt x="195" y="52"/>
                    <a:pt x="195" y="52"/>
                    <a:pt x="195" y="52"/>
                  </a:cubicBezTo>
                  <a:cubicBezTo>
                    <a:pt x="195" y="61"/>
                    <a:pt x="195" y="61"/>
                    <a:pt x="195" y="61"/>
                  </a:cubicBezTo>
                  <a:cubicBezTo>
                    <a:pt x="195" y="61"/>
                    <a:pt x="195" y="61"/>
                    <a:pt x="195" y="61"/>
                  </a:cubicBezTo>
                  <a:cubicBezTo>
                    <a:pt x="195" y="61"/>
                    <a:pt x="195" y="61"/>
                    <a:pt x="195" y="61"/>
                  </a:cubicBezTo>
                  <a:cubicBezTo>
                    <a:pt x="195" y="74"/>
                    <a:pt x="195" y="74"/>
                    <a:pt x="195" y="74"/>
                  </a:cubicBezTo>
                  <a:cubicBezTo>
                    <a:pt x="195" y="74"/>
                    <a:pt x="195" y="74"/>
                    <a:pt x="195" y="74"/>
                  </a:cubicBezTo>
                  <a:cubicBezTo>
                    <a:pt x="195" y="74"/>
                    <a:pt x="195" y="74"/>
                    <a:pt x="195" y="74"/>
                  </a:cubicBezTo>
                  <a:cubicBezTo>
                    <a:pt x="195" y="83"/>
                    <a:pt x="195" y="83"/>
                    <a:pt x="195" y="83"/>
                  </a:cubicBezTo>
                  <a:cubicBezTo>
                    <a:pt x="195" y="83"/>
                    <a:pt x="195" y="83"/>
                    <a:pt x="195" y="83"/>
                  </a:cubicBezTo>
                  <a:cubicBezTo>
                    <a:pt x="195" y="83"/>
                    <a:pt x="195" y="83"/>
                    <a:pt x="195" y="83"/>
                  </a:cubicBezTo>
                  <a:cubicBezTo>
                    <a:pt x="195" y="93"/>
                    <a:pt x="195" y="93"/>
                    <a:pt x="195" y="93"/>
                  </a:cubicBezTo>
                  <a:cubicBezTo>
                    <a:pt x="195" y="93"/>
                    <a:pt x="195" y="93"/>
                    <a:pt x="195" y="93"/>
                  </a:cubicBezTo>
                  <a:cubicBezTo>
                    <a:pt x="195" y="94"/>
                    <a:pt x="195" y="94"/>
                    <a:pt x="195" y="94"/>
                  </a:cubicBezTo>
                  <a:cubicBezTo>
                    <a:pt x="195" y="102"/>
                    <a:pt x="195" y="102"/>
                    <a:pt x="195" y="102"/>
                  </a:cubicBezTo>
                  <a:cubicBezTo>
                    <a:pt x="195" y="102"/>
                    <a:pt x="195" y="102"/>
                    <a:pt x="195" y="102"/>
                  </a:cubicBezTo>
                  <a:cubicBezTo>
                    <a:pt x="195" y="103"/>
                    <a:pt x="195" y="103"/>
                    <a:pt x="195" y="103"/>
                  </a:cubicBezTo>
                  <a:cubicBezTo>
                    <a:pt x="195" y="115"/>
                    <a:pt x="195" y="115"/>
                    <a:pt x="195" y="115"/>
                  </a:cubicBezTo>
                  <a:cubicBezTo>
                    <a:pt x="195" y="115"/>
                    <a:pt x="195" y="115"/>
                    <a:pt x="195" y="115"/>
                  </a:cubicBezTo>
                  <a:cubicBezTo>
                    <a:pt x="195" y="115"/>
                    <a:pt x="195" y="115"/>
                    <a:pt x="195" y="115"/>
                  </a:cubicBezTo>
                  <a:cubicBezTo>
                    <a:pt x="195" y="124"/>
                    <a:pt x="195" y="124"/>
                    <a:pt x="195" y="124"/>
                  </a:cubicBezTo>
                  <a:cubicBezTo>
                    <a:pt x="195" y="124"/>
                    <a:pt x="195" y="124"/>
                    <a:pt x="195" y="124"/>
                  </a:cubicBezTo>
                  <a:cubicBezTo>
                    <a:pt x="195" y="124"/>
                    <a:pt x="195" y="124"/>
                    <a:pt x="195" y="124"/>
                  </a:cubicBezTo>
                  <a:cubicBezTo>
                    <a:pt x="195" y="140"/>
                    <a:pt x="195" y="140"/>
                    <a:pt x="195" y="140"/>
                  </a:cubicBezTo>
                  <a:cubicBezTo>
                    <a:pt x="189" y="140"/>
                    <a:pt x="189" y="140"/>
                    <a:pt x="189" y="140"/>
                  </a:cubicBezTo>
                  <a:lnTo>
                    <a:pt x="189" y="49"/>
                  </a:lnTo>
                  <a:close/>
                  <a:moveTo>
                    <a:pt x="197" y="125"/>
                  </a:moveTo>
                  <a:cubicBezTo>
                    <a:pt x="206" y="125"/>
                    <a:pt x="206" y="125"/>
                    <a:pt x="206" y="125"/>
                  </a:cubicBezTo>
                  <a:cubicBezTo>
                    <a:pt x="206" y="140"/>
                    <a:pt x="206" y="140"/>
                    <a:pt x="206" y="140"/>
                  </a:cubicBezTo>
                  <a:cubicBezTo>
                    <a:pt x="197" y="140"/>
                    <a:pt x="197" y="140"/>
                    <a:pt x="197" y="140"/>
                  </a:cubicBezTo>
                  <a:lnTo>
                    <a:pt x="197" y="125"/>
                  </a:lnTo>
                  <a:close/>
                  <a:moveTo>
                    <a:pt x="208" y="49"/>
                  </a:moveTo>
                  <a:cubicBezTo>
                    <a:pt x="214" y="49"/>
                    <a:pt x="214" y="49"/>
                    <a:pt x="214" y="49"/>
                  </a:cubicBezTo>
                  <a:cubicBezTo>
                    <a:pt x="214" y="140"/>
                    <a:pt x="214" y="140"/>
                    <a:pt x="214" y="140"/>
                  </a:cubicBezTo>
                  <a:cubicBezTo>
                    <a:pt x="208" y="140"/>
                    <a:pt x="208" y="140"/>
                    <a:pt x="208" y="140"/>
                  </a:cubicBezTo>
                  <a:lnTo>
                    <a:pt x="208" y="49"/>
                  </a:lnTo>
                  <a:close/>
                  <a:moveTo>
                    <a:pt x="214" y="42"/>
                  </a:moveTo>
                  <a:cubicBezTo>
                    <a:pt x="189" y="42"/>
                    <a:pt x="189" y="42"/>
                    <a:pt x="189" y="42"/>
                  </a:cubicBezTo>
                  <a:cubicBezTo>
                    <a:pt x="189" y="33"/>
                    <a:pt x="189" y="33"/>
                    <a:pt x="189" y="33"/>
                  </a:cubicBezTo>
                  <a:cubicBezTo>
                    <a:pt x="214" y="33"/>
                    <a:pt x="214" y="33"/>
                    <a:pt x="214" y="33"/>
                  </a:cubicBezTo>
                  <a:lnTo>
                    <a:pt x="214" y="42"/>
                  </a:lnTo>
                  <a:close/>
                  <a:moveTo>
                    <a:pt x="189" y="142"/>
                  </a:moveTo>
                  <a:cubicBezTo>
                    <a:pt x="214" y="142"/>
                    <a:pt x="214" y="142"/>
                    <a:pt x="214" y="142"/>
                  </a:cubicBezTo>
                  <a:cubicBezTo>
                    <a:pt x="214" y="145"/>
                    <a:pt x="214" y="145"/>
                    <a:pt x="214" y="145"/>
                  </a:cubicBezTo>
                  <a:cubicBezTo>
                    <a:pt x="189" y="145"/>
                    <a:pt x="189" y="145"/>
                    <a:pt x="189" y="145"/>
                  </a:cubicBezTo>
                  <a:lnTo>
                    <a:pt x="189" y="142"/>
                  </a:lnTo>
                  <a:close/>
                  <a:moveTo>
                    <a:pt x="216" y="33"/>
                  </a:moveTo>
                  <a:cubicBezTo>
                    <a:pt x="225" y="33"/>
                    <a:pt x="225" y="33"/>
                    <a:pt x="225" y="33"/>
                  </a:cubicBezTo>
                  <a:cubicBezTo>
                    <a:pt x="225" y="179"/>
                    <a:pt x="225" y="179"/>
                    <a:pt x="225" y="179"/>
                  </a:cubicBezTo>
                  <a:cubicBezTo>
                    <a:pt x="216" y="179"/>
                    <a:pt x="216" y="179"/>
                    <a:pt x="216" y="179"/>
                  </a:cubicBezTo>
                  <a:lnTo>
                    <a:pt x="216" y="33"/>
                  </a:lnTo>
                  <a:close/>
                  <a:moveTo>
                    <a:pt x="227" y="119"/>
                  </a:moveTo>
                  <a:cubicBezTo>
                    <a:pt x="382" y="119"/>
                    <a:pt x="382" y="119"/>
                    <a:pt x="382" y="119"/>
                  </a:cubicBezTo>
                  <a:cubicBezTo>
                    <a:pt x="382" y="179"/>
                    <a:pt x="382" y="179"/>
                    <a:pt x="382" y="179"/>
                  </a:cubicBezTo>
                  <a:cubicBezTo>
                    <a:pt x="227" y="179"/>
                    <a:pt x="227" y="179"/>
                    <a:pt x="227" y="179"/>
                  </a:cubicBezTo>
                  <a:lnTo>
                    <a:pt x="227" y="119"/>
                  </a:lnTo>
                  <a:close/>
                  <a:moveTo>
                    <a:pt x="382" y="117"/>
                  </a:moveTo>
                  <a:cubicBezTo>
                    <a:pt x="227" y="117"/>
                    <a:pt x="227" y="117"/>
                    <a:pt x="227" y="117"/>
                  </a:cubicBezTo>
                  <a:cubicBezTo>
                    <a:pt x="227" y="115"/>
                    <a:pt x="227" y="115"/>
                    <a:pt x="227" y="115"/>
                  </a:cubicBezTo>
                  <a:cubicBezTo>
                    <a:pt x="382" y="115"/>
                    <a:pt x="382" y="115"/>
                    <a:pt x="382" y="115"/>
                  </a:cubicBezTo>
                  <a:lnTo>
                    <a:pt x="382" y="117"/>
                  </a:lnTo>
                  <a:close/>
                  <a:moveTo>
                    <a:pt x="384" y="113"/>
                  </a:moveTo>
                  <a:cubicBezTo>
                    <a:pt x="227" y="113"/>
                    <a:pt x="227" y="113"/>
                    <a:pt x="227" y="113"/>
                  </a:cubicBezTo>
                  <a:cubicBezTo>
                    <a:pt x="227" y="72"/>
                    <a:pt x="227" y="72"/>
                    <a:pt x="227" y="72"/>
                  </a:cubicBezTo>
                  <a:cubicBezTo>
                    <a:pt x="227" y="72"/>
                    <a:pt x="227" y="72"/>
                    <a:pt x="227" y="72"/>
                  </a:cubicBezTo>
                  <a:cubicBezTo>
                    <a:pt x="314" y="72"/>
                    <a:pt x="314" y="72"/>
                    <a:pt x="314" y="72"/>
                  </a:cubicBezTo>
                  <a:cubicBezTo>
                    <a:pt x="336" y="92"/>
                    <a:pt x="336" y="92"/>
                    <a:pt x="336" y="92"/>
                  </a:cubicBezTo>
                  <a:cubicBezTo>
                    <a:pt x="337" y="92"/>
                    <a:pt x="337" y="92"/>
                    <a:pt x="337" y="92"/>
                  </a:cubicBezTo>
                  <a:cubicBezTo>
                    <a:pt x="394" y="107"/>
                    <a:pt x="394" y="107"/>
                    <a:pt x="394" y="107"/>
                  </a:cubicBezTo>
                  <a:lnTo>
                    <a:pt x="384" y="113"/>
                  </a:lnTo>
                  <a:close/>
                  <a:moveTo>
                    <a:pt x="310" y="67"/>
                  </a:moveTo>
                  <a:cubicBezTo>
                    <a:pt x="310" y="67"/>
                    <a:pt x="310" y="67"/>
                    <a:pt x="310" y="67"/>
                  </a:cubicBezTo>
                  <a:cubicBezTo>
                    <a:pt x="314" y="66"/>
                    <a:pt x="314" y="66"/>
                    <a:pt x="314" y="66"/>
                  </a:cubicBezTo>
                  <a:cubicBezTo>
                    <a:pt x="340" y="89"/>
                    <a:pt x="340" y="89"/>
                    <a:pt x="340" y="89"/>
                  </a:cubicBezTo>
                  <a:cubicBezTo>
                    <a:pt x="340" y="89"/>
                    <a:pt x="340" y="89"/>
                    <a:pt x="341" y="89"/>
                  </a:cubicBezTo>
                  <a:cubicBezTo>
                    <a:pt x="400" y="104"/>
                    <a:pt x="400" y="104"/>
                    <a:pt x="400" y="104"/>
                  </a:cubicBezTo>
                  <a:cubicBezTo>
                    <a:pt x="397" y="105"/>
                    <a:pt x="397" y="105"/>
                    <a:pt x="397" y="105"/>
                  </a:cubicBezTo>
                  <a:cubicBezTo>
                    <a:pt x="397" y="105"/>
                    <a:pt x="397" y="105"/>
                    <a:pt x="397" y="105"/>
                  </a:cubicBezTo>
                  <a:cubicBezTo>
                    <a:pt x="338" y="90"/>
                    <a:pt x="338" y="90"/>
                    <a:pt x="338" y="90"/>
                  </a:cubicBezTo>
                  <a:cubicBezTo>
                    <a:pt x="315" y="70"/>
                    <a:pt x="315" y="70"/>
                    <a:pt x="315" y="70"/>
                  </a:cubicBezTo>
                  <a:cubicBezTo>
                    <a:pt x="315" y="70"/>
                    <a:pt x="315" y="70"/>
                    <a:pt x="314" y="70"/>
                  </a:cubicBezTo>
                  <a:cubicBezTo>
                    <a:pt x="227" y="70"/>
                    <a:pt x="227" y="70"/>
                    <a:pt x="227" y="70"/>
                  </a:cubicBezTo>
                  <a:cubicBezTo>
                    <a:pt x="227" y="70"/>
                    <a:pt x="227" y="70"/>
                    <a:pt x="227" y="70"/>
                  </a:cubicBezTo>
                  <a:cubicBezTo>
                    <a:pt x="227" y="67"/>
                    <a:pt x="227" y="67"/>
                    <a:pt x="227" y="67"/>
                  </a:cubicBezTo>
                  <a:lnTo>
                    <a:pt x="310" y="67"/>
                  </a:lnTo>
                  <a:close/>
                  <a:moveTo>
                    <a:pt x="62" y="89"/>
                  </a:moveTo>
                  <a:cubicBezTo>
                    <a:pt x="63" y="89"/>
                    <a:pt x="63" y="89"/>
                    <a:pt x="63" y="89"/>
                  </a:cubicBezTo>
                  <a:cubicBezTo>
                    <a:pt x="89" y="66"/>
                    <a:pt x="89" y="66"/>
                    <a:pt x="89" y="66"/>
                  </a:cubicBezTo>
                  <a:cubicBezTo>
                    <a:pt x="93" y="67"/>
                    <a:pt x="93" y="67"/>
                    <a:pt x="93" y="67"/>
                  </a:cubicBezTo>
                  <a:cubicBezTo>
                    <a:pt x="93" y="67"/>
                    <a:pt x="93" y="67"/>
                    <a:pt x="93" y="67"/>
                  </a:cubicBezTo>
                  <a:cubicBezTo>
                    <a:pt x="176" y="67"/>
                    <a:pt x="176" y="67"/>
                    <a:pt x="176" y="67"/>
                  </a:cubicBezTo>
                  <a:cubicBezTo>
                    <a:pt x="176" y="70"/>
                    <a:pt x="176" y="70"/>
                    <a:pt x="176" y="70"/>
                  </a:cubicBezTo>
                  <a:cubicBezTo>
                    <a:pt x="88" y="70"/>
                    <a:pt x="88" y="70"/>
                    <a:pt x="88" y="70"/>
                  </a:cubicBezTo>
                  <a:cubicBezTo>
                    <a:pt x="88" y="70"/>
                    <a:pt x="88" y="70"/>
                    <a:pt x="88" y="70"/>
                  </a:cubicBezTo>
                  <a:cubicBezTo>
                    <a:pt x="65" y="90"/>
                    <a:pt x="65" y="90"/>
                    <a:pt x="65" y="90"/>
                  </a:cubicBezTo>
                  <a:cubicBezTo>
                    <a:pt x="6" y="105"/>
                    <a:pt x="6" y="105"/>
                    <a:pt x="6" y="105"/>
                  </a:cubicBezTo>
                  <a:cubicBezTo>
                    <a:pt x="6" y="105"/>
                    <a:pt x="6" y="105"/>
                    <a:pt x="6" y="105"/>
                  </a:cubicBezTo>
                  <a:cubicBezTo>
                    <a:pt x="3" y="104"/>
                    <a:pt x="3" y="104"/>
                    <a:pt x="3" y="104"/>
                  </a:cubicBezTo>
                  <a:lnTo>
                    <a:pt x="62" y="89"/>
                  </a:lnTo>
                  <a:close/>
                  <a:moveTo>
                    <a:pt x="8" y="107"/>
                  </a:moveTo>
                  <a:cubicBezTo>
                    <a:pt x="66" y="92"/>
                    <a:pt x="66" y="92"/>
                    <a:pt x="66" y="92"/>
                  </a:cubicBezTo>
                  <a:cubicBezTo>
                    <a:pt x="66" y="92"/>
                    <a:pt x="66" y="92"/>
                    <a:pt x="66" y="92"/>
                  </a:cubicBezTo>
                  <a:cubicBezTo>
                    <a:pt x="89" y="72"/>
                    <a:pt x="89" y="72"/>
                    <a:pt x="89" y="72"/>
                  </a:cubicBezTo>
                  <a:cubicBezTo>
                    <a:pt x="176" y="72"/>
                    <a:pt x="176" y="72"/>
                    <a:pt x="176" y="72"/>
                  </a:cubicBezTo>
                  <a:cubicBezTo>
                    <a:pt x="176" y="113"/>
                    <a:pt x="176" y="113"/>
                    <a:pt x="176" y="113"/>
                  </a:cubicBezTo>
                  <a:cubicBezTo>
                    <a:pt x="19" y="113"/>
                    <a:pt x="19" y="113"/>
                    <a:pt x="19" y="113"/>
                  </a:cubicBezTo>
                  <a:lnTo>
                    <a:pt x="8" y="107"/>
                  </a:lnTo>
                  <a:close/>
                  <a:moveTo>
                    <a:pt x="176" y="115"/>
                  </a:moveTo>
                  <a:cubicBezTo>
                    <a:pt x="176" y="117"/>
                    <a:pt x="176" y="117"/>
                    <a:pt x="176" y="117"/>
                  </a:cubicBezTo>
                  <a:cubicBezTo>
                    <a:pt x="21" y="117"/>
                    <a:pt x="21" y="117"/>
                    <a:pt x="21" y="117"/>
                  </a:cubicBezTo>
                  <a:cubicBezTo>
                    <a:pt x="21" y="115"/>
                    <a:pt x="21" y="115"/>
                    <a:pt x="21" y="115"/>
                  </a:cubicBezTo>
                  <a:lnTo>
                    <a:pt x="176" y="115"/>
                  </a:lnTo>
                  <a:close/>
                  <a:moveTo>
                    <a:pt x="21" y="119"/>
                  </a:moveTo>
                  <a:cubicBezTo>
                    <a:pt x="176" y="119"/>
                    <a:pt x="176" y="119"/>
                    <a:pt x="176" y="119"/>
                  </a:cubicBezTo>
                  <a:cubicBezTo>
                    <a:pt x="176" y="179"/>
                    <a:pt x="176" y="179"/>
                    <a:pt x="176" y="179"/>
                  </a:cubicBezTo>
                  <a:cubicBezTo>
                    <a:pt x="21" y="179"/>
                    <a:pt x="21" y="179"/>
                    <a:pt x="21" y="179"/>
                  </a:cubicBezTo>
                  <a:lnTo>
                    <a:pt x="21" y="119"/>
                  </a:lnTo>
                  <a:close/>
                  <a:moveTo>
                    <a:pt x="189" y="179"/>
                  </a:moveTo>
                  <a:cubicBezTo>
                    <a:pt x="189" y="147"/>
                    <a:pt x="189" y="147"/>
                    <a:pt x="189" y="147"/>
                  </a:cubicBezTo>
                  <a:cubicBezTo>
                    <a:pt x="214" y="147"/>
                    <a:pt x="214" y="147"/>
                    <a:pt x="214" y="147"/>
                  </a:cubicBezTo>
                  <a:cubicBezTo>
                    <a:pt x="214" y="179"/>
                    <a:pt x="214" y="179"/>
                    <a:pt x="214" y="179"/>
                  </a:cubicBezTo>
                  <a:lnTo>
                    <a:pt x="189"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34">
              <a:extLst>
                <a:ext uri="{FF2B5EF4-FFF2-40B4-BE49-F238E27FC236}">
                  <a16:creationId xmlns:a16="http://schemas.microsoft.com/office/drawing/2014/main" id="{04B0C225-EC53-464E-A62E-F64BF71D8F34}"/>
                </a:ext>
              </a:extLst>
            </p:cNvPr>
            <p:cNvSpPr>
              <a:spLocks/>
            </p:cNvSpPr>
            <p:nvPr userDrawn="1"/>
          </p:nvSpPr>
          <p:spPr bwMode="auto">
            <a:xfrm>
              <a:off x="6034088" y="3622675"/>
              <a:ext cx="96838" cy="92075"/>
            </a:xfrm>
            <a:custGeom>
              <a:avLst/>
              <a:gdLst>
                <a:gd name="T0" fmla="*/ 39 w 61"/>
                <a:gd name="T1" fmla="*/ 22 h 58"/>
                <a:gd name="T2" fmla="*/ 30 w 61"/>
                <a:gd name="T3" fmla="*/ 0 h 58"/>
                <a:gd name="T4" fmla="*/ 22 w 61"/>
                <a:gd name="T5" fmla="*/ 22 h 58"/>
                <a:gd name="T6" fmla="*/ 0 w 61"/>
                <a:gd name="T7" fmla="*/ 22 h 58"/>
                <a:gd name="T8" fmla="*/ 17 w 61"/>
                <a:gd name="T9" fmla="*/ 36 h 58"/>
                <a:gd name="T10" fmla="*/ 13 w 61"/>
                <a:gd name="T11" fmla="*/ 58 h 58"/>
                <a:gd name="T12" fmla="*/ 30 w 61"/>
                <a:gd name="T13" fmla="*/ 44 h 58"/>
                <a:gd name="T14" fmla="*/ 48 w 61"/>
                <a:gd name="T15" fmla="*/ 58 h 58"/>
                <a:gd name="T16" fmla="*/ 43 w 61"/>
                <a:gd name="T17" fmla="*/ 36 h 58"/>
                <a:gd name="T18" fmla="*/ 61 w 61"/>
                <a:gd name="T19" fmla="*/ 22 h 58"/>
                <a:gd name="T20" fmla="*/ 39 w 61"/>
                <a:gd name="T21" fmla="*/ 2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58">
                  <a:moveTo>
                    <a:pt x="39" y="22"/>
                  </a:moveTo>
                  <a:lnTo>
                    <a:pt x="30" y="0"/>
                  </a:lnTo>
                  <a:lnTo>
                    <a:pt x="22" y="22"/>
                  </a:lnTo>
                  <a:lnTo>
                    <a:pt x="0" y="22"/>
                  </a:lnTo>
                  <a:lnTo>
                    <a:pt x="17" y="36"/>
                  </a:lnTo>
                  <a:lnTo>
                    <a:pt x="13" y="58"/>
                  </a:lnTo>
                  <a:lnTo>
                    <a:pt x="30" y="44"/>
                  </a:lnTo>
                  <a:lnTo>
                    <a:pt x="48" y="58"/>
                  </a:lnTo>
                  <a:lnTo>
                    <a:pt x="43" y="36"/>
                  </a:lnTo>
                  <a:lnTo>
                    <a:pt x="61" y="22"/>
                  </a:lnTo>
                  <a:lnTo>
                    <a:pt x="39"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235">
              <a:extLst>
                <a:ext uri="{FF2B5EF4-FFF2-40B4-BE49-F238E27FC236}">
                  <a16:creationId xmlns:a16="http://schemas.microsoft.com/office/drawing/2014/main" id="{90367D9C-1778-47A4-9E0E-993897A7F3F1}"/>
                </a:ext>
              </a:extLst>
            </p:cNvPr>
            <p:cNvSpPr>
              <a:spLocks/>
            </p:cNvSpPr>
            <p:nvPr userDrawn="1"/>
          </p:nvSpPr>
          <p:spPr bwMode="auto">
            <a:xfrm>
              <a:off x="6034088" y="4630738"/>
              <a:ext cx="14288"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0" y="0"/>
                    <a:pt x="0" y="0"/>
                    <a:pt x="0" y="1"/>
                  </a:cubicBezTo>
                  <a:cubicBezTo>
                    <a:pt x="0" y="24"/>
                    <a:pt x="0" y="24"/>
                    <a:pt x="0" y="24"/>
                  </a:cubicBezTo>
                  <a:cubicBezTo>
                    <a:pt x="0" y="25"/>
                    <a:pt x="0"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36">
              <a:extLst>
                <a:ext uri="{FF2B5EF4-FFF2-40B4-BE49-F238E27FC236}">
                  <a16:creationId xmlns:a16="http://schemas.microsoft.com/office/drawing/2014/main" id="{DBE3C0A6-97A3-41BE-AA9D-B20DB2EA19A7}"/>
                </a:ext>
              </a:extLst>
            </p:cNvPr>
            <p:cNvSpPr>
              <a:spLocks/>
            </p:cNvSpPr>
            <p:nvPr userDrawn="1"/>
          </p:nvSpPr>
          <p:spPr bwMode="auto">
            <a:xfrm>
              <a:off x="6110288" y="4630738"/>
              <a:ext cx="12700"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0" y="0"/>
                    <a:pt x="0" y="0"/>
                    <a:pt x="0" y="1"/>
                  </a:cubicBezTo>
                  <a:cubicBezTo>
                    <a:pt x="0" y="24"/>
                    <a:pt x="0" y="24"/>
                    <a:pt x="0" y="24"/>
                  </a:cubicBezTo>
                  <a:cubicBezTo>
                    <a:pt x="0" y="25"/>
                    <a:pt x="0"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37">
              <a:extLst>
                <a:ext uri="{FF2B5EF4-FFF2-40B4-BE49-F238E27FC236}">
                  <a16:creationId xmlns:a16="http://schemas.microsoft.com/office/drawing/2014/main" id="{0F827C5C-15C0-473F-9398-1E9AB81C0938}"/>
                </a:ext>
              </a:extLst>
            </p:cNvPr>
            <p:cNvSpPr>
              <a:spLocks/>
            </p:cNvSpPr>
            <p:nvPr userDrawn="1"/>
          </p:nvSpPr>
          <p:spPr bwMode="auto">
            <a:xfrm>
              <a:off x="6069013" y="4630738"/>
              <a:ext cx="12700"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1" y="0"/>
                    <a:pt x="0" y="0"/>
                    <a:pt x="0" y="1"/>
                  </a:cubicBezTo>
                  <a:cubicBezTo>
                    <a:pt x="0" y="24"/>
                    <a:pt x="0" y="24"/>
                    <a:pt x="0" y="24"/>
                  </a:cubicBezTo>
                  <a:cubicBezTo>
                    <a:pt x="0" y="25"/>
                    <a:pt x="1"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38">
              <a:extLst>
                <a:ext uri="{FF2B5EF4-FFF2-40B4-BE49-F238E27FC236}">
                  <a16:creationId xmlns:a16="http://schemas.microsoft.com/office/drawing/2014/main" id="{D629A454-17F7-4B3A-9B56-96BA975C836F}"/>
                </a:ext>
              </a:extLst>
            </p:cNvPr>
            <p:cNvSpPr>
              <a:spLocks/>
            </p:cNvSpPr>
            <p:nvPr userDrawn="1"/>
          </p:nvSpPr>
          <p:spPr bwMode="auto">
            <a:xfrm>
              <a:off x="6040438" y="3811588"/>
              <a:ext cx="14288" cy="42863"/>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1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1" y="6"/>
                  </a:moveTo>
                  <a:cubicBezTo>
                    <a:pt x="2" y="6"/>
                    <a:pt x="2" y="6"/>
                    <a:pt x="2" y="5"/>
                  </a:cubicBezTo>
                  <a:cubicBezTo>
                    <a:pt x="2" y="1"/>
                    <a:pt x="2" y="1"/>
                    <a:pt x="2" y="1"/>
                  </a:cubicBezTo>
                  <a:cubicBezTo>
                    <a:pt x="2" y="0"/>
                    <a:pt x="2" y="0"/>
                    <a:pt x="1" y="0"/>
                  </a:cubicBezTo>
                  <a:cubicBezTo>
                    <a:pt x="1" y="0"/>
                    <a:pt x="0" y="0"/>
                    <a:pt x="0" y="1"/>
                  </a:cubicBezTo>
                  <a:cubicBezTo>
                    <a:pt x="0" y="5"/>
                    <a:pt x="0" y="5"/>
                    <a:pt x="0" y="5"/>
                  </a:cubicBezTo>
                  <a:cubicBezTo>
                    <a:pt x="0" y="6"/>
                    <a:pt x="1"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39">
              <a:extLst>
                <a:ext uri="{FF2B5EF4-FFF2-40B4-BE49-F238E27FC236}">
                  <a16:creationId xmlns:a16="http://schemas.microsoft.com/office/drawing/2014/main" id="{FEB0097E-4BFC-4C8F-9037-F43479901056}"/>
                </a:ext>
              </a:extLst>
            </p:cNvPr>
            <p:cNvSpPr>
              <a:spLocks/>
            </p:cNvSpPr>
            <p:nvPr userDrawn="1"/>
          </p:nvSpPr>
          <p:spPr bwMode="auto">
            <a:xfrm>
              <a:off x="6102350" y="3811588"/>
              <a:ext cx="14288" cy="42863"/>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1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1" y="6"/>
                  </a:moveTo>
                  <a:cubicBezTo>
                    <a:pt x="1" y="6"/>
                    <a:pt x="2" y="6"/>
                    <a:pt x="2" y="5"/>
                  </a:cubicBezTo>
                  <a:cubicBezTo>
                    <a:pt x="2" y="1"/>
                    <a:pt x="2" y="1"/>
                    <a:pt x="2" y="1"/>
                  </a:cubicBezTo>
                  <a:cubicBezTo>
                    <a:pt x="2" y="0"/>
                    <a:pt x="1" y="0"/>
                    <a:pt x="1" y="0"/>
                  </a:cubicBezTo>
                  <a:cubicBezTo>
                    <a:pt x="0" y="0"/>
                    <a:pt x="0" y="0"/>
                    <a:pt x="0" y="1"/>
                  </a:cubicBezTo>
                  <a:cubicBezTo>
                    <a:pt x="0" y="5"/>
                    <a:pt x="0" y="5"/>
                    <a:pt x="0" y="5"/>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40">
              <a:extLst>
                <a:ext uri="{FF2B5EF4-FFF2-40B4-BE49-F238E27FC236}">
                  <a16:creationId xmlns:a16="http://schemas.microsoft.com/office/drawing/2014/main" id="{8595F838-99A3-4D41-82FD-F3CA82CE7019}"/>
                </a:ext>
              </a:extLst>
            </p:cNvPr>
            <p:cNvSpPr>
              <a:spLocks/>
            </p:cNvSpPr>
            <p:nvPr userDrawn="1"/>
          </p:nvSpPr>
          <p:spPr bwMode="auto">
            <a:xfrm>
              <a:off x="5805488"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41">
              <a:extLst>
                <a:ext uri="{FF2B5EF4-FFF2-40B4-BE49-F238E27FC236}">
                  <a16:creationId xmlns:a16="http://schemas.microsoft.com/office/drawing/2014/main" id="{4C1F0E38-43B6-4A7A-ACC4-C6F0D28E91E2}"/>
                </a:ext>
              </a:extLst>
            </p:cNvPr>
            <p:cNvSpPr>
              <a:spLocks/>
            </p:cNvSpPr>
            <p:nvPr userDrawn="1"/>
          </p:nvSpPr>
          <p:spPr bwMode="auto">
            <a:xfrm>
              <a:off x="5702300"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42">
              <a:extLst>
                <a:ext uri="{FF2B5EF4-FFF2-40B4-BE49-F238E27FC236}">
                  <a16:creationId xmlns:a16="http://schemas.microsoft.com/office/drawing/2014/main" id="{CA650461-7A70-47F8-9826-641CF6D6DE2B}"/>
                </a:ext>
              </a:extLst>
            </p:cNvPr>
            <p:cNvSpPr>
              <a:spLocks/>
            </p:cNvSpPr>
            <p:nvPr userDrawn="1"/>
          </p:nvSpPr>
          <p:spPr bwMode="auto">
            <a:xfrm>
              <a:off x="5599113"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43">
              <a:extLst>
                <a:ext uri="{FF2B5EF4-FFF2-40B4-BE49-F238E27FC236}">
                  <a16:creationId xmlns:a16="http://schemas.microsoft.com/office/drawing/2014/main" id="{3BDC622D-E73F-499F-A6F9-FF997A5B162F}"/>
                </a:ext>
              </a:extLst>
            </p:cNvPr>
            <p:cNvSpPr>
              <a:spLocks/>
            </p:cNvSpPr>
            <p:nvPr userDrawn="1"/>
          </p:nvSpPr>
          <p:spPr bwMode="auto">
            <a:xfrm>
              <a:off x="5494338"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44">
              <a:extLst>
                <a:ext uri="{FF2B5EF4-FFF2-40B4-BE49-F238E27FC236}">
                  <a16:creationId xmlns:a16="http://schemas.microsoft.com/office/drawing/2014/main" id="{78BC1E3B-7B36-4BCE-8266-E64A5B04DFC4}"/>
                </a:ext>
              </a:extLst>
            </p:cNvPr>
            <p:cNvSpPr>
              <a:spLocks/>
            </p:cNvSpPr>
            <p:nvPr userDrawn="1"/>
          </p:nvSpPr>
          <p:spPr bwMode="auto">
            <a:xfrm>
              <a:off x="5391150"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45">
              <a:extLst>
                <a:ext uri="{FF2B5EF4-FFF2-40B4-BE49-F238E27FC236}">
                  <a16:creationId xmlns:a16="http://schemas.microsoft.com/office/drawing/2014/main" id="{0F2D4C63-9818-4054-9426-6B1BE0C2C40F}"/>
                </a:ext>
              </a:extLst>
            </p:cNvPr>
            <p:cNvSpPr>
              <a:spLocks/>
            </p:cNvSpPr>
            <p:nvPr userDrawn="1"/>
          </p:nvSpPr>
          <p:spPr bwMode="auto">
            <a:xfrm>
              <a:off x="5287963"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46">
              <a:extLst>
                <a:ext uri="{FF2B5EF4-FFF2-40B4-BE49-F238E27FC236}">
                  <a16:creationId xmlns:a16="http://schemas.microsoft.com/office/drawing/2014/main" id="{BF711EC5-23EB-4008-979C-9A6F8CC3EE75}"/>
                </a:ext>
              </a:extLst>
            </p:cNvPr>
            <p:cNvSpPr>
              <a:spLocks/>
            </p:cNvSpPr>
            <p:nvPr userDrawn="1"/>
          </p:nvSpPr>
          <p:spPr bwMode="auto">
            <a:xfrm>
              <a:off x="5183188"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47">
              <a:extLst>
                <a:ext uri="{FF2B5EF4-FFF2-40B4-BE49-F238E27FC236}">
                  <a16:creationId xmlns:a16="http://schemas.microsoft.com/office/drawing/2014/main" id="{5DD22B31-B49D-4FF2-98AD-73CCE70AB136}"/>
                </a:ext>
              </a:extLst>
            </p:cNvPr>
            <p:cNvSpPr>
              <a:spLocks/>
            </p:cNvSpPr>
            <p:nvPr userDrawn="1"/>
          </p:nvSpPr>
          <p:spPr bwMode="auto">
            <a:xfrm>
              <a:off x="5080000"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48">
              <a:extLst>
                <a:ext uri="{FF2B5EF4-FFF2-40B4-BE49-F238E27FC236}">
                  <a16:creationId xmlns:a16="http://schemas.microsoft.com/office/drawing/2014/main" id="{3BA56CFE-8412-4F2D-8BF8-BC036C5D9F1A}"/>
                </a:ext>
              </a:extLst>
            </p:cNvPr>
            <p:cNvSpPr>
              <a:spLocks/>
            </p:cNvSpPr>
            <p:nvPr userDrawn="1"/>
          </p:nvSpPr>
          <p:spPr bwMode="auto">
            <a:xfrm>
              <a:off x="4976813"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49">
              <a:extLst>
                <a:ext uri="{FF2B5EF4-FFF2-40B4-BE49-F238E27FC236}">
                  <a16:creationId xmlns:a16="http://schemas.microsoft.com/office/drawing/2014/main" id="{19C0278E-E206-4D81-91D8-3A7AE97F1BF0}"/>
                </a:ext>
              </a:extLst>
            </p:cNvPr>
            <p:cNvSpPr>
              <a:spLocks/>
            </p:cNvSpPr>
            <p:nvPr userDrawn="1"/>
          </p:nvSpPr>
          <p:spPr bwMode="auto">
            <a:xfrm>
              <a:off x="487997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50">
              <a:extLst>
                <a:ext uri="{FF2B5EF4-FFF2-40B4-BE49-F238E27FC236}">
                  <a16:creationId xmlns:a16="http://schemas.microsoft.com/office/drawing/2014/main" id="{8CAD7CB9-C5EE-4ED8-8CD0-648B9EBE2E17}"/>
                </a:ext>
              </a:extLst>
            </p:cNvPr>
            <p:cNvSpPr>
              <a:spLocks/>
            </p:cNvSpPr>
            <p:nvPr userDrawn="1"/>
          </p:nvSpPr>
          <p:spPr bwMode="auto">
            <a:xfrm>
              <a:off x="5805488"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51">
              <a:extLst>
                <a:ext uri="{FF2B5EF4-FFF2-40B4-BE49-F238E27FC236}">
                  <a16:creationId xmlns:a16="http://schemas.microsoft.com/office/drawing/2014/main" id="{FB220937-61E8-41E5-B398-694EA76C34C3}"/>
                </a:ext>
              </a:extLst>
            </p:cNvPr>
            <p:cNvSpPr>
              <a:spLocks/>
            </p:cNvSpPr>
            <p:nvPr userDrawn="1"/>
          </p:nvSpPr>
          <p:spPr bwMode="auto">
            <a:xfrm>
              <a:off x="5702300"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252">
              <a:extLst>
                <a:ext uri="{FF2B5EF4-FFF2-40B4-BE49-F238E27FC236}">
                  <a16:creationId xmlns:a16="http://schemas.microsoft.com/office/drawing/2014/main" id="{B1AA0B86-14E6-42A0-8EAF-11F19C79BB46}"/>
                </a:ext>
              </a:extLst>
            </p:cNvPr>
            <p:cNvSpPr>
              <a:spLocks/>
            </p:cNvSpPr>
            <p:nvPr userDrawn="1"/>
          </p:nvSpPr>
          <p:spPr bwMode="auto">
            <a:xfrm>
              <a:off x="5599113"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253">
              <a:extLst>
                <a:ext uri="{FF2B5EF4-FFF2-40B4-BE49-F238E27FC236}">
                  <a16:creationId xmlns:a16="http://schemas.microsoft.com/office/drawing/2014/main" id="{5F5575BD-5513-4DD8-8EAD-9DE721052A5E}"/>
                </a:ext>
              </a:extLst>
            </p:cNvPr>
            <p:cNvSpPr>
              <a:spLocks/>
            </p:cNvSpPr>
            <p:nvPr userDrawn="1"/>
          </p:nvSpPr>
          <p:spPr bwMode="auto">
            <a:xfrm>
              <a:off x="5494338"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54">
              <a:extLst>
                <a:ext uri="{FF2B5EF4-FFF2-40B4-BE49-F238E27FC236}">
                  <a16:creationId xmlns:a16="http://schemas.microsoft.com/office/drawing/2014/main" id="{E80E9069-A6BB-4420-A795-833F4B161A1A}"/>
                </a:ext>
              </a:extLst>
            </p:cNvPr>
            <p:cNvSpPr>
              <a:spLocks/>
            </p:cNvSpPr>
            <p:nvPr userDrawn="1"/>
          </p:nvSpPr>
          <p:spPr bwMode="auto">
            <a:xfrm>
              <a:off x="5391150"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55">
              <a:extLst>
                <a:ext uri="{FF2B5EF4-FFF2-40B4-BE49-F238E27FC236}">
                  <a16:creationId xmlns:a16="http://schemas.microsoft.com/office/drawing/2014/main" id="{48D16BA2-4B82-4949-8036-78CDBD9EE7A2}"/>
                </a:ext>
              </a:extLst>
            </p:cNvPr>
            <p:cNvSpPr>
              <a:spLocks/>
            </p:cNvSpPr>
            <p:nvPr userDrawn="1"/>
          </p:nvSpPr>
          <p:spPr bwMode="auto">
            <a:xfrm>
              <a:off x="5287963"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56">
              <a:extLst>
                <a:ext uri="{FF2B5EF4-FFF2-40B4-BE49-F238E27FC236}">
                  <a16:creationId xmlns:a16="http://schemas.microsoft.com/office/drawing/2014/main" id="{A892CA2E-2A0D-434C-97F4-02A6ED3B1E63}"/>
                </a:ext>
              </a:extLst>
            </p:cNvPr>
            <p:cNvSpPr>
              <a:spLocks/>
            </p:cNvSpPr>
            <p:nvPr userDrawn="1"/>
          </p:nvSpPr>
          <p:spPr bwMode="auto">
            <a:xfrm>
              <a:off x="5183188"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57">
              <a:extLst>
                <a:ext uri="{FF2B5EF4-FFF2-40B4-BE49-F238E27FC236}">
                  <a16:creationId xmlns:a16="http://schemas.microsoft.com/office/drawing/2014/main" id="{99BC13B1-618C-49B5-8351-66263C77A7E0}"/>
                </a:ext>
              </a:extLst>
            </p:cNvPr>
            <p:cNvSpPr>
              <a:spLocks/>
            </p:cNvSpPr>
            <p:nvPr userDrawn="1"/>
          </p:nvSpPr>
          <p:spPr bwMode="auto">
            <a:xfrm>
              <a:off x="5080000"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58">
              <a:extLst>
                <a:ext uri="{FF2B5EF4-FFF2-40B4-BE49-F238E27FC236}">
                  <a16:creationId xmlns:a16="http://schemas.microsoft.com/office/drawing/2014/main" id="{6B93F8AE-D104-49AF-B7F4-2E7CE2F0208B}"/>
                </a:ext>
              </a:extLst>
            </p:cNvPr>
            <p:cNvSpPr>
              <a:spLocks/>
            </p:cNvSpPr>
            <p:nvPr userDrawn="1"/>
          </p:nvSpPr>
          <p:spPr bwMode="auto">
            <a:xfrm>
              <a:off x="4976813"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59">
              <a:extLst>
                <a:ext uri="{FF2B5EF4-FFF2-40B4-BE49-F238E27FC236}">
                  <a16:creationId xmlns:a16="http://schemas.microsoft.com/office/drawing/2014/main" id="{F9F5C3CE-6C59-4568-A341-1E4C8F9CEAC6}"/>
                </a:ext>
              </a:extLst>
            </p:cNvPr>
            <p:cNvSpPr>
              <a:spLocks/>
            </p:cNvSpPr>
            <p:nvPr userDrawn="1"/>
          </p:nvSpPr>
          <p:spPr bwMode="auto">
            <a:xfrm>
              <a:off x="487997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60">
              <a:extLst>
                <a:ext uri="{FF2B5EF4-FFF2-40B4-BE49-F238E27FC236}">
                  <a16:creationId xmlns:a16="http://schemas.microsoft.com/office/drawing/2014/main" id="{F00A973C-CABA-4AE1-85E5-EAB579DB9718}"/>
                </a:ext>
              </a:extLst>
            </p:cNvPr>
            <p:cNvSpPr>
              <a:spLocks/>
            </p:cNvSpPr>
            <p:nvPr userDrawn="1"/>
          </p:nvSpPr>
          <p:spPr bwMode="auto">
            <a:xfrm>
              <a:off x="722312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61">
              <a:extLst>
                <a:ext uri="{FF2B5EF4-FFF2-40B4-BE49-F238E27FC236}">
                  <a16:creationId xmlns:a16="http://schemas.microsoft.com/office/drawing/2014/main" id="{AA6090B5-CD89-413B-ADB4-6C5BAE5020D9}"/>
                </a:ext>
              </a:extLst>
            </p:cNvPr>
            <p:cNvSpPr>
              <a:spLocks/>
            </p:cNvSpPr>
            <p:nvPr userDrawn="1"/>
          </p:nvSpPr>
          <p:spPr bwMode="auto">
            <a:xfrm>
              <a:off x="7118350" y="4435475"/>
              <a:ext cx="63500"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62">
              <a:extLst>
                <a:ext uri="{FF2B5EF4-FFF2-40B4-BE49-F238E27FC236}">
                  <a16:creationId xmlns:a16="http://schemas.microsoft.com/office/drawing/2014/main" id="{667E5E47-DD5B-4C2F-A01C-F1440CED6FBC}"/>
                </a:ext>
              </a:extLst>
            </p:cNvPr>
            <p:cNvSpPr>
              <a:spLocks/>
            </p:cNvSpPr>
            <p:nvPr userDrawn="1"/>
          </p:nvSpPr>
          <p:spPr bwMode="auto">
            <a:xfrm>
              <a:off x="7015163"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63">
              <a:extLst>
                <a:ext uri="{FF2B5EF4-FFF2-40B4-BE49-F238E27FC236}">
                  <a16:creationId xmlns:a16="http://schemas.microsoft.com/office/drawing/2014/main" id="{E3A77D17-4946-41C4-80A8-58614A7F7093}"/>
                </a:ext>
              </a:extLst>
            </p:cNvPr>
            <p:cNvSpPr>
              <a:spLocks/>
            </p:cNvSpPr>
            <p:nvPr userDrawn="1"/>
          </p:nvSpPr>
          <p:spPr bwMode="auto">
            <a:xfrm>
              <a:off x="691197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64">
              <a:extLst>
                <a:ext uri="{FF2B5EF4-FFF2-40B4-BE49-F238E27FC236}">
                  <a16:creationId xmlns:a16="http://schemas.microsoft.com/office/drawing/2014/main" id="{2F6FB32A-3B68-408A-BE6B-4EFD7681987C}"/>
                </a:ext>
              </a:extLst>
            </p:cNvPr>
            <p:cNvSpPr>
              <a:spLocks/>
            </p:cNvSpPr>
            <p:nvPr userDrawn="1"/>
          </p:nvSpPr>
          <p:spPr bwMode="auto">
            <a:xfrm>
              <a:off x="6807200"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265">
              <a:extLst>
                <a:ext uri="{FF2B5EF4-FFF2-40B4-BE49-F238E27FC236}">
                  <a16:creationId xmlns:a16="http://schemas.microsoft.com/office/drawing/2014/main" id="{E5A97C4F-5BB4-49E0-B7C9-87CE4C7C6796}"/>
                </a:ext>
              </a:extLst>
            </p:cNvPr>
            <p:cNvSpPr>
              <a:spLocks/>
            </p:cNvSpPr>
            <p:nvPr userDrawn="1"/>
          </p:nvSpPr>
          <p:spPr bwMode="auto">
            <a:xfrm>
              <a:off x="6704013"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266">
              <a:extLst>
                <a:ext uri="{FF2B5EF4-FFF2-40B4-BE49-F238E27FC236}">
                  <a16:creationId xmlns:a16="http://schemas.microsoft.com/office/drawing/2014/main" id="{3389DA9D-99B3-4F6E-B83B-8D8CB8DEC9CE}"/>
                </a:ext>
              </a:extLst>
            </p:cNvPr>
            <p:cNvSpPr>
              <a:spLocks/>
            </p:cNvSpPr>
            <p:nvPr userDrawn="1"/>
          </p:nvSpPr>
          <p:spPr bwMode="auto">
            <a:xfrm>
              <a:off x="6600825"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267">
              <a:extLst>
                <a:ext uri="{FF2B5EF4-FFF2-40B4-BE49-F238E27FC236}">
                  <a16:creationId xmlns:a16="http://schemas.microsoft.com/office/drawing/2014/main" id="{A8DBD2DD-1B99-4A6C-A0BC-A0E23FFACFFB}"/>
                </a:ext>
              </a:extLst>
            </p:cNvPr>
            <p:cNvSpPr>
              <a:spLocks/>
            </p:cNvSpPr>
            <p:nvPr userDrawn="1"/>
          </p:nvSpPr>
          <p:spPr bwMode="auto">
            <a:xfrm>
              <a:off x="6497638"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268">
              <a:extLst>
                <a:ext uri="{FF2B5EF4-FFF2-40B4-BE49-F238E27FC236}">
                  <a16:creationId xmlns:a16="http://schemas.microsoft.com/office/drawing/2014/main" id="{1FE8041B-B912-4489-B2A4-8BB4E164E6C7}"/>
                </a:ext>
              </a:extLst>
            </p:cNvPr>
            <p:cNvSpPr>
              <a:spLocks/>
            </p:cNvSpPr>
            <p:nvPr userDrawn="1"/>
          </p:nvSpPr>
          <p:spPr bwMode="auto">
            <a:xfrm>
              <a:off x="6392863"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269">
              <a:extLst>
                <a:ext uri="{FF2B5EF4-FFF2-40B4-BE49-F238E27FC236}">
                  <a16:creationId xmlns:a16="http://schemas.microsoft.com/office/drawing/2014/main" id="{FC751945-46FD-4C82-A266-B8B989D597A5}"/>
                </a:ext>
              </a:extLst>
            </p:cNvPr>
            <p:cNvSpPr>
              <a:spLocks/>
            </p:cNvSpPr>
            <p:nvPr userDrawn="1"/>
          </p:nvSpPr>
          <p:spPr bwMode="auto">
            <a:xfrm>
              <a:off x="629602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270">
              <a:extLst>
                <a:ext uri="{FF2B5EF4-FFF2-40B4-BE49-F238E27FC236}">
                  <a16:creationId xmlns:a16="http://schemas.microsoft.com/office/drawing/2014/main" id="{515D8910-9B98-4736-90D3-0FBEEB6C5B59}"/>
                </a:ext>
              </a:extLst>
            </p:cNvPr>
            <p:cNvSpPr>
              <a:spLocks/>
            </p:cNvSpPr>
            <p:nvPr userDrawn="1"/>
          </p:nvSpPr>
          <p:spPr bwMode="auto">
            <a:xfrm>
              <a:off x="722312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271">
              <a:extLst>
                <a:ext uri="{FF2B5EF4-FFF2-40B4-BE49-F238E27FC236}">
                  <a16:creationId xmlns:a16="http://schemas.microsoft.com/office/drawing/2014/main" id="{6B425147-8524-4284-95F6-FFF5E30BBFC2}"/>
                </a:ext>
              </a:extLst>
            </p:cNvPr>
            <p:cNvSpPr>
              <a:spLocks/>
            </p:cNvSpPr>
            <p:nvPr userDrawn="1"/>
          </p:nvSpPr>
          <p:spPr bwMode="auto">
            <a:xfrm>
              <a:off x="7118350" y="4603750"/>
              <a:ext cx="63500"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272">
              <a:extLst>
                <a:ext uri="{FF2B5EF4-FFF2-40B4-BE49-F238E27FC236}">
                  <a16:creationId xmlns:a16="http://schemas.microsoft.com/office/drawing/2014/main" id="{B0D9BFCA-9EC4-48BB-90FB-77B714E45E45}"/>
                </a:ext>
              </a:extLst>
            </p:cNvPr>
            <p:cNvSpPr>
              <a:spLocks/>
            </p:cNvSpPr>
            <p:nvPr userDrawn="1"/>
          </p:nvSpPr>
          <p:spPr bwMode="auto">
            <a:xfrm>
              <a:off x="7015163"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273">
              <a:extLst>
                <a:ext uri="{FF2B5EF4-FFF2-40B4-BE49-F238E27FC236}">
                  <a16:creationId xmlns:a16="http://schemas.microsoft.com/office/drawing/2014/main" id="{4B22EF15-2A1D-44B2-88F9-36F4A38CCDE7}"/>
                </a:ext>
              </a:extLst>
            </p:cNvPr>
            <p:cNvSpPr>
              <a:spLocks/>
            </p:cNvSpPr>
            <p:nvPr userDrawn="1"/>
          </p:nvSpPr>
          <p:spPr bwMode="auto">
            <a:xfrm>
              <a:off x="691197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274">
              <a:extLst>
                <a:ext uri="{FF2B5EF4-FFF2-40B4-BE49-F238E27FC236}">
                  <a16:creationId xmlns:a16="http://schemas.microsoft.com/office/drawing/2014/main" id="{D2039623-C667-436F-9C21-1FFC1E25F1AA}"/>
                </a:ext>
              </a:extLst>
            </p:cNvPr>
            <p:cNvSpPr>
              <a:spLocks/>
            </p:cNvSpPr>
            <p:nvPr userDrawn="1"/>
          </p:nvSpPr>
          <p:spPr bwMode="auto">
            <a:xfrm>
              <a:off x="6807200"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275">
              <a:extLst>
                <a:ext uri="{FF2B5EF4-FFF2-40B4-BE49-F238E27FC236}">
                  <a16:creationId xmlns:a16="http://schemas.microsoft.com/office/drawing/2014/main" id="{0E55A4D2-E9D8-423F-AA12-0EB8009B9EB2}"/>
                </a:ext>
              </a:extLst>
            </p:cNvPr>
            <p:cNvSpPr>
              <a:spLocks/>
            </p:cNvSpPr>
            <p:nvPr userDrawn="1"/>
          </p:nvSpPr>
          <p:spPr bwMode="auto">
            <a:xfrm>
              <a:off x="6704013"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276">
              <a:extLst>
                <a:ext uri="{FF2B5EF4-FFF2-40B4-BE49-F238E27FC236}">
                  <a16:creationId xmlns:a16="http://schemas.microsoft.com/office/drawing/2014/main" id="{38B4C052-C66C-437B-BD88-F28AAEED7ED4}"/>
                </a:ext>
              </a:extLst>
            </p:cNvPr>
            <p:cNvSpPr>
              <a:spLocks/>
            </p:cNvSpPr>
            <p:nvPr userDrawn="1"/>
          </p:nvSpPr>
          <p:spPr bwMode="auto">
            <a:xfrm>
              <a:off x="6600825"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277">
              <a:extLst>
                <a:ext uri="{FF2B5EF4-FFF2-40B4-BE49-F238E27FC236}">
                  <a16:creationId xmlns:a16="http://schemas.microsoft.com/office/drawing/2014/main" id="{F7367A48-617D-4B96-808E-11A3233C03B1}"/>
                </a:ext>
              </a:extLst>
            </p:cNvPr>
            <p:cNvSpPr>
              <a:spLocks/>
            </p:cNvSpPr>
            <p:nvPr userDrawn="1"/>
          </p:nvSpPr>
          <p:spPr bwMode="auto">
            <a:xfrm>
              <a:off x="6497638"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278">
              <a:extLst>
                <a:ext uri="{FF2B5EF4-FFF2-40B4-BE49-F238E27FC236}">
                  <a16:creationId xmlns:a16="http://schemas.microsoft.com/office/drawing/2014/main" id="{E21F7C57-5447-4628-8C61-431253E624B3}"/>
                </a:ext>
              </a:extLst>
            </p:cNvPr>
            <p:cNvSpPr>
              <a:spLocks/>
            </p:cNvSpPr>
            <p:nvPr userDrawn="1"/>
          </p:nvSpPr>
          <p:spPr bwMode="auto">
            <a:xfrm>
              <a:off x="6392863"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279">
              <a:extLst>
                <a:ext uri="{FF2B5EF4-FFF2-40B4-BE49-F238E27FC236}">
                  <a16:creationId xmlns:a16="http://schemas.microsoft.com/office/drawing/2014/main" id="{C313F774-51E2-4ED3-8E23-33E53A8CE6EF}"/>
                </a:ext>
              </a:extLst>
            </p:cNvPr>
            <p:cNvSpPr>
              <a:spLocks/>
            </p:cNvSpPr>
            <p:nvPr userDrawn="1"/>
          </p:nvSpPr>
          <p:spPr bwMode="auto">
            <a:xfrm>
              <a:off x="629602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280">
              <a:extLst>
                <a:ext uri="{FF2B5EF4-FFF2-40B4-BE49-F238E27FC236}">
                  <a16:creationId xmlns:a16="http://schemas.microsoft.com/office/drawing/2014/main" id="{908CEB6A-61D0-4096-9E85-74415792BB3C}"/>
                </a:ext>
              </a:extLst>
            </p:cNvPr>
            <p:cNvSpPr>
              <a:spLocks noEditPoints="1"/>
            </p:cNvSpPr>
            <p:nvPr userDrawn="1"/>
          </p:nvSpPr>
          <p:spPr bwMode="auto">
            <a:xfrm>
              <a:off x="2101850" y="4162425"/>
              <a:ext cx="2170113" cy="679450"/>
            </a:xfrm>
            <a:custGeom>
              <a:avLst/>
              <a:gdLst>
                <a:gd name="T0" fmla="*/ 164 w 314"/>
                <a:gd name="T1" fmla="*/ 68 h 97"/>
                <a:gd name="T2" fmla="*/ 111 w 314"/>
                <a:gd name="T3" fmla="*/ 20 h 97"/>
                <a:gd name="T4" fmla="*/ 83 w 314"/>
                <a:gd name="T5" fmla="*/ 60 h 97"/>
                <a:gd name="T6" fmla="*/ 64 w 314"/>
                <a:gd name="T7" fmla="*/ 72 h 97"/>
                <a:gd name="T8" fmla="*/ 44 w 314"/>
                <a:gd name="T9" fmla="*/ 60 h 97"/>
                <a:gd name="T10" fmla="*/ 36 w 314"/>
                <a:gd name="T11" fmla="*/ 60 h 97"/>
                <a:gd name="T12" fmla="*/ 21 w 314"/>
                <a:gd name="T13" fmla="*/ 79 h 97"/>
                <a:gd name="T14" fmla="*/ 113 w 314"/>
                <a:gd name="T15" fmla="*/ 87 h 97"/>
                <a:gd name="T16" fmla="*/ 163 w 314"/>
                <a:gd name="T17" fmla="*/ 86 h 97"/>
                <a:gd name="T18" fmla="*/ 261 w 314"/>
                <a:gd name="T19" fmla="*/ 40 h 97"/>
                <a:gd name="T20" fmla="*/ 261 w 314"/>
                <a:gd name="T21" fmla="*/ 59 h 97"/>
                <a:gd name="T22" fmla="*/ 261 w 314"/>
                <a:gd name="T23" fmla="*/ 87 h 97"/>
                <a:gd name="T24" fmla="*/ 313 w 314"/>
                <a:gd name="T25" fmla="*/ 97 h 97"/>
                <a:gd name="T26" fmla="*/ 73 w 314"/>
                <a:gd name="T27" fmla="*/ 95 h 97"/>
                <a:gd name="T28" fmla="*/ 67 w 314"/>
                <a:gd name="T29" fmla="*/ 77 h 97"/>
                <a:gd name="T30" fmla="*/ 84 w 314"/>
                <a:gd name="T31" fmla="*/ 58 h 97"/>
                <a:gd name="T32" fmla="*/ 75 w 314"/>
                <a:gd name="T33" fmla="*/ 94 h 97"/>
                <a:gd name="T34" fmla="*/ 48 w 314"/>
                <a:gd name="T35" fmla="*/ 58 h 97"/>
                <a:gd name="T36" fmla="*/ 62 w 314"/>
                <a:gd name="T37" fmla="*/ 73 h 97"/>
                <a:gd name="T38" fmla="*/ 39 w 314"/>
                <a:gd name="T39" fmla="*/ 74 h 97"/>
                <a:gd name="T40" fmla="*/ 22 w 314"/>
                <a:gd name="T41" fmla="*/ 64 h 97"/>
                <a:gd name="T42" fmla="*/ 32 w 314"/>
                <a:gd name="T43" fmla="*/ 64 h 97"/>
                <a:gd name="T44" fmla="*/ 23 w 314"/>
                <a:gd name="T45" fmla="*/ 77 h 97"/>
                <a:gd name="T46" fmla="*/ 28 w 314"/>
                <a:gd name="T47" fmla="*/ 95 h 97"/>
                <a:gd name="T48" fmla="*/ 132 w 314"/>
                <a:gd name="T49" fmla="*/ 53 h 97"/>
                <a:gd name="T50" fmla="*/ 144 w 314"/>
                <a:gd name="T51" fmla="*/ 63 h 97"/>
                <a:gd name="T52" fmla="*/ 113 w 314"/>
                <a:gd name="T53" fmla="*/ 43 h 97"/>
                <a:gd name="T54" fmla="*/ 145 w 314"/>
                <a:gd name="T55" fmla="*/ 32 h 97"/>
                <a:gd name="T56" fmla="*/ 163 w 314"/>
                <a:gd name="T57" fmla="*/ 37 h 97"/>
                <a:gd name="T58" fmla="*/ 163 w 314"/>
                <a:gd name="T59" fmla="*/ 45 h 97"/>
                <a:gd name="T60" fmla="*/ 113 w 314"/>
                <a:gd name="T61" fmla="*/ 30 h 97"/>
                <a:gd name="T62" fmla="*/ 154 w 314"/>
                <a:gd name="T63" fmla="*/ 68 h 97"/>
                <a:gd name="T64" fmla="*/ 163 w 314"/>
                <a:gd name="T65" fmla="*/ 20 h 97"/>
                <a:gd name="T66" fmla="*/ 113 w 314"/>
                <a:gd name="T67" fmla="*/ 79 h 97"/>
                <a:gd name="T68" fmla="*/ 113 w 314"/>
                <a:gd name="T69" fmla="*/ 79 h 97"/>
                <a:gd name="T70" fmla="*/ 287 w 314"/>
                <a:gd name="T71" fmla="*/ 48 h 97"/>
                <a:gd name="T72" fmla="*/ 288 w 314"/>
                <a:gd name="T73" fmla="*/ 41 h 97"/>
                <a:gd name="T74" fmla="*/ 312 w 314"/>
                <a:gd name="T75" fmla="*/ 41 h 97"/>
                <a:gd name="T76" fmla="*/ 288 w 314"/>
                <a:gd name="T77" fmla="*/ 60 h 97"/>
                <a:gd name="T78" fmla="*/ 297 w 314"/>
                <a:gd name="T79" fmla="*/ 60 h 97"/>
                <a:gd name="T80" fmla="*/ 272 w 314"/>
                <a:gd name="T81" fmla="*/ 67 h 97"/>
                <a:gd name="T82" fmla="*/ 272 w 314"/>
                <a:gd name="T83" fmla="*/ 69 h 97"/>
                <a:gd name="T84" fmla="*/ 288 w 314"/>
                <a:gd name="T85" fmla="*/ 69 h 97"/>
                <a:gd name="T86" fmla="*/ 304 w 314"/>
                <a:gd name="T87" fmla="*/ 77 h 97"/>
                <a:gd name="T88" fmla="*/ 305 w 314"/>
                <a:gd name="T89" fmla="*/ 69 h 97"/>
                <a:gd name="T90" fmla="*/ 305 w 314"/>
                <a:gd name="T91" fmla="*/ 50 h 97"/>
                <a:gd name="T92" fmla="*/ 304 w 314"/>
                <a:gd name="T93" fmla="*/ 50 h 97"/>
                <a:gd name="T94" fmla="*/ 287 w 314"/>
                <a:gd name="T95" fmla="*/ 58 h 97"/>
                <a:gd name="T96" fmla="*/ 272 w 314"/>
                <a:gd name="T97" fmla="*/ 50 h 97"/>
                <a:gd name="T98" fmla="*/ 270 w 314"/>
                <a:gd name="T99" fmla="*/ 58 h 97"/>
                <a:gd name="T100" fmla="*/ 270 w 314"/>
                <a:gd name="T101" fmla="*/ 77 h 97"/>
                <a:gd name="T102" fmla="*/ 263 w 314"/>
                <a:gd name="T103" fmla="*/ 79 h 97"/>
                <a:gd name="T104" fmla="*/ 280 w 314"/>
                <a:gd name="T105" fmla="*/ 79 h 97"/>
                <a:gd name="T106" fmla="*/ 295 w 314"/>
                <a:gd name="T107" fmla="*/ 86 h 97"/>
                <a:gd name="T108" fmla="*/ 297 w 314"/>
                <a:gd name="T109" fmla="*/ 79 h 97"/>
                <a:gd name="T110" fmla="*/ 263 w 314"/>
                <a:gd name="T111" fmla="*/ 48 h 97"/>
                <a:gd name="T112" fmla="*/ 263 w 314"/>
                <a:gd name="T113" fmla="*/ 95 h 97"/>
                <a:gd name="T114" fmla="*/ 280 w 314"/>
                <a:gd name="T115" fmla="*/ 88 h 97"/>
                <a:gd name="T116" fmla="*/ 295 w 314"/>
                <a:gd name="T117" fmla="*/ 95 h 97"/>
                <a:gd name="T118" fmla="*/ 297 w 314"/>
                <a:gd name="T119" fmla="*/ 88 h 97"/>
                <a:gd name="T120" fmla="*/ 312 w 314"/>
                <a:gd name="T121" fmla="*/ 39 h 97"/>
                <a:gd name="T122" fmla="*/ 288 w 314"/>
                <a:gd name="T123" fmla="*/ 39 h 97"/>
                <a:gd name="T124" fmla="*/ 271 w 314"/>
                <a:gd name="T125" fmla="*/ 3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4" h="97">
                  <a:moveTo>
                    <a:pt x="263" y="1"/>
                  </a:moveTo>
                  <a:cubicBezTo>
                    <a:pt x="263" y="0"/>
                    <a:pt x="262" y="0"/>
                    <a:pt x="262" y="1"/>
                  </a:cubicBezTo>
                  <a:cubicBezTo>
                    <a:pt x="173" y="63"/>
                    <a:pt x="173" y="63"/>
                    <a:pt x="173" y="63"/>
                  </a:cubicBezTo>
                  <a:cubicBezTo>
                    <a:pt x="172" y="63"/>
                    <a:pt x="172" y="63"/>
                    <a:pt x="172" y="64"/>
                  </a:cubicBezTo>
                  <a:cubicBezTo>
                    <a:pt x="172" y="84"/>
                    <a:pt x="172" y="84"/>
                    <a:pt x="172" y="84"/>
                  </a:cubicBezTo>
                  <a:cubicBezTo>
                    <a:pt x="164" y="84"/>
                    <a:pt x="164" y="84"/>
                    <a:pt x="164" y="84"/>
                  </a:cubicBezTo>
                  <a:cubicBezTo>
                    <a:pt x="164" y="68"/>
                    <a:pt x="164" y="68"/>
                    <a:pt x="164" y="68"/>
                  </a:cubicBezTo>
                  <a:cubicBezTo>
                    <a:pt x="164" y="68"/>
                    <a:pt x="164" y="68"/>
                    <a:pt x="164" y="68"/>
                  </a:cubicBezTo>
                  <a:cubicBezTo>
                    <a:pt x="164" y="19"/>
                    <a:pt x="164" y="19"/>
                    <a:pt x="164" y="19"/>
                  </a:cubicBezTo>
                  <a:cubicBezTo>
                    <a:pt x="164" y="19"/>
                    <a:pt x="164" y="18"/>
                    <a:pt x="164" y="18"/>
                  </a:cubicBezTo>
                  <a:cubicBezTo>
                    <a:pt x="146" y="7"/>
                    <a:pt x="146" y="7"/>
                    <a:pt x="146" y="7"/>
                  </a:cubicBezTo>
                  <a:cubicBezTo>
                    <a:pt x="145" y="7"/>
                    <a:pt x="145" y="7"/>
                    <a:pt x="145" y="7"/>
                  </a:cubicBezTo>
                  <a:cubicBezTo>
                    <a:pt x="112" y="19"/>
                    <a:pt x="112" y="19"/>
                    <a:pt x="112" y="19"/>
                  </a:cubicBezTo>
                  <a:cubicBezTo>
                    <a:pt x="111" y="19"/>
                    <a:pt x="111" y="20"/>
                    <a:pt x="111" y="20"/>
                  </a:cubicBezTo>
                  <a:cubicBezTo>
                    <a:pt x="111" y="95"/>
                    <a:pt x="111" y="95"/>
                    <a:pt x="111" y="95"/>
                  </a:cubicBezTo>
                  <a:cubicBezTo>
                    <a:pt x="80" y="95"/>
                    <a:pt x="80" y="95"/>
                    <a:pt x="80" y="95"/>
                  </a:cubicBezTo>
                  <a:cubicBezTo>
                    <a:pt x="80" y="79"/>
                    <a:pt x="80" y="79"/>
                    <a:pt x="80" y="79"/>
                  </a:cubicBezTo>
                  <a:cubicBezTo>
                    <a:pt x="96" y="79"/>
                    <a:pt x="96" y="79"/>
                    <a:pt x="96" y="79"/>
                  </a:cubicBezTo>
                  <a:cubicBezTo>
                    <a:pt x="83" y="66"/>
                    <a:pt x="83" y="66"/>
                    <a:pt x="83" y="66"/>
                  </a:cubicBezTo>
                  <a:cubicBezTo>
                    <a:pt x="89" y="66"/>
                    <a:pt x="89" y="66"/>
                    <a:pt x="89" y="66"/>
                  </a:cubicBezTo>
                  <a:cubicBezTo>
                    <a:pt x="83" y="60"/>
                    <a:pt x="83" y="60"/>
                    <a:pt x="83" y="60"/>
                  </a:cubicBezTo>
                  <a:cubicBezTo>
                    <a:pt x="89" y="60"/>
                    <a:pt x="89" y="60"/>
                    <a:pt x="89" y="60"/>
                  </a:cubicBezTo>
                  <a:cubicBezTo>
                    <a:pt x="76" y="48"/>
                    <a:pt x="76" y="48"/>
                    <a:pt x="76" y="48"/>
                  </a:cubicBezTo>
                  <a:cubicBezTo>
                    <a:pt x="64" y="60"/>
                    <a:pt x="64" y="60"/>
                    <a:pt x="64" y="60"/>
                  </a:cubicBezTo>
                  <a:cubicBezTo>
                    <a:pt x="70" y="60"/>
                    <a:pt x="70" y="60"/>
                    <a:pt x="70" y="60"/>
                  </a:cubicBezTo>
                  <a:cubicBezTo>
                    <a:pt x="64" y="66"/>
                    <a:pt x="64" y="66"/>
                    <a:pt x="64" y="66"/>
                  </a:cubicBezTo>
                  <a:cubicBezTo>
                    <a:pt x="70" y="66"/>
                    <a:pt x="70" y="66"/>
                    <a:pt x="70" y="66"/>
                  </a:cubicBezTo>
                  <a:cubicBezTo>
                    <a:pt x="64" y="72"/>
                    <a:pt x="64" y="72"/>
                    <a:pt x="64" y="72"/>
                  </a:cubicBezTo>
                  <a:cubicBezTo>
                    <a:pt x="58" y="66"/>
                    <a:pt x="58" y="66"/>
                    <a:pt x="58" y="66"/>
                  </a:cubicBezTo>
                  <a:cubicBezTo>
                    <a:pt x="63" y="66"/>
                    <a:pt x="63" y="66"/>
                    <a:pt x="63" y="66"/>
                  </a:cubicBezTo>
                  <a:cubicBezTo>
                    <a:pt x="58" y="60"/>
                    <a:pt x="58" y="60"/>
                    <a:pt x="58" y="60"/>
                  </a:cubicBezTo>
                  <a:cubicBezTo>
                    <a:pt x="63" y="60"/>
                    <a:pt x="63" y="60"/>
                    <a:pt x="63" y="60"/>
                  </a:cubicBezTo>
                  <a:cubicBezTo>
                    <a:pt x="51" y="48"/>
                    <a:pt x="51" y="48"/>
                    <a:pt x="51" y="48"/>
                  </a:cubicBezTo>
                  <a:cubicBezTo>
                    <a:pt x="39" y="60"/>
                    <a:pt x="39" y="60"/>
                    <a:pt x="39" y="60"/>
                  </a:cubicBezTo>
                  <a:cubicBezTo>
                    <a:pt x="44" y="60"/>
                    <a:pt x="44" y="60"/>
                    <a:pt x="44" y="60"/>
                  </a:cubicBezTo>
                  <a:cubicBezTo>
                    <a:pt x="39" y="66"/>
                    <a:pt x="39" y="66"/>
                    <a:pt x="39" y="66"/>
                  </a:cubicBezTo>
                  <a:cubicBezTo>
                    <a:pt x="44" y="66"/>
                    <a:pt x="44" y="66"/>
                    <a:pt x="44" y="66"/>
                  </a:cubicBezTo>
                  <a:cubicBezTo>
                    <a:pt x="38" y="72"/>
                    <a:pt x="38" y="72"/>
                    <a:pt x="38" y="72"/>
                  </a:cubicBezTo>
                  <a:cubicBezTo>
                    <a:pt x="31" y="66"/>
                    <a:pt x="31" y="66"/>
                    <a:pt x="31" y="66"/>
                  </a:cubicBezTo>
                  <a:cubicBezTo>
                    <a:pt x="36" y="66"/>
                    <a:pt x="36" y="66"/>
                    <a:pt x="36" y="66"/>
                  </a:cubicBezTo>
                  <a:cubicBezTo>
                    <a:pt x="31" y="60"/>
                    <a:pt x="31" y="60"/>
                    <a:pt x="31" y="60"/>
                  </a:cubicBezTo>
                  <a:cubicBezTo>
                    <a:pt x="36" y="60"/>
                    <a:pt x="36" y="60"/>
                    <a:pt x="36" y="60"/>
                  </a:cubicBezTo>
                  <a:cubicBezTo>
                    <a:pt x="24" y="48"/>
                    <a:pt x="24" y="48"/>
                    <a:pt x="24" y="48"/>
                  </a:cubicBezTo>
                  <a:cubicBezTo>
                    <a:pt x="12" y="60"/>
                    <a:pt x="12" y="60"/>
                    <a:pt x="12" y="60"/>
                  </a:cubicBezTo>
                  <a:cubicBezTo>
                    <a:pt x="17" y="60"/>
                    <a:pt x="17" y="60"/>
                    <a:pt x="17" y="60"/>
                  </a:cubicBezTo>
                  <a:cubicBezTo>
                    <a:pt x="12" y="66"/>
                    <a:pt x="12" y="66"/>
                    <a:pt x="12" y="66"/>
                  </a:cubicBezTo>
                  <a:cubicBezTo>
                    <a:pt x="17" y="66"/>
                    <a:pt x="17" y="66"/>
                    <a:pt x="17" y="66"/>
                  </a:cubicBezTo>
                  <a:cubicBezTo>
                    <a:pt x="4" y="79"/>
                    <a:pt x="4" y="79"/>
                    <a:pt x="4" y="79"/>
                  </a:cubicBezTo>
                  <a:cubicBezTo>
                    <a:pt x="21" y="79"/>
                    <a:pt x="21" y="79"/>
                    <a:pt x="21" y="79"/>
                  </a:cubicBezTo>
                  <a:cubicBezTo>
                    <a:pt x="21" y="95"/>
                    <a:pt x="21" y="95"/>
                    <a:pt x="21" y="95"/>
                  </a:cubicBezTo>
                  <a:cubicBezTo>
                    <a:pt x="1" y="95"/>
                    <a:pt x="1" y="95"/>
                    <a:pt x="1" y="95"/>
                  </a:cubicBezTo>
                  <a:cubicBezTo>
                    <a:pt x="1" y="95"/>
                    <a:pt x="0" y="96"/>
                    <a:pt x="0" y="96"/>
                  </a:cubicBezTo>
                  <a:cubicBezTo>
                    <a:pt x="0" y="97"/>
                    <a:pt x="1" y="97"/>
                    <a:pt x="1" y="97"/>
                  </a:cubicBezTo>
                  <a:cubicBezTo>
                    <a:pt x="112" y="97"/>
                    <a:pt x="112" y="97"/>
                    <a:pt x="112" y="97"/>
                  </a:cubicBezTo>
                  <a:cubicBezTo>
                    <a:pt x="113" y="97"/>
                    <a:pt x="113" y="97"/>
                    <a:pt x="113" y="96"/>
                  </a:cubicBezTo>
                  <a:cubicBezTo>
                    <a:pt x="113" y="87"/>
                    <a:pt x="113" y="87"/>
                    <a:pt x="113" y="87"/>
                  </a:cubicBezTo>
                  <a:cubicBezTo>
                    <a:pt x="143" y="79"/>
                    <a:pt x="143" y="79"/>
                    <a:pt x="143" y="79"/>
                  </a:cubicBezTo>
                  <a:cubicBezTo>
                    <a:pt x="143" y="96"/>
                    <a:pt x="143" y="96"/>
                    <a:pt x="143" y="96"/>
                  </a:cubicBezTo>
                  <a:cubicBezTo>
                    <a:pt x="143" y="97"/>
                    <a:pt x="144" y="97"/>
                    <a:pt x="144" y="97"/>
                  </a:cubicBezTo>
                  <a:cubicBezTo>
                    <a:pt x="145" y="97"/>
                    <a:pt x="145" y="97"/>
                    <a:pt x="145" y="96"/>
                  </a:cubicBezTo>
                  <a:cubicBezTo>
                    <a:pt x="145" y="79"/>
                    <a:pt x="145" y="79"/>
                    <a:pt x="145" y="79"/>
                  </a:cubicBezTo>
                  <a:cubicBezTo>
                    <a:pt x="163" y="86"/>
                    <a:pt x="163" y="86"/>
                    <a:pt x="163" y="86"/>
                  </a:cubicBezTo>
                  <a:cubicBezTo>
                    <a:pt x="163" y="86"/>
                    <a:pt x="163" y="86"/>
                    <a:pt x="163" y="86"/>
                  </a:cubicBezTo>
                  <a:cubicBezTo>
                    <a:pt x="163" y="86"/>
                    <a:pt x="163" y="86"/>
                    <a:pt x="163" y="86"/>
                  </a:cubicBezTo>
                  <a:cubicBezTo>
                    <a:pt x="173" y="86"/>
                    <a:pt x="173" y="86"/>
                    <a:pt x="173" y="86"/>
                  </a:cubicBezTo>
                  <a:cubicBezTo>
                    <a:pt x="174" y="86"/>
                    <a:pt x="174" y="85"/>
                    <a:pt x="174" y="85"/>
                  </a:cubicBezTo>
                  <a:cubicBezTo>
                    <a:pt x="174" y="64"/>
                    <a:pt x="174" y="64"/>
                    <a:pt x="174" y="64"/>
                  </a:cubicBezTo>
                  <a:cubicBezTo>
                    <a:pt x="261" y="4"/>
                    <a:pt x="261" y="4"/>
                    <a:pt x="261" y="4"/>
                  </a:cubicBezTo>
                  <a:cubicBezTo>
                    <a:pt x="261" y="40"/>
                    <a:pt x="261" y="40"/>
                    <a:pt x="261" y="40"/>
                  </a:cubicBezTo>
                  <a:cubicBezTo>
                    <a:pt x="261" y="40"/>
                    <a:pt x="261" y="40"/>
                    <a:pt x="261" y="40"/>
                  </a:cubicBezTo>
                  <a:cubicBezTo>
                    <a:pt x="261" y="40"/>
                    <a:pt x="261" y="40"/>
                    <a:pt x="261" y="40"/>
                  </a:cubicBezTo>
                  <a:cubicBezTo>
                    <a:pt x="261" y="49"/>
                    <a:pt x="261" y="49"/>
                    <a:pt x="261" y="49"/>
                  </a:cubicBezTo>
                  <a:cubicBezTo>
                    <a:pt x="261" y="49"/>
                    <a:pt x="261" y="49"/>
                    <a:pt x="261" y="49"/>
                  </a:cubicBezTo>
                  <a:cubicBezTo>
                    <a:pt x="261" y="49"/>
                    <a:pt x="261" y="49"/>
                    <a:pt x="261" y="50"/>
                  </a:cubicBezTo>
                  <a:cubicBezTo>
                    <a:pt x="261" y="59"/>
                    <a:pt x="261" y="59"/>
                    <a:pt x="261" y="59"/>
                  </a:cubicBezTo>
                  <a:cubicBezTo>
                    <a:pt x="261" y="59"/>
                    <a:pt x="261" y="59"/>
                    <a:pt x="261" y="59"/>
                  </a:cubicBezTo>
                  <a:cubicBezTo>
                    <a:pt x="261" y="59"/>
                    <a:pt x="261" y="59"/>
                    <a:pt x="261" y="59"/>
                  </a:cubicBezTo>
                  <a:cubicBezTo>
                    <a:pt x="261" y="68"/>
                    <a:pt x="261" y="68"/>
                    <a:pt x="261" y="68"/>
                  </a:cubicBezTo>
                  <a:cubicBezTo>
                    <a:pt x="261" y="68"/>
                    <a:pt x="261" y="68"/>
                    <a:pt x="261" y="68"/>
                  </a:cubicBezTo>
                  <a:cubicBezTo>
                    <a:pt x="261" y="68"/>
                    <a:pt x="261" y="68"/>
                    <a:pt x="261" y="68"/>
                  </a:cubicBezTo>
                  <a:cubicBezTo>
                    <a:pt x="261" y="77"/>
                    <a:pt x="261" y="77"/>
                    <a:pt x="261" y="77"/>
                  </a:cubicBezTo>
                  <a:cubicBezTo>
                    <a:pt x="261" y="77"/>
                    <a:pt x="261" y="77"/>
                    <a:pt x="261" y="78"/>
                  </a:cubicBezTo>
                  <a:cubicBezTo>
                    <a:pt x="261" y="78"/>
                    <a:pt x="261" y="78"/>
                    <a:pt x="261" y="78"/>
                  </a:cubicBezTo>
                  <a:cubicBezTo>
                    <a:pt x="261" y="87"/>
                    <a:pt x="261" y="87"/>
                    <a:pt x="261" y="87"/>
                  </a:cubicBezTo>
                  <a:cubicBezTo>
                    <a:pt x="261" y="87"/>
                    <a:pt x="261" y="87"/>
                    <a:pt x="261" y="87"/>
                  </a:cubicBezTo>
                  <a:cubicBezTo>
                    <a:pt x="261" y="87"/>
                    <a:pt x="261" y="87"/>
                    <a:pt x="261" y="87"/>
                  </a:cubicBezTo>
                  <a:cubicBezTo>
                    <a:pt x="261" y="96"/>
                    <a:pt x="261" y="96"/>
                    <a:pt x="261" y="96"/>
                  </a:cubicBezTo>
                  <a:cubicBezTo>
                    <a:pt x="261" y="96"/>
                    <a:pt x="261" y="96"/>
                    <a:pt x="261" y="96"/>
                  </a:cubicBezTo>
                  <a:cubicBezTo>
                    <a:pt x="261" y="97"/>
                    <a:pt x="261" y="97"/>
                    <a:pt x="262" y="97"/>
                  </a:cubicBezTo>
                  <a:cubicBezTo>
                    <a:pt x="312" y="97"/>
                    <a:pt x="312" y="97"/>
                    <a:pt x="312" y="97"/>
                  </a:cubicBezTo>
                  <a:cubicBezTo>
                    <a:pt x="313" y="97"/>
                    <a:pt x="313" y="97"/>
                    <a:pt x="313" y="97"/>
                  </a:cubicBezTo>
                  <a:cubicBezTo>
                    <a:pt x="314" y="96"/>
                    <a:pt x="314" y="96"/>
                    <a:pt x="314" y="96"/>
                  </a:cubicBezTo>
                  <a:cubicBezTo>
                    <a:pt x="314" y="35"/>
                    <a:pt x="314" y="35"/>
                    <a:pt x="314" y="35"/>
                  </a:cubicBezTo>
                  <a:cubicBezTo>
                    <a:pt x="314" y="35"/>
                    <a:pt x="314" y="34"/>
                    <a:pt x="313" y="34"/>
                  </a:cubicBezTo>
                  <a:lnTo>
                    <a:pt x="263" y="1"/>
                  </a:lnTo>
                  <a:close/>
                  <a:moveTo>
                    <a:pt x="71" y="79"/>
                  </a:moveTo>
                  <a:cubicBezTo>
                    <a:pt x="73" y="79"/>
                    <a:pt x="73" y="79"/>
                    <a:pt x="73" y="79"/>
                  </a:cubicBezTo>
                  <a:cubicBezTo>
                    <a:pt x="73" y="95"/>
                    <a:pt x="73" y="95"/>
                    <a:pt x="73" y="95"/>
                  </a:cubicBezTo>
                  <a:cubicBezTo>
                    <a:pt x="54" y="95"/>
                    <a:pt x="54" y="95"/>
                    <a:pt x="54" y="95"/>
                  </a:cubicBezTo>
                  <a:cubicBezTo>
                    <a:pt x="54" y="79"/>
                    <a:pt x="54" y="79"/>
                    <a:pt x="54" y="79"/>
                  </a:cubicBezTo>
                  <a:cubicBezTo>
                    <a:pt x="56" y="79"/>
                    <a:pt x="56" y="79"/>
                    <a:pt x="56" y="79"/>
                  </a:cubicBezTo>
                  <a:lnTo>
                    <a:pt x="71" y="79"/>
                  </a:lnTo>
                  <a:close/>
                  <a:moveTo>
                    <a:pt x="61" y="77"/>
                  </a:moveTo>
                  <a:cubicBezTo>
                    <a:pt x="64" y="74"/>
                    <a:pt x="64" y="74"/>
                    <a:pt x="64" y="74"/>
                  </a:cubicBezTo>
                  <a:cubicBezTo>
                    <a:pt x="67" y="77"/>
                    <a:pt x="67" y="77"/>
                    <a:pt x="67" y="77"/>
                  </a:cubicBezTo>
                  <a:lnTo>
                    <a:pt x="61" y="77"/>
                  </a:lnTo>
                  <a:close/>
                  <a:moveTo>
                    <a:pt x="74" y="64"/>
                  </a:moveTo>
                  <a:cubicBezTo>
                    <a:pt x="69" y="64"/>
                    <a:pt x="69" y="64"/>
                    <a:pt x="69" y="64"/>
                  </a:cubicBezTo>
                  <a:cubicBezTo>
                    <a:pt x="74" y="58"/>
                    <a:pt x="74" y="58"/>
                    <a:pt x="74" y="58"/>
                  </a:cubicBezTo>
                  <a:cubicBezTo>
                    <a:pt x="69" y="58"/>
                    <a:pt x="69" y="58"/>
                    <a:pt x="69" y="58"/>
                  </a:cubicBezTo>
                  <a:cubicBezTo>
                    <a:pt x="76" y="50"/>
                    <a:pt x="76" y="50"/>
                    <a:pt x="76" y="50"/>
                  </a:cubicBezTo>
                  <a:cubicBezTo>
                    <a:pt x="84" y="58"/>
                    <a:pt x="84" y="58"/>
                    <a:pt x="84" y="58"/>
                  </a:cubicBezTo>
                  <a:cubicBezTo>
                    <a:pt x="79" y="58"/>
                    <a:pt x="79" y="58"/>
                    <a:pt x="79" y="58"/>
                  </a:cubicBezTo>
                  <a:cubicBezTo>
                    <a:pt x="84" y="64"/>
                    <a:pt x="84" y="64"/>
                    <a:pt x="84" y="64"/>
                  </a:cubicBezTo>
                  <a:cubicBezTo>
                    <a:pt x="79" y="64"/>
                    <a:pt x="79" y="64"/>
                    <a:pt x="79" y="64"/>
                  </a:cubicBezTo>
                  <a:cubicBezTo>
                    <a:pt x="92" y="77"/>
                    <a:pt x="92" y="77"/>
                    <a:pt x="92" y="77"/>
                  </a:cubicBezTo>
                  <a:cubicBezTo>
                    <a:pt x="78" y="77"/>
                    <a:pt x="78" y="77"/>
                    <a:pt x="78" y="77"/>
                  </a:cubicBezTo>
                  <a:cubicBezTo>
                    <a:pt x="78" y="94"/>
                    <a:pt x="78" y="94"/>
                    <a:pt x="78" y="94"/>
                  </a:cubicBezTo>
                  <a:cubicBezTo>
                    <a:pt x="75" y="94"/>
                    <a:pt x="75" y="94"/>
                    <a:pt x="75" y="94"/>
                  </a:cubicBezTo>
                  <a:cubicBezTo>
                    <a:pt x="75" y="77"/>
                    <a:pt x="75" y="77"/>
                    <a:pt x="75" y="77"/>
                  </a:cubicBezTo>
                  <a:cubicBezTo>
                    <a:pt x="69" y="77"/>
                    <a:pt x="69" y="77"/>
                    <a:pt x="69" y="77"/>
                  </a:cubicBezTo>
                  <a:cubicBezTo>
                    <a:pt x="65" y="73"/>
                    <a:pt x="65" y="73"/>
                    <a:pt x="65" y="73"/>
                  </a:cubicBezTo>
                  <a:lnTo>
                    <a:pt x="74" y="64"/>
                  </a:lnTo>
                  <a:close/>
                  <a:moveTo>
                    <a:pt x="49" y="64"/>
                  </a:moveTo>
                  <a:cubicBezTo>
                    <a:pt x="43" y="64"/>
                    <a:pt x="43" y="64"/>
                    <a:pt x="43" y="64"/>
                  </a:cubicBezTo>
                  <a:cubicBezTo>
                    <a:pt x="48" y="58"/>
                    <a:pt x="48" y="58"/>
                    <a:pt x="48" y="58"/>
                  </a:cubicBezTo>
                  <a:cubicBezTo>
                    <a:pt x="43" y="58"/>
                    <a:pt x="43" y="58"/>
                    <a:pt x="43" y="58"/>
                  </a:cubicBezTo>
                  <a:cubicBezTo>
                    <a:pt x="51" y="50"/>
                    <a:pt x="51" y="50"/>
                    <a:pt x="51" y="50"/>
                  </a:cubicBezTo>
                  <a:cubicBezTo>
                    <a:pt x="59" y="58"/>
                    <a:pt x="59" y="58"/>
                    <a:pt x="59" y="58"/>
                  </a:cubicBezTo>
                  <a:cubicBezTo>
                    <a:pt x="53" y="58"/>
                    <a:pt x="53" y="58"/>
                    <a:pt x="53" y="58"/>
                  </a:cubicBezTo>
                  <a:cubicBezTo>
                    <a:pt x="59" y="64"/>
                    <a:pt x="59" y="64"/>
                    <a:pt x="59" y="64"/>
                  </a:cubicBezTo>
                  <a:cubicBezTo>
                    <a:pt x="54" y="64"/>
                    <a:pt x="54" y="64"/>
                    <a:pt x="54" y="64"/>
                  </a:cubicBezTo>
                  <a:cubicBezTo>
                    <a:pt x="62" y="73"/>
                    <a:pt x="62" y="73"/>
                    <a:pt x="62" y="73"/>
                  </a:cubicBezTo>
                  <a:cubicBezTo>
                    <a:pt x="58" y="77"/>
                    <a:pt x="58" y="77"/>
                    <a:pt x="58" y="77"/>
                  </a:cubicBezTo>
                  <a:cubicBezTo>
                    <a:pt x="52" y="77"/>
                    <a:pt x="52" y="77"/>
                    <a:pt x="52" y="77"/>
                  </a:cubicBezTo>
                  <a:cubicBezTo>
                    <a:pt x="52" y="94"/>
                    <a:pt x="52" y="94"/>
                    <a:pt x="52" y="94"/>
                  </a:cubicBezTo>
                  <a:cubicBezTo>
                    <a:pt x="49" y="94"/>
                    <a:pt x="49" y="94"/>
                    <a:pt x="49" y="94"/>
                  </a:cubicBezTo>
                  <a:cubicBezTo>
                    <a:pt x="49" y="77"/>
                    <a:pt x="49" y="77"/>
                    <a:pt x="49" y="77"/>
                  </a:cubicBezTo>
                  <a:cubicBezTo>
                    <a:pt x="42" y="77"/>
                    <a:pt x="42" y="77"/>
                    <a:pt x="42" y="77"/>
                  </a:cubicBezTo>
                  <a:cubicBezTo>
                    <a:pt x="39" y="74"/>
                    <a:pt x="39" y="74"/>
                    <a:pt x="39" y="74"/>
                  </a:cubicBezTo>
                  <a:lnTo>
                    <a:pt x="49" y="64"/>
                  </a:lnTo>
                  <a:close/>
                  <a:moveTo>
                    <a:pt x="40" y="77"/>
                  </a:moveTo>
                  <a:cubicBezTo>
                    <a:pt x="35" y="77"/>
                    <a:pt x="35" y="77"/>
                    <a:pt x="35" y="77"/>
                  </a:cubicBezTo>
                  <a:cubicBezTo>
                    <a:pt x="38" y="75"/>
                    <a:pt x="38" y="75"/>
                    <a:pt x="38" y="75"/>
                  </a:cubicBezTo>
                  <a:lnTo>
                    <a:pt x="40" y="77"/>
                  </a:lnTo>
                  <a:close/>
                  <a:moveTo>
                    <a:pt x="8" y="77"/>
                  </a:moveTo>
                  <a:cubicBezTo>
                    <a:pt x="22" y="64"/>
                    <a:pt x="22" y="64"/>
                    <a:pt x="22" y="64"/>
                  </a:cubicBezTo>
                  <a:cubicBezTo>
                    <a:pt x="16" y="64"/>
                    <a:pt x="16" y="64"/>
                    <a:pt x="16" y="64"/>
                  </a:cubicBezTo>
                  <a:cubicBezTo>
                    <a:pt x="22" y="58"/>
                    <a:pt x="22" y="58"/>
                    <a:pt x="22" y="58"/>
                  </a:cubicBezTo>
                  <a:cubicBezTo>
                    <a:pt x="16" y="58"/>
                    <a:pt x="16" y="58"/>
                    <a:pt x="16" y="58"/>
                  </a:cubicBezTo>
                  <a:cubicBezTo>
                    <a:pt x="24" y="50"/>
                    <a:pt x="24" y="50"/>
                    <a:pt x="24" y="50"/>
                  </a:cubicBezTo>
                  <a:cubicBezTo>
                    <a:pt x="32" y="58"/>
                    <a:pt x="32" y="58"/>
                    <a:pt x="32" y="58"/>
                  </a:cubicBezTo>
                  <a:cubicBezTo>
                    <a:pt x="27" y="58"/>
                    <a:pt x="27" y="58"/>
                    <a:pt x="27" y="58"/>
                  </a:cubicBezTo>
                  <a:cubicBezTo>
                    <a:pt x="32" y="64"/>
                    <a:pt x="32" y="64"/>
                    <a:pt x="32" y="64"/>
                  </a:cubicBezTo>
                  <a:cubicBezTo>
                    <a:pt x="27" y="64"/>
                    <a:pt x="27" y="64"/>
                    <a:pt x="27" y="64"/>
                  </a:cubicBezTo>
                  <a:cubicBezTo>
                    <a:pt x="36" y="74"/>
                    <a:pt x="36" y="74"/>
                    <a:pt x="36" y="74"/>
                  </a:cubicBezTo>
                  <a:cubicBezTo>
                    <a:pt x="33" y="77"/>
                    <a:pt x="33" y="77"/>
                    <a:pt x="33" y="77"/>
                  </a:cubicBezTo>
                  <a:cubicBezTo>
                    <a:pt x="26" y="77"/>
                    <a:pt x="26" y="77"/>
                    <a:pt x="26" y="77"/>
                  </a:cubicBezTo>
                  <a:cubicBezTo>
                    <a:pt x="26" y="94"/>
                    <a:pt x="26" y="94"/>
                    <a:pt x="26" y="94"/>
                  </a:cubicBezTo>
                  <a:cubicBezTo>
                    <a:pt x="23" y="94"/>
                    <a:pt x="23" y="94"/>
                    <a:pt x="23" y="94"/>
                  </a:cubicBezTo>
                  <a:cubicBezTo>
                    <a:pt x="23" y="77"/>
                    <a:pt x="23" y="77"/>
                    <a:pt x="23" y="77"/>
                  </a:cubicBezTo>
                  <a:lnTo>
                    <a:pt x="8" y="77"/>
                  </a:lnTo>
                  <a:close/>
                  <a:moveTo>
                    <a:pt x="28" y="79"/>
                  </a:moveTo>
                  <a:cubicBezTo>
                    <a:pt x="31" y="79"/>
                    <a:pt x="31" y="79"/>
                    <a:pt x="31" y="79"/>
                  </a:cubicBezTo>
                  <a:cubicBezTo>
                    <a:pt x="44" y="79"/>
                    <a:pt x="44" y="79"/>
                    <a:pt x="44" y="79"/>
                  </a:cubicBezTo>
                  <a:cubicBezTo>
                    <a:pt x="48" y="79"/>
                    <a:pt x="48" y="79"/>
                    <a:pt x="48" y="79"/>
                  </a:cubicBezTo>
                  <a:cubicBezTo>
                    <a:pt x="48" y="95"/>
                    <a:pt x="48" y="95"/>
                    <a:pt x="48" y="95"/>
                  </a:cubicBezTo>
                  <a:cubicBezTo>
                    <a:pt x="28" y="95"/>
                    <a:pt x="28" y="95"/>
                    <a:pt x="28" y="95"/>
                  </a:cubicBezTo>
                  <a:lnTo>
                    <a:pt x="28" y="79"/>
                  </a:lnTo>
                  <a:close/>
                  <a:moveTo>
                    <a:pt x="113" y="45"/>
                  </a:moveTo>
                  <a:cubicBezTo>
                    <a:pt x="129" y="51"/>
                    <a:pt x="129" y="51"/>
                    <a:pt x="129" y="51"/>
                  </a:cubicBezTo>
                  <a:cubicBezTo>
                    <a:pt x="113" y="56"/>
                    <a:pt x="113" y="56"/>
                    <a:pt x="113" y="56"/>
                  </a:cubicBezTo>
                  <a:lnTo>
                    <a:pt x="113" y="45"/>
                  </a:lnTo>
                  <a:close/>
                  <a:moveTo>
                    <a:pt x="113" y="58"/>
                  </a:moveTo>
                  <a:cubicBezTo>
                    <a:pt x="132" y="53"/>
                    <a:pt x="132" y="53"/>
                    <a:pt x="132" y="53"/>
                  </a:cubicBezTo>
                  <a:cubicBezTo>
                    <a:pt x="140" y="56"/>
                    <a:pt x="140" y="56"/>
                    <a:pt x="140" y="56"/>
                  </a:cubicBezTo>
                  <a:cubicBezTo>
                    <a:pt x="113" y="63"/>
                    <a:pt x="113" y="63"/>
                    <a:pt x="113" y="63"/>
                  </a:cubicBezTo>
                  <a:lnTo>
                    <a:pt x="113" y="58"/>
                  </a:lnTo>
                  <a:close/>
                  <a:moveTo>
                    <a:pt x="113" y="65"/>
                  </a:moveTo>
                  <a:cubicBezTo>
                    <a:pt x="142" y="57"/>
                    <a:pt x="142" y="57"/>
                    <a:pt x="142" y="57"/>
                  </a:cubicBezTo>
                  <a:cubicBezTo>
                    <a:pt x="151" y="65"/>
                    <a:pt x="151" y="65"/>
                    <a:pt x="151" y="65"/>
                  </a:cubicBezTo>
                  <a:cubicBezTo>
                    <a:pt x="144" y="63"/>
                    <a:pt x="144" y="63"/>
                    <a:pt x="144" y="63"/>
                  </a:cubicBezTo>
                  <a:cubicBezTo>
                    <a:pt x="144" y="63"/>
                    <a:pt x="144" y="63"/>
                    <a:pt x="144" y="63"/>
                  </a:cubicBezTo>
                  <a:cubicBezTo>
                    <a:pt x="113" y="71"/>
                    <a:pt x="113" y="71"/>
                    <a:pt x="113" y="71"/>
                  </a:cubicBezTo>
                  <a:lnTo>
                    <a:pt x="113" y="65"/>
                  </a:lnTo>
                  <a:close/>
                  <a:moveTo>
                    <a:pt x="143" y="55"/>
                  </a:moveTo>
                  <a:cubicBezTo>
                    <a:pt x="143" y="55"/>
                    <a:pt x="143" y="55"/>
                    <a:pt x="143" y="55"/>
                  </a:cubicBezTo>
                  <a:cubicBezTo>
                    <a:pt x="143" y="55"/>
                    <a:pt x="143" y="55"/>
                    <a:pt x="143" y="55"/>
                  </a:cubicBezTo>
                  <a:cubicBezTo>
                    <a:pt x="113" y="43"/>
                    <a:pt x="113" y="43"/>
                    <a:pt x="113" y="43"/>
                  </a:cubicBezTo>
                  <a:cubicBezTo>
                    <a:pt x="113" y="37"/>
                    <a:pt x="113" y="37"/>
                    <a:pt x="113" y="37"/>
                  </a:cubicBezTo>
                  <a:cubicBezTo>
                    <a:pt x="142" y="50"/>
                    <a:pt x="142" y="50"/>
                    <a:pt x="142" y="50"/>
                  </a:cubicBezTo>
                  <a:cubicBezTo>
                    <a:pt x="163" y="69"/>
                    <a:pt x="163" y="69"/>
                    <a:pt x="163" y="69"/>
                  </a:cubicBezTo>
                  <a:cubicBezTo>
                    <a:pt x="163" y="73"/>
                    <a:pt x="163" y="73"/>
                    <a:pt x="163" y="73"/>
                  </a:cubicBezTo>
                  <a:lnTo>
                    <a:pt x="143" y="55"/>
                  </a:lnTo>
                  <a:close/>
                  <a:moveTo>
                    <a:pt x="163" y="43"/>
                  </a:moveTo>
                  <a:cubicBezTo>
                    <a:pt x="145" y="32"/>
                    <a:pt x="145" y="32"/>
                    <a:pt x="145" y="32"/>
                  </a:cubicBezTo>
                  <a:cubicBezTo>
                    <a:pt x="144" y="32"/>
                    <a:pt x="144" y="32"/>
                    <a:pt x="144" y="32"/>
                  </a:cubicBezTo>
                  <a:cubicBezTo>
                    <a:pt x="122" y="39"/>
                    <a:pt x="122" y="39"/>
                    <a:pt x="122" y="39"/>
                  </a:cubicBezTo>
                  <a:cubicBezTo>
                    <a:pt x="122" y="39"/>
                    <a:pt x="122" y="39"/>
                    <a:pt x="122" y="39"/>
                  </a:cubicBezTo>
                  <a:cubicBezTo>
                    <a:pt x="115" y="36"/>
                    <a:pt x="115" y="36"/>
                    <a:pt x="115" y="36"/>
                  </a:cubicBezTo>
                  <a:cubicBezTo>
                    <a:pt x="144" y="25"/>
                    <a:pt x="144" y="25"/>
                    <a:pt x="144" y="25"/>
                  </a:cubicBezTo>
                  <a:cubicBezTo>
                    <a:pt x="162" y="37"/>
                    <a:pt x="162" y="37"/>
                    <a:pt x="162" y="37"/>
                  </a:cubicBezTo>
                  <a:cubicBezTo>
                    <a:pt x="162" y="37"/>
                    <a:pt x="163" y="37"/>
                    <a:pt x="163" y="37"/>
                  </a:cubicBezTo>
                  <a:lnTo>
                    <a:pt x="163" y="43"/>
                  </a:lnTo>
                  <a:close/>
                  <a:moveTo>
                    <a:pt x="144" y="48"/>
                  </a:moveTo>
                  <a:cubicBezTo>
                    <a:pt x="143" y="48"/>
                    <a:pt x="143" y="48"/>
                    <a:pt x="143" y="48"/>
                  </a:cubicBezTo>
                  <a:cubicBezTo>
                    <a:pt x="125" y="40"/>
                    <a:pt x="125" y="40"/>
                    <a:pt x="125" y="40"/>
                  </a:cubicBezTo>
                  <a:cubicBezTo>
                    <a:pt x="144" y="34"/>
                    <a:pt x="144" y="34"/>
                    <a:pt x="144" y="34"/>
                  </a:cubicBezTo>
                  <a:cubicBezTo>
                    <a:pt x="162" y="45"/>
                    <a:pt x="162" y="45"/>
                    <a:pt x="162" y="45"/>
                  </a:cubicBezTo>
                  <a:cubicBezTo>
                    <a:pt x="162" y="45"/>
                    <a:pt x="163" y="45"/>
                    <a:pt x="163" y="45"/>
                  </a:cubicBezTo>
                  <a:cubicBezTo>
                    <a:pt x="163" y="66"/>
                    <a:pt x="163" y="66"/>
                    <a:pt x="163" y="66"/>
                  </a:cubicBezTo>
                  <a:lnTo>
                    <a:pt x="144" y="48"/>
                  </a:lnTo>
                  <a:close/>
                  <a:moveTo>
                    <a:pt x="163" y="35"/>
                  </a:moveTo>
                  <a:cubicBezTo>
                    <a:pt x="145" y="23"/>
                    <a:pt x="145" y="23"/>
                    <a:pt x="145" y="23"/>
                  </a:cubicBezTo>
                  <a:cubicBezTo>
                    <a:pt x="144" y="23"/>
                    <a:pt x="144" y="23"/>
                    <a:pt x="144" y="23"/>
                  </a:cubicBezTo>
                  <a:cubicBezTo>
                    <a:pt x="113" y="35"/>
                    <a:pt x="113" y="35"/>
                    <a:pt x="113" y="35"/>
                  </a:cubicBezTo>
                  <a:cubicBezTo>
                    <a:pt x="113" y="30"/>
                    <a:pt x="113" y="30"/>
                    <a:pt x="113" y="30"/>
                  </a:cubicBezTo>
                  <a:cubicBezTo>
                    <a:pt x="144" y="18"/>
                    <a:pt x="144" y="18"/>
                    <a:pt x="144" y="18"/>
                  </a:cubicBezTo>
                  <a:cubicBezTo>
                    <a:pt x="162" y="30"/>
                    <a:pt x="162" y="30"/>
                    <a:pt x="162" y="30"/>
                  </a:cubicBezTo>
                  <a:cubicBezTo>
                    <a:pt x="162" y="30"/>
                    <a:pt x="163" y="30"/>
                    <a:pt x="163" y="30"/>
                  </a:cubicBezTo>
                  <a:lnTo>
                    <a:pt x="163" y="35"/>
                  </a:lnTo>
                  <a:close/>
                  <a:moveTo>
                    <a:pt x="113" y="73"/>
                  </a:moveTo>
                  <a:cubicBezTo>
                    <a:pt x="144" y="64"/>
                    <a:pt x="144" y="64"/>
                    <a:pt x="144" y="64"/>
                  </a:cubicBezTo>
                  <a:cubicBezTo>
                    <a:pt x="154" y="68"/>
                    <a:pt x="154" y="68"/>
                    <a:pt x="154" y="68"/>
                  </a:cubicBezTo>
                  <a:cubicBezTo>
                    <a:pt x="162" y="76"/>
                    <a:pt x="162" y="76"/>
                    <a:pt x="162" y="76"/>
                  </a:cubicBezTo>
                  <a:cubicBezTo>
                    <a:pt x="144" y="69"/>
                    <a:pt x="144" y="69"/>
                    <a:pt x="144" y="69"/>
                  </a:cubicBezTo>
                  <a:cubicBezTo>
                    <a:pt x="144" y="69"/>
                    <a:pt x="144" y="69"/>
                    <a:pt x="144" y="69"/>
                  </a:cubicBezTo>
                  <a:cubicBezTo>
                    <a:pt x="113" y="77"/>
                    <a:pt x="113" y="77"/>
                    <a:pt x="113" y="77"/>
                  </a:cubicBezTo>
                  <a:lnTo>
                    <a:pt x="113" y="73"/>
                  </a:lnTo>
                  <a:close/>
                  <a:moveTo>
                    <a:pt x="145" y="9"/>
                  </a:moveTo>
                  <a:cubicBezTo>
                    <a:pt x="163" y="20"/>
                    <a:pt x="163" y="20"/>
                    <a:pt x="163" y="20"/>
                  </a:cubicBezTo>
                  <a:cubicBezTo>
                    <a:pt x="163" y="28"/>
                    <a:pt x="163" y="28"/>
                    <a:pt x="163" y="28"/>
                  </a:cubicBezTo>
                  <a:cubicBezTo>
                    <a:pt x="145" y="17"/>
                    <a:pt x="145" y="17"/>
                    <a:pt x="145" y="17"/>
                  </a:cubicBezTo>
                  <a:cubicBezTo>
                    <a:pt x="144" y="16"/>
                    <a:pt x="144" y="16"/>
                    <a:pt x="144" y="16"/>
                  </a:cubicBezTo>
                  <a:cubicBezTo>
                    <a:pt x="113" y="28"/>
                    <a:pt x="113" y="28"/>
                    <a:pt x="113" y="28"/>
                  </a:cubicBezTo>
                  <a:cubicBezTo>
                    <a:pt x="113" y="21"/>
                    <a:pt x="113" y="21"/>
                    <a:pt x="113" y="21"/>
                  </a:cubicBezTo>
                  <a:lnTo>
                    <a:pt x="145" y="9"/>
                  </a:lnTo>
                  <a:close/>
                  <a:moveTo>
                    <a:pt x="113" y="79"/>
                  </a:moveTo>
                  <a:cubicBezTo>
                    <a:pt x="144" y="71"/>
                    <a:pt x="144" y="71"/>
                    <a:pt x="144" y="71"/>
                  </a:cubicBezTo>
                  <a:cubicBezTo>
                    <a:pt x="163" y="78"/>
                    <a:pt x="163" y="78"/>
                    <a:pt x="163" y="78"/>
                  </a:cubicBezTo>
                  <a:cubicBezTo>
                    <a:pt x="163" y="84"/>
                    <a:pt x="163" y="84"/>
                    <a:pt x="163" y="84"/>
                  </a:cubicBezTo>
                  <a:cubicBezTo>
                    <a:pt x="144" y="77"/>
                    <a:pt x="144" y="77"/>
                    <a:pt x="144" y="77"/>
                  </a:cubicBezTo>
                  <a:cubicBezTo>
                    <a:pt x="144" y="77"/>
                    <a:pt x="144" y="77"/>
                    <a:pt x="144" y="77"/>
                  </a:cubicBezTo>
                  <a:cubicBezTo>
                    <a:pt x="113" y="85"/>
                    <a:pt x="113" y="85"/>
                    <a:pt x="113" y="85"/>
                  </a:cubicBezTo>
                  <a:lnTo>
                    <a:pt x="113" y="79"/>
                  </a:lnTo>
                  <a:close/>
                  <a:moveTo>
                    <a:pt x="278" y="41"/>
                  </a:moveTo>
                  <a:cubicBezTo>
                    <a:pt x="278" y="48"/>
                    <a:pt x="278" y="48"/>
                    <a:pt x="278" y="48"/>
                  </a:cubicBezTo>
                  <a:cubicBezTo>
                    <a:pt x="272" y="48"/>
                    <a:pt x="272" y="48"/>
                    <a:pt x="272" y="48"/>
                  </a:cubicBezTo>
                  <a:cubicBezTo>
                    <a:pt x="272" y="41"/>
                    <a:pt x="272" y="41"/>
                    <a:pt x="272" y="41"/>
                  </a:cubicBezTo>
                  <a:lnTo>
                    <a:pt x="278" y="41"/>
                  </a:lnTo>
                  <a:close/>
                  <a:moveTo>
                    <a:pt x="287" y="41"/>
                  </a:moveTo>
                  <a:cubicBezTo>
                    <a:pt x="287" y="48"/>
                    <a:pt x="287" y="48"/>
                    <a:pt x="287" y="48"/>
                  </a:cubicBezTo>
                  <a:cubicBezTo>
                    <a:pt x="280" y="48"/>
                    <a:pt x="280" y="48"/>
                    <a:pt x="280" y="48"/>
                  </a:cubicBezTo>
                  <a:cubicBezTo>
                    <a:pt x="280" y="41"/>
                    <a:pt x="280" y="41"/>
                    <a:pt x="280" y="41"/>
                  </a:cubicBezTo>
                  <a:lnTo>
                    <a:pt x="287" y="41"/>
                  </a:lnTo>
                  <a:close/>
                  <a:moveTo>
                    <a:pt x="295" y="41"/>
                  </a:moveTo>
                  <a:cubicBezTo>
                    <a:pt x="295" y="48"/>
                    <a:pt x="295" y="48"/>
                    <a:pt x="295" y="48"/>
                  </a:cubicBezTo>
                  <a:cubicBezTo>
                    <a:pt x="288" y="48"/>
                    <a:pt x="288" y="48"/>
                    <a:pt x="288" y="48"/>
                  </a:cubicBezTo>
                  <a:cubicBezTo>
                    <a:pt x="288" y="41"/>
                    <a:pt x="288" y="41"/>
                    <a:pt x="288" y="41"/>
                  </a:cubicBezTo>
                  <a:lnTo>
                    <a:pt x="295" y="41"/>
                  </a:lnTo>
                  <a:close/>
                  <a:moveTo>
                    <a:pt x="304" y="41"/>
                  </a:moveTo>
                  <a:cubicBezTo>
                    <a:pt x="304" y="48"/>
                    <a:pt x="304" y="48"/>
                    <a:pt x="304" y="48"/>
                  </a:cubicBezTo>
                  <a:cubicBezTo>
                    <a:pt x="297" y="48"/>
                    <a:pt x="297" y="48"/>
                    <a:pt x="297" y="48"/>
                  </a:cubicBezTo>
                  <a:cubicBezTo>
                    <a:pt x="297" y="41"/>
                    <a:pt x="297" y="41"/>
                    <a:pt x="297" y="41"/>
                  </a:cubicBezTo>
                  <a:lnTo>
                    <a:pt x="304" y="41"/>
                  </a:lnTo>
                  <a:close/>
                  <a:moveTo>
                    <a:pt x="312" y="41"/>
                  </a:moveTo>
                  <a:cubicBezTo>
                    <a:pt x="312" y="48"/>
                    <a:pt x="312" y="48"/>
                    <a:pt x="312" y="48"/>
                  </a:cubicBezTo>
                  <a:cubicBezTo>
                    <a:pt x="305" y="48"/>
                    <a:pt x="305" y="48"/>
                    <a:pt x="305" y="48"/>
                  </a:cubicBezTo>
                  <a:cubicBezTo>
                    <a:pt x="305" y="41"/>
                    <a:pt x="305" y="41"/>
                    <a:pt x="305" y="41"/>
                  </a:cubicBezTo>
                  <a:lnTo>
                    <a:pt x="312" y="41"/>
                  </a:lnTo>
                  <a:close/>
                  <a:moveTo>
                    <a:pt x="295" y="67"/>
                  </a:moveTo>
                  <a:cubicBezTo>
                    <a:pt x="288" y="67"/>
                    <a:pt x="288" y="67"/>
                    <a:pt x="288" y="67"/>
                  </a:cubicBezTo>
                  <a:cubicBezTo>
                    <a:pt x="288" y="60"/>
                    <a:pt x="288" y="60"/>
                    <a:pt x="288" y="60"/>
                  </a:cubicBezTo>
                  <a:cubicBezTo>
                    <a:pt x="295" y="60"/>
                    <a:pt x="295" y="60"/>
                    <a:pt x="295" y="60"/>
                  </a:cubicBezTo>
                  <a:lnTo>
                    <a:pt x="295" y="67"/>
                  </a:lnTo>
                  <a:close/>
                  <a:moveTo>
                    <a:pt x="297" y="60"/>
                  </a:moveTo>
                  <a:cubicBezTo>
                    <a:pt x="304" y="60"/>
                    <a:pt x="304" y="60"/>
                    <a:pt x="304" y="60"/>
                  </a:cubicBezTo>
                  <a:cubicBezTo>
                    <a:pt x="304" y="67"/>
                    <a:pt x="304" y="67"/>
                    <a:pt x="304" y="67"/>
                  </a:cubicBezTo>
                  <a:cubicBezTo>
                    <a:pt x="297" y="67"/>
                    <a:pt x="297" y="67"/>
                    <a:pt x="297" y="67"/>
                  </a:cubicBezTo>
                  <a:lnTo>
                    <a:pt x="297" y="60"/>
                  </a:lnTo>
                  <a:close/>
                  <a:moveTo>
                    <a:pt x="287" y="67"/>
                  </a:moveTo>
                  <a:cubicBezTo>
                    <a:pt x="280" y="67"/>
                    <a:pt x="280" y="67"/>
                    <a:pt x="280" y="67"/>
                  </a:cubicBezTo>
                  <a:cubicBezTo>
                    <a:pt x="280" y="60"/>
                    <a:pt x="280" y="60"/>
                    <a:pt x="280" y="60"/>
                  </a:cubicBezTo>
                  <a:cubicBezTo>
                    <a:pt x="287" y="60"/>
                    <a:pt x="287" y="60"/>
                    <a:pt x="287" y="60"/>
                  </a:cubicBezTo>
                  <a:lnTo>
                    <a:pt x="287" y="67"/>
                  </a:lnTo>
                  <a:close/>
                  <a:moveTo>
                    <a:pt x="278" y="67"/>
                  </a:moveTo>
                  <a:cubicBezTo>
                    <a:pt x="272" y="67"/>
                    <a:pt x="272" y="67"/>
                    <a:pt x="272" y="67"/>
                  </a:cubicBezTo>
                  <a:cubicBezTo>
                    <a:pt x="272" y="60"/>
                    <a:pt x="272" y="60"/>
                    <a:pt x="272" y="60"/>
                  </a:cubicBezTo>
                  <a:cubicBezTo>
                    <a:pt x="278" y="60"/>
                    <a:pt x="278" y="60"/>
                    <a:pt x="278" y="60"/>
                  </a:cubicBezTo>
                  <a:lnTo>
                    <a:pt x="278" y="67"/>
                  </a:lnTo>
                  <a:close/>
                  <a:moveTo>
                    <a:pt x="278" y="69"/>
                  </a:moveTo>
                  <a:cubicBezTo>
                    <a:pt x="278" y="77"/>
                    <a:pt x="278" y="77"/>
                    <a:pt x="278" y="77"/>
                  </a:cubicBezTo>
                  <a:cubicBezTo>
                    <a:pt x="272" y="77"/>
                    <a:pt x="272" y="77"/>
                    <a:pt x="272" y="77"/>
                  </a:cubicBezTo>
                  <a:cubicBezTo>
                    <a:pt x="272" y="69"/>
                    <a:pt x="272" y="69"/>
                    <a:pt x="272" y="69"/>
                  </a:cubicBezTo>
                  <a:lnTo>
                    <a:pt x="278" y="69"/>
                  </a:lnTo>
                  <a:close/>
                  <a:moveTo>
                    <a:pt x="280" y="69"/>
                  </a:moveTo>
                  <a:cubicBezTo>
                    <a:pt x="287" y="69"/>
                    <a:pt x="287" y="69"/>
                    <a:pt x="287" y="69"/>
                  </a:cubicBezTo>
                  <a:cubicBezTo>
                    <a:pt x="287" y="77"/>
                    <a:pt x="287" y="77"/>
                    <a:pt x="287" y="77"/>
                  </a:cubicBezTo>
                  <a:cubicBezTo>
                    <a:pt x="280" y="77"/>
                    <a:pt x="280" y="77"/>
                    <a:pt x="280" y="77"/>
                  </a:cubicBezTo>
                  <a:lnTo>
                    <a:pt x="280" y="69"/>
                  </a:lnTo>
                  <a:close/>
                  <a:moveTo>
                    <a:pt x="288" y="69"/>
                  </a:moveTo>
                  <a:cubicBezTo>
                    <a:pt x="295" y="69"/>
                    <a:pt x="295" y="69"/>
                    <a:pt x="295" y="69"/>
                  </a:cubicBezTo>
                  <a:cubicBezTo>
                    <a:pt x="295" y="77"/>
                    <a:pt x="295" y="77"/>
                    <a:pt x="295" y="77"/>
                  </a:cubicBezTo>
                  <a:cubicBezTo>
                    <a:pt x="288" y="77"/>
                    <a:pt x="288" y="77"/>
                    <a:pt x="288" y="77"/>
                  </a:cubicBezTo>
                  <a:lnTo>
                    <a:pt x="288" y="69"/>
                  </a:lnTo>
                  <a:close/>
                  <a:moveTo>
                    <a:pt x="297" y="69"/>
                  </a:moveTo>
                  <a:cubicBezTo>
                    <a:pt x="304" y="69"/>
                    <a:pt x="304" y="69"/>
                    <a:pt x="304" y="69"/>
                  </a:cubicBezTo>
                  <a:cubicBezTo>
                    <a:pt x="304" y="77"/>
                    <a:pt x="304" y="77"/>
                    <a:pt x="304" y="77"/>
                  </a:cubicBezTo>
                  <a:cubicBezTo>
                    <a:pt x="297" y="77"/>
                    <a:pt x="297" y="77"/>
                    <a:pt x="297" y="77"/>
                  </a:cubicBezTo>
                  <a:lnTo>
                    <a:pt x="297" y="69"/>
                  </a:lnTo>
                  <a:close/>
                  <a:moveTo>
                    <a:pt x="305" y="69"/>
                  </a:moveTo>
                  <a:cubicBezTo>
                    <a:pt x="312" y="69"/>
                    <a:pt x="312" y="69"/>
                    <a:pt x="312" y="69"/>
                  </a:cubicBezTo>
                  <a:cubicBezTo>
                    <a:pt x="312" y="77"/>
                    <a:pt x="312" y="77"/>
                    <a:pt x="312" y="77"/>
                  </a:cubicBezTo>
                  <a:cubicBezTo>
                    <a:pt x="305" y="77"/>
                    <a:pt x="305" y="77"/>
                    <a:pt x="305" y="77"/>
                  </a:cubicBezTo>
                  <a:lnTo>
                    <a:pt x="305" y="69"/>
                  </a:lnTo>
                  <a:close/>
                  <a:moveTo>
                    <a:pt x="305" y="67"/>
                  </a:moveTo>
                  <a:cubicBezTo>
                    <a:pt x="305" y="60"/>
                    <a:pt x="305" y="60"/>
                    <a:pt x="305" y="60"/>
                  </a:cubicBezTo>
                  <a:cubicBezTo>
                    <a:pt x="312" y="60"/>
                    <a:pt x="312" y="60"/>
                    <a:pt x="312" y="60"/>
                  </a:cubicBezTo>
                  <a:cubicBezTo>
                    <a:pt x="312" y="67"/>
                    <a:pt x="312" y="67"/>
                    <a:pt x="312" y="67"/>
                  </a:cubicBezTo>
                  <a:lnTo>
                    <a:pt x="305" y="67"/>
                  </a:lnTo>
                  <a:close/>
                  <a:moveTo>
                    <a:pt x="305" y="58"/>
                  </a:moveTo>
                  <a:cubicBezTo>
                    <a:pt x="305" y="50"/>
                    <a:pt x="305" y="50"/>
                    <a:pt x="305" y="50"/>
                  </a:cubicBezTo>
                  <a:cubicBezTo>
                    <a:pt x="312" y="50"/>
                    <a:pt x="312" y="50"/>
                    <a:pt x="312" y="50"/>
                  </a:cubicBezTo>
                  <a:cubicBezTo>
                    <a:pt x="312" y="58"/>
                    <a:pt x="312" y="58"/>
                    <a:pt x="312" y="58"/>
                  </a:cubicBezTo>
                  <a:lnTo>
                    <a:pt x="305" y="58"/>
                  </a:lnTo>
                  <a:close/>
                  <a:moveTo>
                    <a:pt x="304" y="58"/>
                  </a:moveTo>
                  <a:cubicBezTo>
                    <a:pt x="297" y="58"/>
                    <a:pt x="297" y="58"/>
                    <a:pt x="297" y="58"/>
                  </a:cubicBezTo>
                  <a:cubicBezTo>
                    <a:pt x="297" y="50"/>
                    <a:pt x="297" y="50"/>
                    <a:pt x="297" y="50"/>
                  </a:cubicBezTo>
                  <a:cubicBezTo>
                    <a:pt x="304" y="50"/>
                    <a:pt x="304" y="50"/>
                    <a:pt x="304" y="50"/>
                  </a:cubicBezTo>
                  <a:lnTo>
                    <a:pt x="304" y="58"/>
                  </a:lnTo>
                  <a:close/>
                  <a:moveTo>
                    <a:pt x="295" y="58"/>
                  </a:moveTo>
                  <a:cubicBezTo>
                    <a:pt x="288" y="58"/>
                    <a:pt x="288" y="58"/>
                    <a:pt x="288" y="58"/>
                  </a:cubicBezTo>
                  <a:cubicBezTo>
                    <a:pt x="288" y="50"/>
                    <a:pt x="288" y="50"/>
                    <a:pt x="288" y="50"/>
                  </a:cubicBezTo>
                  <a:cubicBezTo>
                    <a:pt x="295" y="50"/>
                    <a:pt x="295" y="50"/>
                    <a:pt x="295" y="50"/>
                  </a:cubicBezTo>
                  <a:lnTo>
                    <a:pt x="295" y="58"/>
                  </a:lnTo>
                  <a:close/>
                  <a:moveTo>
                    <a:pt x="287" y="58"/>
                  </a:moveTo>
                  <a:cubicBezTo>
                    <a:pt x="280" y="58"/>
                    <a:pt x="280" y="58"/>
                    <a:pt x="280" y="58"/>
                  </a:cubicBezTo>
                  <a:cubicBezTo>
                    <a:pt x="280" y="50"/>
                    <a:pt x="280" y="50"/>
                    <a:pt x="280" y="50"/>
                  </a:cubicBezTo>
                  <a:cubicBezTo>
                    <a:pt x="287" y="50"/>
                    <a:pt x="287" y="50"/>
                    <a:pt x="287" y="50"/>
                  </a:cubicBezTo>
                  <a:lnTo>
                    <a:pt x="287" y="58"/>
                  </a:lnTo>
                  <a:close/>
                  <a:moveTo>
                    <a:pt x="278" y="58"/>
                  </a:moveTo>
                  <a:cubicBezTo>
                    <a:pt x="272" y="58"/>
                    <a:pt x="272" y="58"/>
                    <a:pt x="272" y="58"/>
                  </a:cubicBezTo>
                  <a:cubicBezTo>
                    <a:pt x="272" y="50"/>
                    <a:pt x="272" y="50"/>
                    <a:pt x="272" y="50"/>
                  </a:cubicBezTo>
                  <a:cubicBezTo>
                    <a:pt x="278" y="50"/>
                    <a:pt x="278" y="50"/>
                    <a:pt x="278" y="50"/>
                  </a:cubicBezTo>
                  <a:lnTo>
                    <a:pt x="278" y="58"/>
                  </a:lnTo>
                  <a:close/>
                  <a:moveTo>
                    <a:pt x="270" y="58"/>
                  </a:moveTo>
                  <a:cubicBezTo>
                    <a:pt x="263" y="58"/>
                    <a:pt x="263" y="58"/>
                    <a:pt x="263" y="58"/>
                  </a:cubicBezTo>
                  <a:cubicBezTo>
                    <a:pt x="263" y="50"/>
                    <a:pt x="263" y="50"/>
                    <a:pt x="263" y="50"/>
                  </a:cubicBezTo>
                  <a:cubicBezTo>
                    <a:pt x="270" y="50"/>
                    <a:pt x="270" y="50"/>
                    <a:pt x="270" y="50"/>
                  </a:cubicBezTo>
                  <a:lnTo>
                    <a:pt x="270" y="58"/>
                  </a:lnTo>
                  <a:close/>
                  <a:moveTo>
                    <a:pt x="270" y="60"/>
                  </a:moveTo>
                  <a:cubicBezTo>
                    <a:pt x="270" y="67"/>
                    <a:pt x="270" y="67"/>
                    <a:pt x="270" y="67"/>
                  </a:cubicBezTo>
                  <a:cubicBezTo>
                    <a:pt x="263" y="67"/>
                    <a:pt x="263" y="67"/>
                    <a:pt x="263" y="67"/>
                  </a:cubicBezTo>
                  <a:cubicBezTo>
                    <a:pt x="263" y="60"/>
                    <a:pt x="263" y="60"/>
                    <a:pt x="263" y="60"/>
                  </a:cubicBezTo>
                  <a:lnTo>
                    <a:pt x="270" y="60"/>
                  </a:lnTo>
                  <a:close/>
                  <a:moveTo>
                    <a:pt x="270" y="69"/>
                  </a:moveTo>
                  <a:cubicBezTo>
                    <a:pt x="270" y="77"/>
                    <a:pt x="270" y="77"/>
                    <a:pt x="270" y="77"/>
                  </a:cubicBezTo>
                  <a:cubicBezTo>
                    <a:pt x="263" y="77"/>
                    <a:pt x="263" y="77"/>
                    <a:pt x="263" y="77"/>
                  </a:cubicBezTo>
                  <a:cubicBezTo>
                    <a:pt x="263" y="69"/>
                    <a:pt x="263" y="69"/>
                    <a:pt x="263" y="69"/>
                  </a:cubicBezTo>
                  <a:lnTo>
                    <a:pt x="270" y="69"/>
                  </a:lnTo>
                  <a:close/>
                  <a:moveTo>
                    <a:pt x="270" y="79"/>
                  </a:moveTo>
                  <a:cubicBezTo>
                    <a:pt x="270" y="86"/>
                    <a:pt x="270" y="86"/>
                    <a:pt x="270" y="86"/>
                  </a:cubicBezTo>
                  <a:cubicBezTo>
                    <a:pt x="263" y="86"/>
                    <a:pt x="263" y="86"/>
                    <a:pt x="263" y="86"/>
                  </a:cubicBezTo>
                  <a:cubicBezTo>
                    <a:pt x="263" y="79"/>
                    <a:pt x="263" y="79"/>
                    <a:pt x="263" y="79"/>
                  </a:cubicBezTo>
                  <a:lnTo>
                    <a:pt x="270" y="79"/>
                  </a:lnTo>
                  <a:close/>
                  <a:moveTo>
                    <a:pt x="272" y="79"/>
                  </a:moveTo>
                  <a:cubicBezTo>
                    <a:pt x="278" y="79"/>
                    <a:pt x="278" y="79"/>
                    <a:pt x="278" y="79"/>
                  </a:cubicBezTo>
                  <a:cubicBezTo>
                    <a:pt x="278" y="86"/>
                    <a:pt x="278" y="86"/>
                    <a:pt x="278" y="86"/>
                  </a:cubicBezTo>
                  <a:cubicBezTo>
                    <a:pt x="272" y="86"/>
                    <a:pt x="272" y="86"/>
                    <a:pt x="272" y="86"/>
                  </a:cubicBezTo>
                  <a:lnTo>
                    <a:pt x="272" y="79"/>
                  </a:lnTo>
                  <a:close/>
                  <a:moveTo>
                    <a:pt x="280" y="79"/>
                  </a:moveTo>
                  <a:cubicBezTo>
                    <a:pt x="287" y="79"/>
                    <a:pt x="287" y="79"/>
                    <a:pt x="287" y="79"/>
                  </a:cubicBezTo>
                  <a:cubicBezTo>
                    <a:pt x="287" y="86"/>
                    <a:pt x="287" y="86"/>
                    <a:pt x="287" y="86"/>
                  </a:cubicBezTo>
                  <a:cubicBezTo>
                    <a:pt x="280" y="86"/>
                    <a:pt x="280" y="86"/>
                    <a:pt x="280" y="86"/>
                  </a:cubicBezTo>
                  <a:lnTo>
                    <a:pt x="280" y="79"/>
                  </a:lnTo>
                  <a:close/>
                  <a:moveTo>
                    <a:pt x="288" y="79"/>
                  </a:moveTo>
                  <a:cubicBezTo>
                    <a:pt x="295" y="79"/>
                    <a:pt x="295" y="79"/>
                    <a:pt x="295" y="79"/>
                  </a:cubicBezTo>
                  <a:cubicBezTo>
                    <a:pt x="295" y="86"/>
                    <a:pt x="295" y="86"/>
                    <a:pt x="295" y="86"/>
                  </a:cubicBezTo>
                  <a:cubicBezTo>
                    <a:pt x="288" y="86"/>
                    <a:pt x="288" y="86"/>
                    <a:pt x="288" y="86"/>
                  </a:cubicBezTo>
                  <a:lnTo>
                    <a:pt x="288" y="79"/>
                  </a:lnTo>
                  <a:close/>
                  <a:moveTo>
                    <a:pt x="297" y="79"/>
                  </a:moveTo>
                  <a:cubicBezTo>
                    <a:pt x="304" y="79"/>
                    <a:pt x="304" y="79"/>
                    <a:pt x="304" y="79"/>
                  </a:cubicBezTo>
                  <a:cubicBezTo>
                    <a:pt x="304" y="86"/>
                    <a:pt x="304" y="86"/>
                    <a:pt x="304" y="86"/>
                  </a:cubicBezTo>
                  <a:cubicBezTo>
                    <a:pt x="297" y="86"/>
                    <a:pt x="297" y="86"/>
                    <a:pt x="297" y="86"/>
                  </a:cubicBezTo>
                  <a:lnTo>
                    <a:pt x="297" y="79"/>
                  </a:lnTo>
                  <a:close/>
                  <a:moveTo>
                    <a:pt x="305" y="79"/>
                  </a:moveTo>
                  <a:cubicBezTo>
                    <a:pt x="312" y="79"/>
                    <a:pt x="312" y="79"/>
                    <a:pt x="312" y="79"/>
                  </a:cubicBezTo>
                  <a:cubicBezTo>
                    <a:pt x="312" y="86"/>
                    <a:pt x="312" y="86"/>
                    <a:pt x="312" y="86"/>
                  </a:cubicBezTo>
                  <a:cubicBezTo>
                    <a:pt x="305" y="86"/>
                    <a:pt x="305" y="86"/>
                    <a:pt x="305" y="86"/>
                  </a:cubicBezTo>
                  <a:lnTo>
                    <a:pt x="305" y="79"/>
                  </a:lnTo>
                  <a:close/>
                  <a:moveTo>
                    <a:pt x="270" y="48"/>
                  </a:moveTo>
                  <a:cubicBezTo>
                    <a:pt x="263" y="48"/>
                    <a:pt x="263" y="48"/>
                    <a:pt x="263" y="48"/>
                  </a:cubicBezTo>
                  <a:cubicBezTo>
                    <a:pt x="263" y="41"/>
                    <a:pt x="263" y="41"/>
                    <a:pt x="263" y="41"/>
                  </a:cubicBezTo>
                  <a:cubicBezTo>
                    <a:pt x="270" y="41"/>
                    <a:pt x="270" y="41"/>
                    <a:pt x="270" y="41"/>
                  </a:cubicBezTo>
                  <a:lnTo>
                    <a:pt x="270" y="48"/>
                  </a:lnTo>
                  <a:close/>
                  <a:moveTo>
                    <a:pt x="263" y="88"/>
                  </a:moveTo>
                  <a:cubicBezTo>
                    <a:pt x="270" y="88"/>
                    <a:pt x="270" y="88"/>
                    <a:pt x="270" y="88"/>
                  </a:cubicBezTo>
                  <a:cubicBezTo>
                    <a:pt x="270" y="95"/>
                    <a:pt x="270" y="95"/>
                    <a:pt x="270" y="95"/>
                  </a:cubicBezTo>
                  <a:cubicBezTo>
                    <a:pt x="263" y="95"/>
                    <a:pt x="263" y="95"/>
                    <a:pt x="263" y="95"/>
                  </a:cubicBezTo>
                  <a:lnTo>
                    <a:pt x="263" y="88"/>
                  </a:lnTo>
                  <a:close/>
                  <a:moveTo>
                    <a:pt x="272" y="88"/>
                  </a:moveTo>
                  <a:cubicBezTo>
                    <a:pt x="278" y="88"/>
                    <a:pt x="278" y="88"/>
                    <a:pt x="278" y="88"/>
                  </a:cubicBezTo>
                  <a:cubicBezTo>
                    <a:pt x="278" y="95"/>
                    <a:pt x="278" y="95"/>
                    <a:pt x="278" y="95"/>
                  </a:cubicBezTo>
                  <a:cubicBezTo>
                    <a:pt x="272" y="95"/>
                    <a:pt x="272" y="95"/>
                    <a:pt x="272" y="95"/>
                  </a:cubicBezTo>
                  <a:lnTo>
                    <a:pt x="272" y="88"/>
                  </a:lnTo>
                  <a:close/>
                  <a:moveTo>
                    <a:pt x="280" y="88"/>
                  </a:moveTo>
                  <a:cubicBezTo>
                    <a:pt x="287" y="88"/>
                    <a:pt x="287" y="88"/>
                    <a:pt x="287" y="88"/>
                  </a:cubicBezTo>
                  <a:cubicBezTo>
                    <a:pt x="287" y="95"/>
                    <a:pt x="287" y="95"/>
                    <a:pt x="287" y="95"/>
                  </a:cubicBezTo>
                  <a:cubicBezTo>
                    <a:pt x="280" y="95"/>
                    <a:pt x="280" y="95"/>
                    <a:pt x="280" y="95"/>
                  </a:cubicBezTo>
                  <a:lnTo>
                    <a:pt x="280" y="88"/>
                  </a:lnTo>
                  <a:close/>
                  <a:moveTo>
                    <a:pt x="288" y="88"/>
                  </a:moveTo>
                  <a:cubicBezTo>
                    <a:pt x="295" y="88"/>
                    <a:pt x="295" y="88"/>
                    <a:pt x="295" y="88"/>
                  </a:cubicBezTo>
                  <a:cubicBezTo>
                    <a:pt x="295" y="95"/>
                    <a:pt x="295" y="95"/>
                    <a:pt x="295" y="95"/>
                  </a:cubicBezTo>
                  <a:cubicBezTo>
                    <a:pt x="288" y="95"/>
                    <a:pt x="288" y="95"/>
                    <a:pt x="288" y="95"/>
                  </a:cubicBezTo>
                  <a:lnTo>
                    <a:pt x="288" y="88"/>
                  </a:lnTo>
                  <a:close/>
                  <a:moveTo>
                    <a:pt x="297" y="88"/>
                  </a:moveTo>
                  <a:cubicBezTo>
                    <a:pt x="304" y="88"/>
                    <a:pt x="304" y="88"/>
                    <a:pt x="304" y="88"/>
                  </a:cubicBezTo>
                  <a:cubicBezTo>
                    <a:pt x="304" y="95"/>
                    <a:pt x="304" y="95"/>
                    <a:pt x="304" y="95"/>
                  </a:cubicBezTo>
                  <a:cubicBezTo>
                    <a:pt x="297" y="95"/>
                    <a:pt x="297" y="95"/>
                    <a:pt x="297" y="95"/>
                  </a:cubicBezTo>
                  <a:lnTo>
                    <a:pt x="297" y="88"/>
                  </a:lnTo>
                  <a:close/>
                  <a:moveTo>
                    <a:pt x="305" y="88"/>
                  </a:moveTo>
                  <a:cubicBezTo>
                    <a:pt x="312" y="88"/>
                    <a:pt x="312" y="88"/>
                    <a:pt x="312" y="88"/>
                  </a:cubicBezTo>
                  <a:cubicBezTo>
                    <a:pt x="312" y="95"/>
                    <a:pt x="312" y="95"/>
                    <a:pt x="312" y="95"/>
                  </a:cubicBezTo>
                  <a:cubicBezTo>
                    <a:pt x="305" y="95"/>
                    <a:pt x="305" y="95"/>
                    <a:pt x="305" y="95"/>
                  </a:cubicBezTo>
                  <a:lnTo>
                    <a:pt x="305" y="88"/>
                  </a:lnTo>
                  <a:close/>
                  <a:moveTo>
                    <a:pt x="312" y="36"/>
                  </a:moveTo>
                  <a:cubicBezTo>
                    <a:pt x="312" y="39"/>
                    <a:pt x="312" y="39"/>
                    <a:pt x="312" y="39"/>
                  </a:cubicBezTo>
                  <a:cubicBezTo>
                    <a:pt x="305" y="39"/>
                    <a:pt x="305" y="39"/>
                    <a:pt x="305" y="39"/>
                  </a:cubicBezTo>
                  <a:cubicBezTo>
                    <a:pt x="305" y="39"/>
                    <a:pt x="304" y="39"/>
                    <a:pt x="304" y="39"/>
                  </a:cubicBezTo>
                  <a:cubicBezTo>
                    <a:pt x="304" y="39"/>
                    <a:pt x="304" y="39"/>
                    <a:pt x="304" y="39"/>
                  </a:cubicBezTo>
                  <a:cubicBezTo>
                    <a:pt x="296" y="39"/>
                    <a:pt x="296" y="39"/>
                    <a:pt x="296" y="39"/>
                  </a:cubicBezTo>
                  <a:cubicBezTo>
                    <a:pt x="296" y="39"/>
                    <a:pt x="296" y="39"/>
                    <a:pt x="296" y="39"/>
                  </a:cubicBezTo>
                  <a:cubicBezTo>
                    <a:pt x="296" y="39"/>
                    <a:pt x="296" y="39"/>
                    <a:pt x="296" y="39"/>
                  </a:cubicBezTo>
                  <a:cubicBezTo>
                    <a:pt x="288" y="39"/>
                    <a:pt x="288" y="39"/>
                    <a:pt x="288" y="39"/>
                  </a:cubicBezTo>
                  <a:cubicBezTo>
                    <a:pt x="288" y="39"/>
                    <a:pt x="288" y="39"/>
                    <a:pt x="288" y="39"/>
                  </a:cubicBezTo>
                  <a:cubicBezTo>
                    <a:pt x="287" y="39"/>
                    <a:pt x="287" y="39"/>
                    <a:pt x="287" y="39"/>
                  </a:cubicBezTo>
                  <a:cubicBezTo>
                    <a:pt x="279" y="39"/>
                    <a:pt x="279" y="39"/>
                    <a:pt x="279" y="39"/>
                  </a:cubicBezTo>
                  <a:cubicBezTo>
                    <a:pt x="279" y="39"/>
                    <a:pt x="279" y="39"/>
                    <a:pt x="279" y="39"/>
                  </a:cubicBezTo>
                  <a:cubicBezTo>
                    <a:pt x="279" y="39"/>
                    <a:pt x="279" y="39"/>
                    <a:pt x="279" y="39"/>
                  </a:cubicBezTo>
                  <a:cubicBezTo>
                    <a:pt x="271" y="39"/>
                    <a:pt x="271" y="39"/>
                    <a:pt x="271" y="39"/>
                  </a:cubicBezTo>
                  <a:cubicBezTo>
                    <a:pt x="271" y="39"/>
                    <a:pt x="271" y="39"/>
                    <a:pt x="271" y="39"/>
                  </a:cubicBezTo>
                  <a:cubicBezTo>
                    <a:pt x="271" y="39"/>
                    <a:pt x="271" y="39"/>
                    <a:pt x="270" y="39"/>
                  </a:cubicBezTo>
                  <a:cubicBezTo>
                    <a:pt x="263" y="39"/>
                    <a:pt x="263" y="39"/>
                    <a:pt x="263" y="39"/>
                  </a:cubicBezTo>
                  <a:cubicBezTo>
                    <a:pt x="263" y="3"/>
                    <a:pt x="263" y="3"/>
                    <a:pt x="263" y="3"/>
                  </a:cubicBezTo>
                  <a:lnTo>
                    <a:pt x="3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281">
              <a:extLst>
                <a:ext uri="{FF2B5EF4-FFF2-40B4-BE49-F238E27FC236}">
                  <a16:creationId xmlns:a16="http://schemas.microsoft.com/office/drawing/2014/main" id="{C052D25B-9B6F-40E4-849F-2FE5956927D5}"/>
                </a:ext>
              </a:extLst>
            </p:cNvPr>
            <p:cNvSpPr>
              <a:spLocks noEditPoints="1"/>
            </p:cNvSpPr>
            <p:nvPr userDrawn="1"/>
          </p:nvSpPr>
          <p:spPr bwMode="auto">
            <a:xfrm>
              <a:off x="4313238" y="4302125"/>
              <a:ext cx="434975" cy="531813"/>
            </a:xfrm>
            <a:custGeom>
              <a:avLst/>
              <a:gdLst>
                <a:gd name="T0" fmla="*/ 217 w 274"/>
                <a:gd name="T1" fmla="*/ 119 h 335"/>
                <a:gd name="T2" fmla="*/ 178 w 274"/>
                <a:gd name="T3" fmla="*/ 80 h 335"/>
                <a:gd name="T4" fmla="*/ 217 w 274"/>
                <a:gd name="T5" fmla="*/ 80 h 335"/>
                <a:gd name="T6" fmla="*/ 139 w 274"/>
                <a:gd name="T7" fmla="*/ 0 h 335"/>
                <a:gd name="T8" fmla="*/ 56 w 274"/>
                <a:gd name="T9" fmla="*/ 80 h 335"/>
                <a:gd name="T10" fmla="*/ 96 w 274"/>
                <a:gd name="T11" fmla="*/ 80 h 335"/>
                <a:gd name="T12" fmla="*/ 56 w 274"/>
                <a:gd name="T13" fmla="*/ 119 h 335"/>
                <a:gd name="T14" fmla="*/ 96 w 274"/>
                <a:gd name="T15" fmla="*/ 119 h 335"/>
                <a:gd name="T16" fmla="*/ 0 w 274"/>
                <a:gd name="T17" fmla="*/ 216 h 335"/>
                <a:gd name="T18" fmla="*/ 117 w 274"/>
                <a:gd name="T19" fmla="*/ 216 h 335"/>
                <a:gd name="T20" fmla="*/ 117 w 274"/>
                <a:gd name="T21" fmla="*/ 335 h 335"/>
                <a:gd name="T22" fmla="*/ 156 w 274"/>
                <a:gd name="T23" fmla="*/ 335 h 335"/>
                <a:gd name="T24" fmla="*/ 156 w 274"/>
                <a:gd name="T25" fmla="*/ 216 h 335"/>
                <a:gd name="T26" fmla="*/ 274 w 274"/>
                <a:gd name="T27" fmla="*/ 216 h 335"/>
                <a:gd name="T28" fmla="*/ 183 w 274"/>
                <a:gd name="T29" fmla="*/ 119 h 335"/>
                <a:gd name="T30" fmla="*/ 217 w 274"/>
                <a:gd name="T31" fmla="*/ 119 h 335"/>
                <a:gd name="T32" fmla="*/ 252 w 274"/>
                <a:gd name="T33" fmla="*/ 207 h 335"/>
                <a:gd name="T34" fmla="*/ 152 w 274"/>
                <a:gd name="T35" fmla="*/ 207 h 335"/>
                <a:gd name="T36" fmla="*/ 152 w 274"/>
                <a:gd name="T37" fmla="*/ 331 h 335"/>
                <a:gd name="T38" fmla="*/ 122 w 274"/>
                <a:gd name="T39" fmla="*/ 331 h 335"/>
                <a:gd name="T40" fmla="*/ 122 w 274"/>
                <a:gd name="T41" fmla="*/ 207 h 335"/>
                <a:gd name="T42" fmla="*/ 21 w 274"/>
                <a:gd name="T43" fmla="*/ 207 h 335"/>
                <a:gd name="T44" fmla="*/ 113 w 274"/>
                <a:gd name="T45" fmla="*/ 110 h 335"/>
                <a:gd name="T46" fmla="*/ 78 w 274"/>
                <a:gd name="T47" fmla="*/ 110 h 335"/>
                <a:gd name="T48" fmla="*/ 113 w 274"/>
                <a:gd name="T49" fmla="*/ 75 h 335"/>
                <a:gd name="T50" fmla="*/ 78 w 274"/>
                <a:gd name="T51" fmla="*/ 75 h 335"/>
                <a:gd name="T52" fmla="*/ 139 w 274"/>
                <a:gd name="T53" fmla="*/ 9 h 335"/>
                <a:gd name="T54" fmla="*/ 200 w 274"/>
                <a:gd name="T55" fmla="*/ 75 h 335"/>
                <a:gd name="T56" fmla="*/ 161 w 274"/>
                <a:gd name="T57" fmla="*/ 75 h 335"/>
                <a:gd name="T58" fmla="*/ 200 w 274"/>
                <a:gd name="T59" fmla="*/ 110 h 335"/>
                <a:gd name="T60" fmla="*/ 161 w 274"/>
                <a:gd name="T61" fmla="*/ 110 h 335"/>
                <a:gd name="T62" fmla="*/ 252 w 274"/>
                <a:gd name="T63" fmla="*/ 20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4" h="335">
                  <a:moveTo>
                    <a:pt x="217" y="119"/>
                  </a:moveTo>
                  <a:lnTo>
                    <a:pt x="178" y="80"/>
                  </a:lnTo>
                  <a:lnTo>
                    <a:pt x="217" y="80"/>
                  </a:lnTo>
                  <a:lnTo>
                    <a:pt x="139" y="0"/>
                  </a:lnTo>
                  <a:lnTo>
                    <a:pt x="56" y="80"/>
                  </a:lnTo>
                  <a:lnTo>
                    <a:pt x="96" y="80"/>
                  </a:lnTo>
                  <a:lnTo>
                    <a:pt x="56" y="119"/>
                  </a:lnTo>
                  <a:lnTo>
                    <a:pt x="96" y="119"/>
                  </a:lnTo>
                  <a:lnTo>
                    <a:pt x="0" y="216"/>
                  </a:lnTo>
                  <a:lnTo>
                    <a:pt x="117" y="216"/>
                  </a:lnTo>
                  <a:lnTo>
                    <a:pt x="117" y="335"/>
                  </a:lnTo>
                  <a:lnTo>
                    <a:pt x="156" y="335"/>
                  </a:lnTo>
                  <a:lnTo>
                    <a:pt x="156" y="216"/>
                  </a:lnTo>
                  <a:lnTo>
                    <a:pt x="274" y="216"/>
                  </a:lnTo>
                  <a:lnTo>
                    <a:pt x="183" y="119"/>
                  </a:lnTo>
                  <a:lnTo>
                    <a:pt x="217" y="119"/>
                  </a:lnTo>
                  <a:close/>
                  <a:moveTo>
                    <a:pt x="252" y="207"/>
                  </a:moveTo>
                  <a:lnTo>
                    <a:pt x="152" y="207"/>
                  </a:lnTo>
                  <a:lnTo>
                    <a:pt x="152" y="331"/>
                  </a:lnTo>
                  <a:lnTo>
                    <a:pt x="122" y="331"/>
                  </a:lnTo>
                  <a:lnTo>
                    <a:pt x="122" y="207"/>
                  </a:lnTo>
                  <a:lnTo>
                    <a:pt x="21" y="207"/>
                  </a:lnTo>
                  <a:lnTo>
                    <a:pt x="113" y="110"/>
                  </a:lnTo>
                  <a:lnTo>
                    <a:pt x="78" y="110"/>
                  </a:lnTo>
                  <a:lnTo>
                    <a:pt x="113" y="75"/>
                  </a:lnTo>
                  <a:lnTo>
                    <a:pt x="78" y="75"/>
                  </a:lnTo>
                  <a:lnTo>
                    <a:pt x="139" y="9"/>
                  </a:lnTo>
                  <a:lnTo>
                    <a:pt x="200" y="75"/>
                  </a:lnTo>
                  <a:lnTo>
                    <a:pt x="161" y="75"/>
                  </a:lnTo>
                  <a:lnTo>
                    <a:pt x="200" y="110"/>
                  </a:lnTo>
                  <a:lnTo>
                    <a:pt x="161" y="110"/>
                  </a:lnTo>
                  <a:lnTo>
                    <a:pt x="252" y="2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282">
              <a:extLst>
                <a:ext uri="{FF2B5EF4-FFF2-40B4-BE49-F238E27FC236}">
                  <a16:creationId xmlns:a16="http://schemas.microsoft.com/office/drawing/2014/main" id="{72C3FC00-324F-46AC-B48B-BE603250DAB0}"/>
                </a:ext>
              </a:extLst>
            </p:cNvPr>
            <p:cNvSpPr>
              <a:spLocks noEditPoints="1"/>
            </p:cNvSpPr>
            <p:nvPr userDrawn="1"/>
          </p:nvSpPr>
          <p:spPr bwMode="auto">
            <a:xfrm>
              <a:off x="7381875" y="4302125"/>
              <a:ext cx="428625" cy="531813"/>
            </a:xfrm>
            <a:custGeom>
              <a:avLst/>
              <a:gdLst>
                <a:gd name="T0" fmla="*/ 217 w 270"/>
                <a:gd name="T1" fmla="*/ 119 h 335"/>
                <a:gd name="T2" fmla="*/ 178 w 270"/>
                <a:gd name="T3" fmla="*/ 80 h 335"/>
                <a:gd name="T4" fmla="*/ 217 w 270"/>
                <a:gd name="T5" fmla="*/ 80 h 335"/>
                <a:gd name="T6" fmla="*/ 139 w 270"/>
                <a:gd name="T7" fmla="*/ 0 h 335"/>
                <a:gd name="T8" fmla="*/ 56 w 270"/>
                <a:gd name="T9" fmla="*/ 80 h 335"/>
                <a:gd name="T10" fmla="*/ 96 w 270"/>
                <a:gd name="T11" fmla="*/ 80 h 335"/>
                <a:gd name="T12" fmla="*/ 56 w 270"/>
                <a:gd name="T13" fmla="*/ 119 h 335"/>
                <a:gd name="T14" fmla="*/ 96 w 270"/>
                <a:gd name="T15" fmla="*/ 119 h 335"/>
                <a:gd name="T16" fmla="*/ 0 w 270"/>
                <a:gd name="T17" fmla="*/ 216 h 335"/>
                <a:gd name="T18" fmla="*/ 113 w 270"/>
                <a:gd name="T19" fmla="*/ 216 h 335"/>
                <a:gd name="T20" fmla="*/ 113 w 270"/>
                <a:gd name="T21" fmla="*/ 335 h 335"/>
                <a:gd name="T22" fmla="*/ 157 w 270"/>
                <a:gd name="T23" fmla="*/ 335 h 335"/>
                <a:gd name="T24" fmla="*/ 157 w 270"/>
                <a:gd name="T25" fmla="*/ 216 h 335"/>
                <a:gd name="T26" fmla="*/ 270 w 270"/>
                <a:gd name="T27" fmla="*/ 216 h 335"/>
                <a:gd name="T28" fmla="*/ 178 w 270"/>
                <a:gd name="T29" fmla="*/ 119 h 335"/>
                <a:gd name="T30" fmla="*/ 217 w 270"/>
                <a:gd name="T31" fmla="*/ 119 h 335"/>
                <a:gd name="T32" fmla="*/ 252 w 270"/>
                <a:gd name="T33" fmla="*/ 207 h 335"/>
                <a:gd name="T34" fmla="*/ 148 w 270"/>
                <a:gd name="T35" fmla="*/ 207 h 335"/>
                <a:gd name="T36" fmla="*/ 148 w 270"/>
                <a:gd name="T37" fmla="*/ 331 h 335"/>
                <a:gd name="T38" fmla="*/ 122 w 270"/>
                <a:gd name="T39" fmla="*/ 331 h 335"/>
                <a:gd name="T40" fmla="*/ 122 w 270"/>
                <a:gd name="T41" fmla="*/ 207 h 335"/>
                <a:gd name="T42" fmla="*/ 22 w 270"/>
                <a:gd name="T43" fmla="*/ 207 h 335"/>
                <a:gd name="T44" fmla="*/ 113 w 270"/>
                <a:gd name="T45" fmla="*/ 110 h 335"/>
                <a:gd name="T46" fmla="*/ 74 w 270"/>
                <a:gd name="T47" fmla="*/ 110 h 335"/>
                <a:gd name="T48" fmla="*/ 113 w 270"/>
                <a:gd name="T49" fmla="*/ 75 h 335"/>
                <a:gd name="T50" fmla="*/ 74 w 270"/>
                <a:gd name="T51" fmla="*/ 75 h 335"/>
                <a:gd name="T52" fmla="*/ 139 w 270"/>
                <a:gd name="T53" fmla="*/ 9 h 335"/>
                <a:gd name="T54" fmla="*/ 196 w 270"/>
                <a:gd name="T55" fmla="*/ 75 h 335"/>
                <a:gd name="T56" fmla="*/ 161 w 270"/>
                <a:gd name="T57" fmla="*/ 75 h 335"/>
                <a:gd name="T58" fmla="*/ 196 w 270"/>
                <a:gd name="T59" fmla="*/ 110 h 335"/>
                <a:gd name="T60" fmla="*/ 161 w 270"/>
                <a:gd name="T61" fmla="*/ 110 h 335"/>
                <a:gd name="T62" fmla="*/ 252 w 270"/>
                <a:gd name="T63" fmla="*/ 20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0" h="335">
                  <a:moveTo>
                    <a:pt x="217" y="119"/>
                  </a:moveTo>
                  <a:lnTo>
                    <a:pt x="178" y="80"/>
                  </a:lnTo>
                  <a:lnTo>
                    <a:pt x="217" y="80"/>
                  </a:lnTo>
                  <a:lnTo>
                    <a:pt x="139" y="0"/>
                  </a:lnTo>
                  <a:lnTo>
                    <a:pt x="56" y="80"/>
                  </a:lnTo>
                  <a:lnTo>
                    <a:pt x="96" y="80"/>
                  </a:lnTo>
                  <a:lnTo>
                    <a:pt x="56" y="119"/>
                  </a:lnTo>
                  <a:lnTo>
                    <a:pt x="96" y="119"/>
                  </a:lnTo>
                  <a:lnTo>
                    <a:pt x="0" y="216"/>
                  </a:lnTo>
                  <a:lnTo>
                    <a:pt x="113" y="216"/>
                  </a:lnTo>
                  <a:lnTo>
                    <a:pt x="113" y="335"/>
                  </a:lnTo>
                  <a:lnTo>
                    <a:pt x="157" y="335"/>
                  </a:lnTo>
                  <a:lnTo>
                    <a:pt x="157" y="216"/>
                  </a:lnTo>
                  <a:lnTo>
                    <a:pt x="270" y="216"/>
                  </a:lnTo>
                  <a:lnTo>
                    <a:pt x="178" y="119"/>
                  </a:lnTo>
                  <a:lnTo>
                    <a:pt x="217" y="119"/>
                  </a:lnTo>
                  <a:close/>
                  <a:moveTo>
                    <a:pt x="252" y="207"/>
                  </a:moveTo>
                  <a:lnTo>
                    <a:pt x="148" y="207"/>
                  </a:lnTo>
                  <a:lnTo>
                    <a:pt x="148" y="331"/>
                  </a:lnTo>
                  <a:lnTo>
                    <a:pt x="122" y="331"/>
                  </a:lnTo>
                  <a:lnTo>
                    <a:pt x="122" y="207"/>
                  </a:lnTo>
                  <a:lnTo>
                    <a:pt x="22" y="207"/>
                  </a:lnTo>
                  <a:lnTo>
                    <a:pt x="113" y="110"/>
                  </a:lnTo>
                  <a:lnTo>
                    <a:pt x="74" y="110"/>
                  </a:lnTo>
                  <a:lnTo>
                    <a:pt x="113" y="75"/>
                  </a:lnTo>
                  <a:lnTo>
                    <a:pt x="74" y="75"/>
                  </a:lnTo>
                  <a:lnTo>
                    <a:pt x="139" y="9"/>
                  </a:lnTo>
                  <a:lnTo>
                    <a:pt x="196" y="75"/>
                  </a:lnTo>
                  <a:lnTo>
                    <a:pt x="161" y="75"/>
                  </a:lnTo>
                  <a:lnTo>
                    <a:pt x="196" y="110"/>
                  </a:lnTo>
                  <a:lnTo>
                    <a:pt x="161" y="110"/>
                  </a:lnTo>
                  <a:lnTo>
                    <a:pt x="252" y="2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283">
              <a:extLst>
                <a:ext uri="{FF2B5EF4-FFF2-40B4-BE49-F238E27FC236}">
                  <a16:creationId xmlns:a16="http://schemas.microsoft.com/office/drawing/2014/main" id="{A80C6D1E-67CD-4C9E-945E-7A106114C2E1}"/>
                </a:ext>
              </a:extLst>
            </p:cNvPr>
            <p:cNvSpPr>
              <a:spLocks noEditPoints="1"/>
            </p:cNvSpPr>
            <p:nvPr userDrawn="1"/>
          </p:nvSpPr>
          <p:spPr bwMode="auto">
            <a:xfrm>
              <a:off x="11722100" y="4714875"/>
              <a:ext cx="26988" cy="34925"/>
            </a:xfrm>
            <a:custGeom>
              <a:avLst/>
              <a:gdLst>
                <a:gd name="T0" fmla="*/ 2 w 4"/>
                <a:gd name="T1" fmla="*/ 0 h 5"/>
                <a:gd name="T2" fmla="*/ 0 w 4"/>
                <a:gd name="T3" fmla="*/ 1 h 5"/>
                <a:gd name="T4" fmla="*/ 1 w 4"/>
                <a:gd name="T5" fmla="*/ 4 h 5"/>
                <a:gd name="T6" fmla="*/ 2 w 4"/>
                <a:gd name="T7" fmla="*/ 5 h 5"/>
                <a:gd name="T8" fmla="*/ 3 w 4"/>
                <a:gd name="T9" fmla="*/ 4 h 5"/>
                <a:gd name="T10" fmla="*/ 3 w 4"/>
                <a:gd name="T11" fmla="*/ 1 h 5"/>
                <a:gd name="T12" fmla="*/ 2 w 4"/>
                <a:gd name="T13" fmla="*/ 0 h 5"/>
                <a:gd name="T14" fmla="*/ 2 w 4"/>
                <a:gd name="T15" fmla="*/ 4 h 5"/>
                <a:gd name="T16" fmla="*/ 1 w 4"/>
                <a:gd name="T17" fmla="*/ 3 h 5"/>
                <a:gd name="T18" fmla="*/ 1 w 4"/>
                <a:gd name="T19" fmla="*/ 1 h 5"/>
                <a:gd name="T20" fmla="*/ 2 w 4"/>
                <a:gd name="T21" fmla="*/ 1 h 5"/>
                <a:gd name="T22" fmla="*/ 2 w 4"/>
                <a:gd name="T23" fmla="*/ 1 h 5"/>
                <a:gd name="T24" fmla="*/ 2 w 4"/>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5">
                  <a:moveTo>
                    <a:pt x="2" y="0"/>
                  </a:moveTo>
                  <a:cubicBezTo>
                    <a:pt x="1" y="0"/>
                    <a:pt x="1" y="0"/>
                    <a:pt x="0" y="1"/>
                  </a:cubicBezTo>
                  <a:cubicBezTo>
                    <a:pt x="0" y="1"/>
                    <a:pt x="0" y="4"/>
                    <a:pt x="1" y="4"/>
                  </a:cubicBezTo>
                  <a:cubicBezTo>
                    <a:pt x="1" y="4"/>
                    <a:pt x="2" y="5"/>
                    <a:pt x="2" y="5"/>
                  </a:cubicBezTo>
                  <a:cubicBezTo>
                    <a:pt x="2" y="5"/>
                    <a:pt x="2" y="4"/>
                    <a:pt x="3" y="4"/>
                  </a:cubicBezTo>
                  <a:cubicBezTo>
                    <a:pt x="4" y="4"/>
                    <a:pt x="4" y="2"/>
                    <a:pt x="3" y="1"/>
                  </a:cubicBezTo>
                  <a:cubicBezTo>
                    <a:pt x="3" y="0"/>
                    <a:pt x="2" y="0"/>
                    <a:pt x="2" y="0"/>
                  </a:cubicBezTo>
                  <a:close/>
                  <a:moveTo>
                    <a:pt x="2" y="4"/>
                  </a:moveTo>
                  <a:cubicBezTo>
                    <a:pt x="2" y="4"/>
                    <a:pt x="2" y="4"/>
                    <a:pt x="1" y="3"/>
                  </a:cubicBezTo>
                  <a:cubicBezTo>
                    <a:pt x="1" y="3"/>
                    <a:pt x="1" y="2"/>
                    <a:pt x="1" y="1"/>
                  </a:cubicBezTo>
                  <a:cubicBezTo>
                    <a:pt x="1" y="1"/>
                    <a:pt x="1" y="1"/>
                    <a:pt x="2" y="1"/>
                  </a:cubicBezTo>
                  <a:cubicBezTo>
                    <a:pt x="2" y="1"/>
                    <a:pt x="2" y="1"/>
                    <a:pt x="2" y="1"/>
                  </a:cubicBezTo>
                  <a:cubicBezTo>
                    <a:pt x="3" y="2"/>
                    <a:pt x="3"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284">
              <a:extLst>
                <a:ext uri="{FF2B5EF4-FFF2-40B4-BE49-F238E27FC236}">
                  <a16:creationId xmlns:a16="http://schemas.microsoft.com/office/drawing/2014/main" id="{544C5EC1-20CC-48CB-9B15-B3A060D4F79A}"/>
                </a:ext>
              </a:extLst>
            </p:cNvPr>
            <p:cNvSpPr>
              <a:spLocks noEditPoints="1"/>
            </p:cNvSpPr>
            <p:nvPr userDrawn="1"/>
          </p:nvSpPr>
          <p:spPr bwMode="auto">
            <a:xfrm>
              <a:off x="11798300" y="4778375"/>
              <a:ext cx="20638" cy="34925"/>
            </a:xfrm>
            <a:custGeom>
              <a:avLst/>
              <a:gdLst>
                <a:gd name="T0" fmla="*/ 0 w 3"/>
                <a:gd name="T1" fmla="*/ 3 h 5"/>
                <a:gd name="T2" fmla="*/ 1 w 3"/>
                <a:gd name="T3" fmla="*/ 5 h 5"/>
                <a:gd name="T4" fmla="*/ 2 w 3"/>
                <a:gd name="T5" fmla="*/ 5 h 5"/>
                <a:gd name="T6" fmla="*/ 3 w 3"/>
                <a:gd name="T7" fmla="*/ 4 h 5"/>
                <a:gd name="T8" fmla="*/ 3 w 3"/>
                <a:gd name="T9" fmla="*/ 1 h 5"/>
                <a:gd name="T10" fmla="*/ 1 w 3"/>
                <a:gd name="T11" fmla="*/ 0 h 5"/>
                <a:gd name="T12" fmla="*/ 0 w 3"/>
                <a:gd name="T13" fmla="*/ 3 h 5"/>
                <a:gd name="T14" fmla="*/ 2 w 3"/>
                <a:gd name="T15" fmla="*/ 1 h 5"/>
                <a:gd name="T16" fmla="*/ 2 w 3"/>
                <a:gd name="T17" fmla="*/ 2 h 5"/>
                <a:gd name="T18" fmla="*/ 2 w 3"/>
                <a:gd name="T19" fmla="*/ 4 h 5"/>
                <a:gd name="T20" fmla="*/ 2 w 3"/>
                <a:gd name="T21" fmla="*/ 4 h 5"/>
                <a:gd name="T22" fmla="*/ 1 w 3"/>
                <a:gd name="T23" fmla="*/ 4 h 5"/>
                <a:gd name="T24" fmla="*/ 1 w 3"/>
                <a:gd name="T25" fmla="*/ 3 h 5"/>
                <a:gd name="T26" fmla="*/ 1 w 3"/>
                <a:gd name="T27" fmla="*/ 1 h 5"/>
                <a:gd name="T28" fmla="*/ 2 w 3"/>
                <a:gd name="T2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5">
                  <a:moveTo>
                    <a:pt x="0" y="3"/>
                  </a:moveTo>
                  <a:cubicBezTo>
                    <a:pt x="0" y="4"/>
                    <a:pt x="1" y="5"/>
                    <a:pt x="1" y="5"/>
                  </a:cubicBezTo>
                  <a:cubicBezTo>
                    <a:pt x="2" y="5"/>
                    <a:pt x="2" y="5"/>
                    <a:pt x="2" y="5"/>
                  </a:cubicBezTo>
                  <a:cubicBezTo>
                    <a:pt x="2" y="5"/>
                    <a:pt x="2" y="5"/>
                    <a:pt x="3" y="4"/>
                  </a:cubicBezTo>
                  <a:cubicBezTo>
                    <a:pt x="3" y="4"/>
                    <a:pt x="3" y="2"/>
                    <a:pt x="3" y="1"/>
                  </a:cubicBezTo>
                  <a:cubicBezTo>
                    <a:pt x="3" y="1"/>
                    <a:pt x="2" y="0"/>
                    <a:pt x="1" y="0"/>
                  </a:cubicBezTo>
                  <a:cubicBezTo>
                    <a:pt x="0" y="1"/>
                    <a:pt x="0" y="2"/>
                    <a:pt x="0" y="3"/>
                  </a:cubicBezTo>
                  <a:close/>
                  <a:moveTo>
                    <a:pt x="2" y="1"/>
                  </a:moveTo>
                  <a:cubicBezTo>
                    <a:pt x="2" y="1"/>
                    <a:pt x="2" y="1"/>
                    <a:pt x="2" y="2"/>
                  </a:cubicBezTo>
                  <a:cubicBezTo>
                    <a:pt x="2" y="2"/>
                    <a:pt x="2" y="3"/>
                    <a:pt x="2" y="4"/>
                  </a:cubicBezTo>
                  <a:cubicBezTo>
                    <a:pt x="2" y="4"/>
                    <a:pt x="2" y="4"/>
                    <a:pt x="2" y="4"/>
                  </a:cubicBezTo>
                  <a:cubicBezTo>
                    <a:pt x="2" y="4"/>
                    <a:pt x="1" y="4"/>
                    <a:pt x="1" y="4"/>
                  </a:cubicBezTo>
                  <a:cubicBezTo>
                    <a:pt x="1" y="4"/>
                    <a:pt x="1" y="3"/>
                    <a:pt x="1" y="3"/>
                  </a:cubicBezTo>
                  <a:cubicBezTo>
                    <a:pt x="1" y="2"/>
                    <a:pt x="1" y="1"/>
                    <a:pt x="1" y="1"/>
                  </a:cubicBezTo>
                  <a:cubicBezTo>
                    <a:pt x="1" y="1"/>
                    <a:pt x="1"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285">
              <a:extLst>
                <a:ext uri="{FF2B5EF4-FFF2-40B4-BE49-F238E27FC236}">
                  <a16:creationId xmlns:a16="http://schemas.microsoft.com/office/drawing/2014/main" id="{1A4F6A88-4C4E-425B-9BD0-499D0243685F}"/>
                </a:ext>
              </a:extLst>
            </p:cNvPr>
            <p:cNvSpPr>
              <a:spLocks noEditPoints="1"/>
            </p:cNvSpPr>
            <p:nvPr userDrawn="1"/>
          </p:nvSpPr>
          <p:spPr bwMode="auto">
            <a:xfrm>
              <a:off x="10941050" y="4232275"/>
              <a:ext cx="1244600" cy="615950"/>
            </a:xfrm>
            <a:custGeom>
              <a:avLst/>
              <a:gdLst>
                <a:gd name="T0" fmla="*/ 175 w 180"/>
                <a:gd name="T1" fmla="*/ 84 h 88"/>
                <a:gd name="T2" fmla="*/ 168 w 180"/>
                <a:gd name="T3" fmla="*/ 84 h 88"/>
                <a:gd name="T4" fmla="*/ 168 w 180"/>
                <a:gd name="T5" fmla="*/ 3 h 88"/>
                <a:gd name="T6" fmla="*/ 165 w 180"/>
                <a:gd name="T7" fmla="*/ 0 h 88"/>
                <a:gd name="T8" fmla="*/ 56 w 180"/>
                <a:gd name="T9" fmla="*/ 0 h 88"/>
                <a:gd name="T10" fmla="*/ 52 w 180"/>
                <a:gd name="T11" fmla="*/ 5 h 88"/>
                <a:gd name="T12" fmla="*/ 52 w 180"/>
                <a:gd name="T13" fmla="*/ 42 h 88"/>
                <a:gd name="T14" fmla="*/ 125 w 180"/>
                <a:gd name="T15" fmla="*/ 43 h 88"/>
                <a:gd name="T16" fmla="*/ 127 w 180"/>
                <a:gd name="T17" fmla="*/ 65 h 88"/>
                <a:gd name="T18" fmla="*/ 165 w 180"/>
                <a:gd name="T19" fmla="*/ 66 h 88"/>
                <a:gd name="T20" fmla="*/ 107 w 180"/>
                <a:gd name="T21" fmla="*/ 85 h 88"/>
                <a:gd name="T22" fmla="*/ 126 w 180"/>
                <a:gd name="T23" fmla="*/ 66 h 88"/>
                <a:gd name="T24" fmla="*/ 126 w 180"/>
                <a:gd name="T25" fmla="*/ 45 h 88"/>
                <a:gd name="T26" fmla="*/ 21 w 180"/>
                <a:gd name="T27" fmla="*/ 43 h 88"/>
                <a:gd name="T28" fmla="*/ 17 w 180"/>
                <a:gd name="T29" fmla="*/ 44 h 88"/>
                <a:gd name="T30" fmla="*/ 16 w 180"/>
                <a:gd name="T31" fmla="*/ 49 h 88"/>
                <a:gd name="T32" fmla="*/ 15 w 180"/>
                <a:gd name="T33" fmla="*/ 65 h 88"/>
                <a:gd name="T34" fmla="*/ 13 w 180"/>
                <a:gd name="T35" fmla="*/ 64 h 88"/>
                <a:gd name="T36" fmla="*/ 10 w 180"/>
                <a:gd name="T37" fmla="*/ 62 h 88"/>
                <a:gd name="T38" fmla="*/ 6 w 180"/>
                <a:gd name="T39" fmla="*/ 62 h 88"/>
                <a:gd name="T40" fmla="*/ 5 w 180"/>
                <a:gd name="T41" fmla="*/ 68 h 88"/>
                <a:gd name="T42" fmla="*/ 5 w 180"/>
                <a:gd name="T43" fmla="*/ 84 h 88"/>
                <a:gd name="T44" fmla="*/ 0 w 180"/>
                <a:gd name="T45" fmla="*/ 86 h 88"/>
                <a:gd name="T46" fmla="*/ 3 w 180"/>
                <a:gd name="T47" fmla="*/ 88 h 88"/>
                <a:gd name="T48" fmla="*/ 6 w 180"/>
                <a:gd name="T49" fmla="*/ 88 h 88"/>
                <a:gd name="T50" fmla="*/ 172 w 180"/>
                <a:gd name="T51" fmla="*/ 88 h 88"/>
                <a:gd name="T52" fmla="*/ 180 w 180"/>
                <a:gd name="T53" fmla="*/ 87 h 88"/>
                <a:gd name="T54" fmla="*/ 178 w 180"/>
                <a:gd name="T55" fmla="*/ 87 h 88"/>
                <a:gd name="T56" fmla="*/ 169 w 180"/>
                <a:gd name="T57" fmla="*/ 87 h 88"/>
                <a:gd name="T58" fmla="*/ 5 w 180"/>
                <a:gd name="T59" fmla="*/ 87 h 88"/>
                <a:gd name="T60" fmla="*/ 1 w 180"/>
                <a:gd name="T61" fmla="*/ 86 h 88"/>
                <a:gd name="T62" fmla="*/ 4 w 180"/>
                <a:gd name="T63" fmla="*/ 85 h 88"/>
                <a:gd name="T64" fmla="*/ 6 w 180"/>
                <a:gd name="T65" fmla="*/ 85 h 88"/>
                <a:gd name="T66" fmla="*/ 6 w 180"/>
                <a:gd name="T67" fmla="*/ 68 h 88"/>
                <a:gd name="T68" fmla="*/ 7 w 180"/>
                <a:gd name="T69" fmla="*/ 63 h 88"/>
                <a:gd name="T70" fmla="*/ 10 w 180"/>
                <a:gd name="T71" fmla="*/ 63 h 88"/>
                <a:gd name="T72" fmla="*/ 12 w 180"/>
                <a:gd name="T73" fmla="*/ 64 h 88"/>
                <a:gd name="T74" fmla="*/ 13 w 180"/>
                <a:gd name="T75" fmla="*/ 66 h 88"/>
                <a:gd name="T76" fmla="*/ 17 w 180"/>
                <a:gd name="T77" fmla="*/ 66 h 88"/>
                <a:gd name="T78" fmla="*/ 17 w 180"/>
                <a:gd name="T79" fmla="*/ 66 h 88"/>
                <a:gd name="T80" fmla="*/ 17 w 180"/>
                <a:gd name="T81" fmla="*/ 48 h 88"/>
                <a:gd name="T82" fmla="*/ 20 w 180"/>
                <a:gd name="T83" fmla="*/ 44 h 88"/>
                <a:gd name="T84" fmla="*/ 125 w 180"/>
                <a:gd name="T85" fmla="*/ 44 h 88"/>
                <a:gd name="T86" fmla="*/ 126 w 180"/>
                <a:gd name="T87" fmla="*/ 65 h 88"/>
                <a:gd name="T88" fmla="*/ 106 w 180"/>
                <a:gd name="T89" fmla="*/ 66 h 88"/>
                <a:gd name="T90" fmla="*/ 107 w 180"/>
                <a:gd name="T91" fmla="*/ 85 h 88"/>
                <a:gd name="T92" fmla="*/ 166 w 180"/>
                <a:gd name="T93" fmla="*/ 85 h 88"/>
                <a:gd name="T94" fmla="*/ 166 w 180"/>
                <a:gd name="T95" fmla="*/ 65 h 88"/>
                <a:gd name="T96" fmla="*/ 128 w 180"/>
                <a:gd name="T97" fmla="*/ 45 h 88"/>
                <a:gd name="T98" fmla="*/ 53 w 180"/>
                <a:gd name="T99" fmla="*/ 42 h 88"/>
                <a:gd name="T100" fmla="*/ 53 w 180"/>
                <a:gd name="T101" fmla="*/ 5 h 88"/>
                <a:gd name="T102" fmla="*/ 56 w 180"/>
                <a:gd name="T103" fmla="*/ 1 h 88"/>
                <a:gd name="T104" fmla="*/ 165 w 180"/>
                <a:gd name="T105" fmla="*/ 1 h 88"/>
                <a:gd name="T106" fmla="*/ 167 w 180"/>
                <a:gd name="T107" fmla="*/ 3 h 88"/>
                <a:gd name="T108" fmla="*/ 167 w 180"/>
                <a:gd name="T109" fmla="*/ 85 h 88"/>
                <a:gd name="T110" fmla="*/ 174 w 180"/>
                <a:gd name="T111" fmla="*/ 85 h 88"/>
                <a:gd name="T112" fmla="*/ 179 w 180"/>
                <a:gd name="T113" fmla="*/ 86 h 88"/>
                <a:gd name="T114" fmla="*/ 178 w 180"/>
                <a:gd name="T115" fmla="*/ 8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0" h="88">
                  <a:moveTo>
                    <a:pt x="180" y="85"/>
                  </a:moveTo>
                  <a:cubicBezTo>
                    <a:pt x="179" y="84"/>
                    <a:pt x="177" y="84"/>
                    <a:pt x="175" y="84"/>
                  </a:cubicBezTo>
                  <a:cubicBezTo>
                    <a:pt x="175" y="84"/>
                    <a:pt x="175" y="84"/>
                    <a:pt x="174" y="84"/>
                  </a:cubicBezTo>
                  <a:cubicBezTo>
                    <a:pt x="168" y="84"/>
                    <a:pt x="168" y="84"/>
                    <a:pt x="168" y="84"/>
                  </a:cubicBezTo>
                  <a:cubicBezTo>
                    <a:pt x="168" y="80"/>
                    <a:pt x="168" y="73"/>
                    <a:pt x="168" y="64"/>
                  </a:cubicBezTo>
                  <a:cubicBezTo>
                    <a:pt x="168" y="40"/>
                    <a:pt x="168" y="4"/>
                    <a:pt x="168" y="3"/>
                  </a:cubicBezTo>
                  <a:cubicBezTo>
                    <a:pt x="168" y="3"/>
                    <a:pt x="168" y="2"/>
                    <a:pt x="167" y="1"/>
                  </a:cubicBezTo>
                  <a:cubicBezTo>
                    <a:pt x="167" y="0"/>
                    <a:pt x="166" y="0"/>
                    <a:pt x="165" y="0"/>
                  </a:cubicBezTo>
                  <a:cubicBezTo>
                    <a:pt x="57" y="0"/>
                    <a:pt x="57" y="0"/>
                    <a:pt x="57" y="0"/>
                  </a:cubicBezTo>
                  <a:cubicBezTo>
                    <a:pt x="57" y="0"/>
                    <a:pt x="56" y="0"/>
                    <a:pt x="56" y="0"/>
                  </a:cubicBezTo>
                  <a:cubicBezTo>
                    <a:pt x="55" y="0"/>
                    <a:pt x="54" y="0"/>
                    <a:pt x="53" y="0"/>
                  </a:cubicBezTo>
                  <a:cubicBezTo>
                    <a:pt x="52" y="0"/>
                    <a:pt x="52" y="3"/>
                    <a:pt x="52" y="5"/>
                  </a:cubicBezTo>
                  <a:cubicBezTo>
                    <a:pt x="52" y="6"/>
                    <a:pt x="52" y="6"/>
                    <a:pt x="52" y="6"/>
                  </a:cubicBezTo>
                  <a:cubicBezTo>
                    <a:pt x="52" y="42"/>
                    <a:pt x="52" y="42"/>
                    <a:pt x="52" y="42"/>
                  </a:cubicBezTo>
                  <a:cubicBezTo>
                    <a:pt x="52" y="43"/>
                    <a:pt x="52" y="43"/>
                    <a:pt x="52" y="43"/>
                  </a:cubicBezTo>
                  <a:cubicBezTo>
                    <a:pt x="125" y="43"/>
                    <a:pt x="125" y="43"/>
                    <a:pt x="125" y="43"/>
                  </a:cubicBezTo>
                  <a:cubicBezTo>
                    <a:pt x="126" y="43"/>
                    <a:pt x="127" y="44"/>
                    <a:pt x="127" y="45"/>
                  </a:cubicBezTo>
                  <a:cubicBezTo>
                    <a:pt x="127" y="65"/>
                    <a:pt x="127" y="65"/>
                    <a:pt x="127" y="65"/>
                  </a:cubicBezTo>
                  <a:cubicBezTo>
                    <a:pt x="127" y="66"/>
                    <a:pt x="127" y="66"/>
                    <a:pt x="127" y="66"/>
                  </a:cubicBezTo>
                  <a:cubicBezTo>
                    <a:pt x="165" y="66"/>
                    <a:pt x="165" y="66"/>
                    <a:pt x="165" y="66"/>
                  </a:cubicBezTo>
                  <a:cubicBezTo>
                    <a:pt x="165" y="85"/>
                    <a:pt x="165" y="85"/>
                    <a:pt x="165" y="85"/>
                  </a:cubicBezTo>
                  <a:cubicBezTo>
                    <a:pt x="107" y="85"/>
                    <a:pt x="107" y="85"/>
                    <a:pt x="107" y="85"/>
                  </a:cubicBezTo>
                  <a:cubicBezTo>
                    <a:pt x="107" y="66"/>
                    <a:pt x="107" y="66"/>
                    <a:pt x="107" y="66"/>
                  </a:cubicBezTo>
                  <a:cubicBezTo>
                    <a:pt x="126" y="66"/>
                    <a:pt x="126" y="66"/>
                    <a:pt x="126" y="66"/>
                  </a:cubicBezTo>
                  <a:cubicBezTo>
                    <a:pt x="126" y="66"/>
                    <a:pt x="126" y="66"/>
                    <a:pt x="126" y="65"/>
                  </a:cubicBezTo>
                  <a:cubicBezTo>
                    <a:pt x="126" y="45"/>
                    <a:pt x="126" y="45"/>
                    <a:pt x="126" y="45"/>
                  </a:cubicBezTo>
                  <a:cubicBezTo>
                    <a:pt x="126" y="44"/>
                    <a:pt x="126" y="43"/>
                    <a:pt x="125" y="43"/>
                  </a:cubicBezTo>
                  <a:cubicBezTo>
                    <a:pt x="21" y="43"/>
                    <a:pt x="21" y="43"/>
                    <a:pt x="21" y="43"/>
                  </a:cubicBezTo>
                  <a:cubicBezTo>
                    <a:pt x="21" y="43"/>
                    <a:pt x="21" y="43"/>
                    <a:pt x="20" y="43"/>
                  </a:cubicBezTo>
                  <a:cubicBezTo>
                    <a:pt x="19" y="43"/>
                    <a:pt x="18" y="43"/>
                    <a:pt x="17" y="44"/>
                  </a:cubicBezTo>
                  <a:cubicBezTo>
                    <a:pt x="16" y="44"/>
                    <a:pt x="16" y="46"/>
                    <a:pt x="16" y="48"/>
                  </a:cubicBezTo>
                  <a:cubicBezTo>
                    <a:pt x="16" y="48"/>
                    <a:pt x="16" y="49"/>
                    <a:pt x="16" y="49"/>
                  </a:cubicBezTo>
                  <a:cubicBezTo>
                    <a:pt x="16" y="65"/>
                    <a:pt x="16" y="65"/>
                    <a:pt x="16" y="65"/>
                  </a:cubicBezTo>
                  <a:cubicBezTo>
                    <a:pt x="16" y="65"/>
                    <a:pt x="16" y="65"/>
                    <a:pt x="15" y="65"/>
                  </a:cubicBezTo>
                  <a:cubicBezTo>
                    <a:pt x="15" y="65"/>
                    <a:pt x="14" y="65"/>
                    <a:pt x="13" y="65"/>
                  </a:cubicBezTo>
                  <a:cubicBezTo>
                    <a:pt x="13" y="65"/>
                    <a:pt x="13" y="65"/>
                    <a:pt x="13" y="64"/>
                  </a:cubicBezTo>
                  <a:cubicBezTo>
                    <a:pt x="13" y="64"/>
                    <a:pt x="13" y="63"/>
                    <a:pt x="13" y="62"/>
                  </a:cubicBezTo>
                  <a:cubicBezTo>
                    <a:pt x="12" y="62"/>
                    <a:pt x="11" y="62"/>
                    <a:pt x="10" y="62"/>
                  </a:cubicBezTo>
                  <a:cubicBezTo>
                    <a:pt x="10" y="62"/>
                    <a:pt x="9" y="62"/>
                    <a:pt x="9" y="62"/>
                  </a:cubicBezTo>
                  <a:cubicBezTo>
                    <a:pt x="8" y="62"/>
                    <a:pt x="7" y="62"/>
                    <a:pt x="6" y="62"/>
                  </a:cubicBezTo>
                  <a:cubicBezTo>
                    <a:pt x="5" y="63"/>
                    <a:pt x="5" y="64"/>
                    <a:pt x="5" y="66"/>
                  </a:cubicBezTo>
                  <a:cubicBezTo>
                    <a:pt x="5" y="67"/>
                    <a:pt x="5" y="67"/>
                    <a:pt x="5" y="68"/>
                  </a:cubicBezTo>
                  <a:cubicBezTo>
                    <a:pt x="5" y="72"/>
                    <a:pt x="5" y="72"/>
                    <a:pt x="5" y="72"/>
                  </a:cubicBezTo>
                  <a:cubicBezTo>
                    <a:pt x="5" y="76"/>
                    <a:pt x="5" y="81"/>
                    <a:pt x="5" y="84"/>
                  </a:cubicBezTo>
                  <a:cubicBezTo>
                    <a:pt x="5" y="84"/>
                    <a:pt x="5" y="84"/>
                    <a:pt x="4" y="84"/>
                  </a:cubicBezTo>
                  <a:cubicBezTo>
                    <a:pt x="3" y="84"/>
                    <a:pt x="0" y="84"/>
                    <a:pt x="0" y="86"/>
                  </a:cubicBezTo>
                  <a:cubicBezTo>
                    <a:pt x="0" y="87"/>
                    <a:pt x="0" y="87"/>
                    <a:pt x="1" y="87"/>
                  </a:cubicBezTo>
                  <a:cubicBezTo>
                    <a:pt x="1" y="88"/>
                    <a:pt x="2" y="88"/>
                    <a:pt x="3" y="88"/>
                  </a:cubicBezTo>
                  <a:cubicBezTo>
                    <a:pt x="4" y="88"/>
                    <a:pt x="4" y="88"/>
                    <a:pt x="5" y="88"/>
                  </a:cubicBezTo>
                  <a:cubicBezTo>
                    <a:pt x="5" y="88"/>
                    <a:pt x="6" y="88"/>
                    <a:pt x="6" y="88"/>
                  </a:cubicBezTo>
                  <a:cubicBezTo>
                    <a:pt x="169" y="88"/>
                    <a:pt x="169" y="88"/>
                    <a:pt x="169" y="88"/>
                  </a:cubicBezTo>
                  <a:cubicBezTo>
                    <a:pt x="170" y="88"/>
                    <a:pt x="171" y="88"/>
                    <a:pt x="172" y="88"/>
                  </a:cubicBezTo>
                  <a:cubicBezTo>
                    <a:pt x="174" y="88"/>
                    <a:pt x="176" y="88"/>
                    <a:pt x="178" y="88"/>
                  </a:cubicBezTo>
                  <a:cubicBezTo>
                    <a:pt x="180" y="88"/>
                    <a:pt x="180" y="87"/>
                    <a:pt x="180" y="87"/>
                  </a:cubicBezTo>
                  <a:cubicBezTo>
                    <a:pt x="180" y="86"/>
                    <a:pt x="180" y="85"/>
                    <a:pt x="180" y="85"/>
                  </a:cubicBezTo>
                  <a:close/>
                  <a:moveTo>
                    <a:pt x="178" y="87"/>
                  </a:moveTo>
                  <a:cubicBezTo>
                    <a:pt x="176" y="87"/>
                    <a:pt x="174" y="87"/>
                    <a:pt x="172" y="87"/>
                  </a:cubicBezTo>
                  <a:cubicBezTo>
                    <a:pt x="171" y="87"/>
                    <a:pt x="170" y="87"/>
                    <a:pt x="169" y="87"/>
                  </a:cubicBezTo>
                  <a:cubicBezTo>
                    <a:pt x="6" y="87"/>
                    <a:pt x="6" y="87"/>
                    <a:pt x="6" y="87"/>
                  </a:cubicBezTo>
                  <a:cubicBezTo>
                    <a:pt x="6" y="87"/>
                    <a:pt x="5" y="87"/>
                    <a:pt x="5" y="87"/>
                  </a:cubicBezTo>
                  <a:cubicBezTo>
                    <a:pt x="3" y="87"/>
                    <a:pt x="2" y="87"/>
                    <a:pt x="1" y="87"/>
                  </a:cubicBezTo>
                  <a:cubicBezTo>
                    <a:pt x="1" y="87"/>
                    <a:pt x="1" y="87"/>
                    <a:pt x="1" y="86"/>
                  </a:cubicBezTo>
                  <a:cubicBezTo>
                    <a:pt x="1" y="85"/>
                    <a:pt x="2" y="85"/>
                    <a:pt x="3" y="85"/>
                  </a:cubicBezTo>
                  <a:cubicBezTo>
                    <a:pt x="3" y="85"/>
                    <a:pt x="4" y="85"/>
                    <a:pt x="4" y="85"/>
                  </a:cubicBezTo>
                  <a:cubicBezTo>
                    <a:pt x="5" y="85"/>
                    <a:pt x="5" y="85"/>
                    <a:pt x="6" y="85"/>
                  </a:cubicBezTo>
                  <a:cubicBezTo>
                    <a:pt x="6" y="85"/>
                    <a:pt x="6" y="85"/>
                    <a:pt x="6" y="85"/>
                  </a:cubicBezTo>
                  <a:cubicBezTo>
                    <a:pt x="6" y="81"/>
                    <a:pt x="6" y="76"/>
                    <a:pt x="6" y="72"/>
                  </a:cubicBezTo>
                  <a:cubicBezTo>
                    <a:pt x="6" y="68"/>
                    <a:pt x="6" y="68"/>
                    <a:pt x="6" y="68"/>
                  </a:cubicBezTo>
                  <a:cubicBezTo>
                    <a:pt x="6" y="67"/>
                    <a:pt x="6" y="67"/>
                    <a:pt x="6" y="66"/>
                  </a:cubicBezTo>
                  <a:cubicBezTo>
                    <a:pt x="6" y="65"/>
                    <a:pt x="6" y="63"/>
                    <a:pt x="7" y="63"/>
                  </a:cubicBezTo>
                  <a:cubicBezTo>
                    <a:pt x="7" y="62"/>
                    <a:pt x="8" y="63"/>
                    <a:pt x="9" y="63"/>
                  </a:cubicBezTo>
                  <a:cubicBezTo>
                    <a:pt x="9" y="63"/>
                    <a:pt x="10" y="63"/>
                    <a:pt x="10" y="63"/>
                  </a:cubicBezTo>
                  <a:cubicBezTo>
                    <a:pt x="11" y="62"/>
                    <a:pt x="12" y="62"/>
                    <a:pt x="12" y="63"/>
                  </a:cubicBezTo>
                  <a:cubicBezTo>
                    <a:pt x="12" y="63"/>
                    <a:pt x="12" y="64"/>
                    <a:pt x="12" y="64"/>
                  </a:cubicBezTo>
                  <a:cubicBezTo>
                    <a:pt x="12" y="65"/>
                    <a:pt x="12" y="65"/>
                    <a:pt x="12" y="66"/>
                  </a:cubicBezTo>
                  <a:cubicBezTo>
                    <a:pt x="12" y="66"/>
                    <a:pt x="12" y="66"/>
                    <a:pt x="13" y="66"/>
                  </a:cubicBezTo>
                  <a:cubicBezTo>
                    <a:pt x="13" y="66"/>
                    <a:pt x="14" y="66"/>
                    <a:pt x="15" y="66"/>
                  </a:cubicBezTo>
                  <a:cubicBezTo>
                    <a:pt x="16" y="66"/>
                    <a:pt x="16" y="66"/>
                    <a:pt x="17" y="66"/>
                  </a:cubicBezTo>
                  <a:cubicBezTo>
                    <a:pt x="17" y="66"/>
                    <a:pt x="17" y="66"/>
                    <a:pt x="17" y="66"/>
                  </a:cubicBezTo>
                  <a:cubicBezTo>
                    <a:pt x="17" y="66"/>
                    <a:pt x="17" y="66"/>
                    <a:pt x="17" y="66"/>
                  </a:cubicBezTo>
                  <a:cubicBezTo>
                    <a:pt x="17" y="49"/>
                    <a:pt x="17" y="49"/>
                    <a:pt x="17" y="49"/>
                  </a:cubicBezTo>
                  <a:cubicBezTo>
                    <a:pt x="17" y="49"/>
                    <a:pt x="17" y="48"/>
                    <a:pt x="17" y="48"/>
                  </a:cubicBezTo>
                  <a:cubicBezTo>
                    <a:pt x="17" y="47"/>
                    <a:pt x="17" y="45"/>
                    <a:pt x="18" y="44"/>
                  </a:cubicBezTo>
                  <a:cubicBezTo>
                    <a:pt x="18" y="44"/>
                    <a:pt x="19" y="44"/>
                    <a:pt x="20" y="44"/>
                  </a:cubicBezTo>
                  <a:cubicBezTo>
                    <a:pt x="21" y="44"/>
                    <a:pt x="21" y="44"/>
                    <a:pt x="21" y="44"/>
                  </a:cubicBezTo>
                  <a:cubicBezTo>
                    <a:pt x="125" y="44"/>
                    <a:pt x="125" y="44"/>
                    <a:pt x="125" y="44"/>
                  </a:cubicBezTo>
                  <a:cubicBezTo>
                    <a:pt x="125" y="44"/>
                    <a:pt x="126" y="44"/>
                    <a:pt x="126" y="45"/>
                  </a:cubicBezTo>
                  <a:cubicBezTo>
                    <a:pt x="126" y="65"/>
                    <a:pt x="126" y="65"/>
                    <a:pt x="126" y="65"/>
                  </a:cubicBezTo>
                  <a:cubicBezTo>
                    <a:pt x="107" y="65"/>
                    <a:pt x="107" y="65"/>
                    <a:pt x="107" y="65"/>
                  </a:cubicBezTo>
                  <a:cubicBezTo>
                    <a:pt x="107" y="65"/>
                    <a:pt x="106" y="65"/>
                    <a:pt x="106" y="66"/>
                  </a:cubicBezTo>
                  <a:cubicBezTo>
                    <a:pt x="106" y="85"/>
                    <a:pt x="106" y="85"/>
                    <a:pt x="106" y="85"/>
                  </a:cubicBezTo>
                  <a:cubicBezTo>
                    <a:pt x="106" y="85"/>
                    <a:pt x="107" y="85"/>
                    <a:pt x="107" y="85"/>
                  </a:cubicBezTo>
                  <a:cubicBezTo>
                    <a:pt x="166" y="85"/>
                    <a:pt x="166" y="85"/>
                    <a:pt x="166" y="85"/>
                  </a:cubicBezTo>
                  <a:cubicBezTo>
                    <a:pt x="166" y="85"/>
                    <a:pt x="166" y="85"/>
                    <a:pt x="166" y="85"/>
                  </a:cubicBezTo>
                  <a:cubicBezTo>
                    <a:pt x="166" y="65"/>
                    <a:pt x="166" y="65"/>
                    <a:pt x="166" y="65"/>
                  </a:cubicBezTo>
                  <a:cubicBezTo>
                    <a:pt x="166" y="65"/>
                    <a:pt x="166" y="65"/>
                    <a:pt x="166" y="65"/>
                  </a:cubicBezTo>
                  <a:cubicBezTo>
                    <a:pt x="128" y="65"/>
                    <a:pt x="128" y="65"/>
                    <a:pt x="128" y="65"/>
                  </a:cubicBezTo>
                  <a:cubicBezTo>
                    <a:pt x="128" y="45"/>
                    <a:pt x="128" y="45"/>
                    <a:pt x="128" y="45"/>
                  </a:cubicBezTo>
                  <a:cubicBezTo>
                    <a:pt x="128" y="43"/>
                    <a:pt x="126" y="42"/>
                    <a:pt x="125" y="42"/>
                  </a:cubicBezTo>
                  <a:cubicBezTo>
                    <a:pt x="53" y="42"/>
                    <a:pt x="53" y="42"/>
                    <a:pt x="53" y="42"/>
                  </a:cubicBezTo>
                  <a:cubicBezTo>
                    <a:pt x="53" y="6"/>
                    <a:pt x="53" y="6"/>
                    <a:pt x="53" y="6"/>
                  </a:cubicBezTo>
                  <a:cubicBezTo>
                    <a:pt x="53" y="6"/>
                    <a:pt x="53" y="6"/>
                    <a:pt x="53" y="5"/>
                  </a:cubicBezTo>
                  <a:cubicBezTo>
                    <a:pt x="53" y="3"/>
                    <a:pt x="53" y="1"/>
                    <a:pt x="54" y="1"/>
                  </a:cubicBezTo>
                  <a:cubicBezTo>
                    <a:pt x="54" y="1"/>
                    <a:pt x="55" y="1"/>
                    <a:pt x="56" y="1"/>
                  </a:cubicBezTo>
                  <a:cubicBezTo>
                    <a:pt x="56" y="1"/>
                    <a:pt x="57" y="1"/>
                    <a:pt x="57" y="1"/>
                  </a:cubicBezTo>
                  <a:cubicBezTo>
                    <a:pt x="165" y="1"/>
                    <a:pt x="165" y="1"/>
                    <a:pt x="165" y="1"/>
                  </a:cubicBezTo>
                  <a:cubicBezTo>
                    <a:pt x="166" y="1"/>
                    <a:pt x="166" y="1"/>
                    <a:pt x="167" y="2"/>
                  </a:cubicBezTo>
                  <a:cubicBezTo>
                    <a:pt x="167" y="2"/>
                    <a:pt x="167" y="3"/>
                    <a:pt x="167" y="3"/>
                  </a:cubicBezTo>
                  <a:cubicBezTo>
                    <a:pt x="167" y="4"/>
                    <a:pt x="167" y="31"/>
                    <a:pt x="167" y="64"/>
                  </a:cubicBezTo>
                  <a:cubicBezTo>
                    <a:pt x="167" y="73"/>
                    <a:pt x="167" y="81"/>
                    <a:pt x="167" y="85"/>
                  </a:cubicBezTo>
                  <a:cubicBezTo>
                    <a:pt x="167" y="85"/>
                    <a:pt x="167" y="85"/>
                    <a:pt x="168" y="85"/>
                  </a:cubicBezTo>
                  <a:cubicBezTo>
                    <a:pt x="174" y="85"/>
                    <a:pt x="174" y="85"/>
                    <a:pt x="174" y="85"/>
                  </a:cubicBezTo>
                  <a:cubicBezTo>
                    <a:pt x="175" y="85"/>
                    <a:pt x="175" y="85"/>
                    <a:pt x="175" y="85"/>
                  </a:cubicBezTo>
                  <a:cubicBezTo>
                    <a:pt x="177" y="85"/>
                    <a:pt x="178" y="85"/>
                    <a:pt x="179" y="86"/>
                  </a:cubicBezTo>
                  <a:cubicBezTo>
                    <a:pt x="179" y="86"/>
                    <a:pt x="179" y="86"/>
                    <a:pt x="179" y="86"/>
                  </a:cubicBezTo>
                  <a:cubicBezTo>
                    <a:pt x="179" y="87"/>
                    <a:pt x="179" y="87"/>
                    <a:pt x="178"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286">
              <a:extLst>
                <a:ext uri="{FF2B5EF4-FFF2-40B4-BE49-F238E27FC236}">
                  <a16:creationId xmlns:a16="http://schemas.microsoft.com/office/drawing/2014/main" id="{23316936-16A0-4D95-A094-A1BD8D4E47D1}"/>
                </a:ext>
              </a:extLst>
            </p:cNvPr>
            <p:cNvSpPr>
              <a:spLocks noEditPoints="1"/>
            </p:cNvSpPr>
            <p:nvPr userDrawn="1"/>
          </p:nvSpPr>
          <p:spPr bwMode="auto">
            <a:xfrm>
              <a:off x="11915775" y="4275138"/>
              <a:ext cx="14288" cy="160338"/>
            </a:xfrm>
            <a:custGeom>
              <a:avLst/>
              <a:gdLst>
                <a:gd name="T0" fmla="*/ 1 w 2"/>
                <a:gd name="T1" fmla="*/ 23 h 23"/>
                <a:gd name="T2" fmla="*/ 2 w 2"/>
                <a:gd name="T3" fmla="*/ 22 h 23"/>
                <a:gd name="T4" fmla="*/ 2 w 2"/>
                <a:gd name="T5" fmla="*/ 1 h 23"/>
                <a:gd name="T6" fmla="*/ 1 w 2"/>
                <a:gd name="T7" fmla="*/ 0 h 23"/>
                <a:gd name="T8" fmla="*/ 0 w 2"/>
                <a:gd name="T9" fmla="*/ 1 h 23"/>
                <a:gd name="T10" fmla="*/ 0 w 2"/>
                <a:gd name="T11" fmla="*/ 22 h 23"/>
                <a:gd name="T12" fmla="*/ 1 w 2"/>
                <a:gd name="T13" fmla="*/ 23 h 23"/>
                <a:gd name="T14" fmla="*/ 1 w 2"/>
                <a:gd name="T15" fmla="*/ 1 h 23"/>
                <a:gd name="T16" fmla="*/ 1 w 2"/>
                <a:gd name="T17" fmla="*/ 1 h 23"/>
                <a:gd name="T18" fmla="*/ 1 w 2"/>
                <a:gd name="T19" fmla="*/ 1 h 23"/>
                <a:gd name="T20" fmla="*/ 1 w 2"/>
                <a:gd name="T21" fmla="*/ 22 h 23"/>
                <a:gd name="T22" fmla="*/ 1 w 2"/>
                <a:gd name="T23" fmla="*/ 22 h 23"/>
                <a:gd name="T24" fmla="*/ 1 w 2"/>
                <a:gd name="T25"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3">
                  <a:moveTo>
                    <a:pt x="1" y="23"/>
                  </a:moveTo>
                  <a:cubicBezTo>
                    <a:pt x="1" y="23"/>
                    <a:pt x="2" y="23"/>
                    <a:pt x="2" y="22"/>
                  </a:cubicBezTo>
                  <a:cubicBezTo>
                    <a:pt x="2" y="1"/>
                    <a:pt x="2" y="1"/>
                    <a:pt x="2" y="1"/>
                  </a:cubicBezTo>
                  <a:cubicBezTo>
                    <a:pt x="2" y="0"/>
                    <a:pt x="1" y="0"/>
                    <a:pt x="1" y="0"/>
                  </a:cubicBezTo>
                  <a:cubicBezTo>
                    <a:pt x="0" y="0"/>
                    <a:pt x="0" y="0"/>
                    <a:pt x="0" y="1"/>
                  </a:cubicBezTo>
                  <a:cubicBezTo>
                    <a:pt x="0" y="22"/>
                    <a:pt x="0" y="22"/>
                    <a:pt x="0" y="22"/>
                  </a:cubicBezTo>
                  <a:cubicBezTo>
                    <a:pt x="0" y="23"/>
                    <a:pt x="0" y="23"/>
                    <a:pt x="1" y="23"/>
                  </a:cubicBezTo>
                  <a:close/>
                  <a:moveTo>
                    <a:pt x="1" y="1"/>
                  </a:moveTo>
                  <a:cubicBezTo>
                    <a:pt x="1" y="1"/>
                    <a:pt x="1" y="1"/>
                    <a:pt x="1" y="1"/>
                  </a:cubicBezTo>
                  <a:cubicBezTo>
                    <a:pt x="1" y="1"/>
                    <a:pt x="1" y="1"/>
                    <a:pt x="1" y="1"/>
                  </a:cubicBezTo>
                  <a:cubicBezTo>
                    <a:pt x="1" y="22"/>
                    <a:pt x="1" y="22"/>
                    <a:pt x="1" y="22"/>
                  </a:cubicBezTo>
                  <a:cubicBezTo>
                    <a:pt x="1" y="22"/>
                    <a:pt x="1" y="22"/>
                    <a:pt x="1" y="2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287">
              <a:extLst>
                <a:ext uri="{FF2B5EF4-FFF2-40B4-BE49-F238E27FC236}">
                  <a16:creationId xmlns:a16="http://schemas.microsoft.com/office/drawing/2014/main" id="{41EFA09F-3195-42A8-9299-D65102541665}"/>
                </a:ext>
              </a:extLst>
            </p:cNvPr>
            <p:cNvSpPr>
              <a:spLocks noEditPoints="1"/>
            </p:cNvSpPr>
            <p:nvPr userDrawn="1"/>
          </p:nvSpPr>
          <p:spPr bwMode="auto">
            <a:xfrm>
              <a:off x="11736388" y="4568825"/>
              <a:ext cx="12700" cy="90488"/>
            </a:xfrm>
            <a:custGeom>
              <a:avLst/>
              <a:gdLst>
                <a:gd name="T0" fmla="*/ 1 w 2"/>
                <a:gd name="T1" fmla="*/ 13 h 13"/>
                <a:gd name="T2" fmla="*/ 2 w 2"/>
                <a:gd name="T3" fmla="*/ 12 h 13"/>
                <a:gd name="T4" fmla="*/ 2 w 2"/>
                <a:gd name="T5" fmla="*/ 1 h 13"/>
                <a:gd name="T6" fmla="*/ 1 w 2"/>
                <a:gd name="T7" fmla="*/ 0 h 13"/>
                <a:gd name="T8" fmla="*/ 0 w 2"/>
                <a:gd name="T9" fmla="*/ 1 h 13"/>
                <a:gd name="T10" fmla="*/ 0 w 2"/>
                <a:gd name="T11" fmla="*/ 12 h 13"/>
                <a:gd name="T12" fmla="*/ 1 w 2"/>
                <a:gd name="T13" fmla="*/ 13 h 13"/>
                <a:gd name="T14" fmla="*/ 1 w 2"/>
                <a:gd name="T15" fmla="*/ 1 h 13"/>
                <a:gd name="T16" fmla="*/ 1 w 2"/>
                <a:gd name="T17" fmla="*/ 1 h 13"/>
                <a:gd name="T18" fmla="*/ 1 w 2"/>
                <a:gd name="T19" fmla="*/ 1 h 13"/>
                <a:gd name="T20" fmla="*/ 1 w 2"/>
                <a:gd name="T21" fmla="*/ 12 h 13"/>
                <a:gd name="T22" fmla="*/ 1 w 2"/>
                <a:gd name="T23" fmla="*/ 12 h 13"/>
                <a:gd name="T24" fmla="*/ 1 w 2"/>
                <a:gd name="T25"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3">
                  <a:moveTo>
                    <a:pt x="1" y="13"/>
                  </a:moveTo>
                  <a:cubicBezTo>
                    <a:pt x="2" y="13"/>
                    <a:pt x="2" y="13"/>
                    <a:pt x="2" y="12"/>
                  </a:cubicBezTo>
                  <a:cubicBezTo>
                    <a:pt x="2" y="1"/>
                    <a:pt x="2" y="1"/>
                    <a:pt x="2" y="1"/>
                  </a:cubicBezTo>
                  <a:cubicBezTo>
                    <a:pt x="2" y="0"/>
                    <a:pt x="2" y="0"/>
                    <a:pt x="1" y="0"/>
                  </a:cubicBezTo>
                  <a:cubicBezTo>
                    <a:pt x="0" y="0"/>
                    <a:pt x="0" y="0"/>
                    <a:pt x="0" y="1"/>
                  </a:cubicBezTo>
                  <a:cubicBezTo>
                    <a:pt x="0" y="12"/>
                    <a:pt x="0" y="12"/>
                    <a:pt x="0" y="12"/>
                  </a:cubicBezTo>
                  <a:cubicBezTo>
                    <a:pt x="0" y="13"/>
                    <a:pt x="0" y="13"/>
                    <a:pt x="1" y="13"/>
                  </a:cubicBezTo>
                  <a:close/>
                  <a:moveTo>
                    <a:pt x="1" y="1"/>
                  </a:moveTo>
                  <a:cubicBezTo>
                    <a:pt x="1" y="1"/>
                    <a:pt x="1" y="1"/>
                    <a:pt x="1" y="1"/>
                  </a:cubicBezTo>
                  <a:cubicBezTo>
                    <a:pt x="1" y="1"/>
                    <a:pt x="1" y="1"/>
                    <a:pt x="1" y="1"/>
                  </a:cubicBezTo>
                  <a:cubicBezTo>
                    <a:pt x="1" y="12"/>
                    <a:pt x="1" y="12"/>
                    <a:pt x="1" y="12"/>
                  </a:cubicBezTo>
                  <a:cubicBezTo>
                    <a:pt x="1" y="12"/>
                    <a:pt x="1" y="12"/>
                    <a:pt x="1" y="1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288">
              <a:extLst>
                <a:ext uri="{FF2B5EF4-FFF2-40B4-BE49-F238E27FC236}">
                  <a16:creationId xmlns:a16="http://schemas.microsoft.com/office/drawing/2014/main" id="{9FE329E2-88EF-4F92-B69F-F9BE5C587EB3}"/>
                </a:ext>
              </a:extLst>
            </p:cNvPr>
            <p:cNvSpPr>
              <a:spLocks noEditPoints="1"/>
            </p:cNvSpPr>
            <p:nvPr userDrawn="1"/>
          </p:nvSpPr>
          <p:spPr bwMode="auto">
            <a:xfrm>
              <a:off x="11845925" y="4476750"/>
              <a:ext cx="242888" cy="182563"/>
            </a:xfrm>
            <a:custGeom>
              <a:avLst/>
              <a:gdLst>
                <a:gd name="T0" fmla="*/ 35 w 35"/>
                <a:gd name="T1" fmla="*/ 0 h 26"/>
                <a:gd name="T2" fmla="*/ 0 w 35"/>
                <a:gd name="T3" fmla="*/ 0 h 26"/>
                <a:gd name="T4" fmla="*/ 0 w 35"/>
                <a:gd name="T5" fmla="*/ 1 h 26"/>
                <a:gd name="T6" fmla="*/ 0 w 35"/>
                <a:gd name="T7" fmla="*/ 25 h 26"/>
                <a:gd name="T8" fmla="*/ 0 w 35"/>
                <a:gd name="T9" fmla="*/ 26 h 26"/>
                <a:gd name="T10" fmla="*/ 35 w 35"/>
                <a:gd name="T11" fmla="*/ 26 h 26"/>
                <a:gd name="T12" fmla="*/ 35 w 35"/>
                <a:gd name="T13" fmla="*/ 25 h 26"/>
                <a:gd name="T14" fmla="*/ 35 w 35"/>
                <a:gd name="T15" fmla="*/ 1 h 26"/>
                <a:gd name="T16" fmla="*/ 35 w 35"/>
                <a:gd name="T17" fmla="*/ 0 h 26"/>
                <a:gd name="T18" fmla="*/ 34 w 35"/>
                <a:gd name="T19" fmla="*/ 25 h 26"/>
                <a:gd name="T20" fmla="*/ 1 w 35"/>
                <a:gd name="T21" fmla="*/ 25 h 26"/>
                <a:gd name="T22" fmla="*/ 1 w 35"/>
                <a:gd name="T23" fmla="*/ 1 h 26"/>
                <a:gd name="T24" fmla="*/ 34 w 35"/>
                <a:gd name="T25" fmla="*/ 1 h 26"/>
                <a:gd name="T26" fmla="*/ 34 w 35"/>
                <a:gd name="T27"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6">
                  <a:moveTo>
                    <a:pt x="35" y="0"/>
                  </a:moveTo>
                  <a:cubicBezTo>
                    <a:pt x="0" y="0"/>
                    <a:pt x="0" y="0"/>
                    <a:pt x="0" y="0"/>
                  </a:cubicBezTo>
                  <a:cubicBezTo>
                    <a:pt x="0" y="0"/>
                    <a:pt x="0" y="0"/>
                    <a:pt x="0" y="1"/>
                  </a:cubicBezTo>
                  <a:cubicBezTo>
                    <a:pt x="0" y="25"/>
                    <a:pt x="0" y="25"/>
                    <a:pt x="0" y="25"/>
                  </a:cubicBezTo>
                  <a:cubicBezTo>
                    <a:pt x="0" y="26"/>
                    <a:pt x="0" y="26"/>
                    <a:pt x="0" y="26"/>
                  </a:cubicBezTo>
                  <a:cubicBezTo>
                    <a:pt x="35" y="26"/>
                    <a:pt x="35" y="26"/>
                    <a:pt x="35" y="26"/>
                  </a:cubicBezTo>
                  <a:cubicBezTo>
                    <a:pt x="35" y="26"/>
                    <a:pt x="35" y="26"/>
                    <a:pt x="35" y="25"/>
                  </a:cubicBezTo>
                  <a:cubicBezTo>
                    <a:pt x="35" y="1"/>
                    <a:pt x="35" y="1"/>
                    <a:pt x="35" y="1"/>
                  </a:cubicBezTo>
                  <a:cubicBezTo>
                    <a:pt x="35" y="0"/>
                    <a:pt x="35" y="0"/>
                    <a:pt x="35" y="0"/>
                  </a:cubicBezTo>
                  <a:close/>
                  <a:moveTo>
                    <a:pt x="34" y="25"/>
                  </a:moveTo>
                  <a:cubicBezTo>
                    <a:pt x="1" y="25"/>
                    <a:pt x="1" y="25"/>
                    <a:pt x="1" y="25"/>
                  </a:cubicBezTo>
                  <a:cubicBezTo>
                    <a:pt x="1" y="1"/>
                    <a:pt x="1" y="1"/>
                    <a:pt x="1" y="1"/>
                  </a:cubicBezTo>
                  <a:cubicBezTo>
                    <a:pt x="34" y="1"/>
                    <a:pt x="34" y="1"/>
                    <a:pt x="34" y="1"/>
                  </a:cubicBezTo>
                  <a:lnTo>
                    <a:pt x="3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289">
              <a:extLst>
                <a:ext uri="{FF2B5EF4-FFF2-40B4-BE49-F238E27FC236}">
                  <a16:creationId xmlns:a16="http://schemas.microsoft.com/office/drawing/2014/main" id="{A198D97C-82A2-4449-BCB0-CAFA049837C7}"/>
                </a:ext>
              </a:extLst>
            </p:cNvPr>
            <p:cNvSpPr>
              <a:spLocks noEditPoints="1"/>
            </p:cNvSpPr>
            <p:nvPr userDrawn="1"/>
          </p:nvSpPr>
          <p:spPr bwMode="auto">
            <a:xfrm>
              <a:off x="11804650"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0" y="0"/>
                    <a:pt x="0" y="1"/>
                    <a:pt x="0" y="2"/>
                  </a:cubicBezTo>
                  <a:cubicBezTo>
                    <a:pt x="0" y="30"/>
                    <a:pt x="0" y="30"/>
                    <a:pt x="0" y="30"/>
                  </a:cubicBezTo>
                  <a:cubicBezTo>
                    <a:pt x="0" y="31"/>
                    <a:pt x="0"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290">
              <a:extLst>
                <a:ext uri="{FF2B5EF4-FFF2-40B4-BE49-F238E27FC236}">
                  <a16:creationId xmlns:a16="http://schemas.microsoft.com/office/drawing/2014/main" id="{9C2B4BD7-465F-489E-B572-6F2B10FED345}"/>
                </a:ext>
              </a:extLst>
            </p:cNvPr>
            <p:cNvSpPr>
              <a:spLocks noEditPoints="1"/>
            </p:cNvSpPr>
            <p:nvPr userDrawn="1"/>
          </p:nvSpPr>
          <p:spPr bwMode="auto">
            <a:xfrm>
              <a:off x="11542713" y="4568825"/>
              <a:ext cx="20638" cy="133350"/>
            </a:xfrm>
            <a:custGeom>
              <a:avLst/>
              <a:gdLst>
                <a:gd name="T0" fmla="*/ 2 w 3"/>
                <a:gd name="T1" fmla="*/ 19 h 19"/>
                <a:gd name="T2" fmla="*/ 3 w 3"/>
                <a:gd name="T3" fmla="*/ 18 h 19"/>
                <a:gd name="T4" fmla="*/ 3 w 3"/>
                <a:gd name="T5" fmla="*/ 1 h 19"/>
                <a:gd name="T6" fmla="*/ 2 w 3"/>
                <a:gd name="T7" fmla="*/ 0 h 19"/>
                <a:gd name="T8" fmla="*/ 0 w 3"/>
                <a:gd name="T9" fmla="*/ 1 h 19"/>
                <a:gd name="T10" fmla="*/ 0 w 3"/>
                <a:gd name="T11" fmla="*/ 18 h 19"/>
                <a:gd name="T12" fmla="*/ 2 w 3"/>
                <a:gd name="T13" fmla="*/ 19 h 19"/>
                <a:gd name="T14" fmla="*/ 1 w 3"/>
                <a:gd name="T15" fmla="*/ 1 h 19"/>
                <a:gd name="T16" fmla="*/ 2 w 3"/>
                <a:gd name="T17" fmla="*/ 1 h 19"/>
                <a:gd name="T18" fmla="*/ 2 w 3"/>
                <a:gd name="T19" fmla="*/ 1 h 19"/>
                <a:gd name="T20" fmla="*/ 2 w 3"/>
                <a:gd name="T21" fmla="*/ 18 h 19"/>
                <a:gd name="T22" fmla="*/ 1 w 3"/>
                <a:gd name="T23" fmla="*/ 18 h 19"/>
                <a:gd name="T24" fmla="*/ 1 w 3"/>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9">
                  <a:moveTo>
                    <a:pt x="2" y="19"/>
                  </a:moveTo>
                  <a:cubicBezTo>
                    <a:pt x="2" y="19"/>
                    <a:pt x="3" y="19"/>
                    <a:pt x="3" y="18"/>
                  </a:cubicBezTo>
                  <a:cubicBezTo>
                    <a:pt x="3" y="1"/>
                    <a:pt x="3" y="1"/>
                    <a:pt x="3" y="1"/>
                  </a:cubicBezTo>
                  <a:cubicBezTo>
                    <a:pt x="3" y="0"/>
                    <a:pt x="2" y="0"/>
                    <a:pt x="2" y="0"/>
                  </a:cubicBezTo>
                  <a:cubicBezTo>
                    <a:pt x="1" y="0"/>
                    <a:pt x="0" y="0"/>
                    <a:pt x="0" y="1"/>
                  </a:cubicBezTo>
                  <a:cubicBezTo>
                    <a:pt x="0" y="18"/>
                    <a:pt x="0" y="18"/>
                    <a:pt x="0" y="18"/>
                  </a:cubicBezTo>
                  <a:cubicBezTo>
                    <a:pt x="0" y="19"/>
                    <a:pt x="1" y="19"/>
                    <a:pt x="2" y="19"/>
                  </a:cubicBezTo>
                  <a:close/>
                  <a:moveTo>
                    <a:pt x="1" y="1"/>
                  </a:moveTo>
                  <a:cubicBezTo>
                    <a:pt x="1" y="1"/>
                    <a:pt x="1" y="1"/>
                    <a:pt x="2" y="1"/>
                  </a:cubicBezTo>
                  <a:cubicBezTo>
                    <a:pt x="2" y="1"/>
                    <a:pt x="2" y="1"/>
                    <a:pt x="2" y="1"/>
                  </a:cubicBezTo>
                  <a:cubicBezTo>
                    <a:pt x="2" y="18"/>
                    <a:pt x="2" y="18"/>
                    <a:pt x="2" y="18"/>
                  </a:cubicBezTo>
                  <a:cubicBezTo>
                    <a:pt x="2" y="18"/>
                    <a:pt x="1" y="18"/>
                    <a:pt x="1" y="18"/>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91">
              <a:extLst>
                <a:ext uri="{FF2B5EF4-FFF2-40B4-BE49-F238E27FC236}">
                  <a16:creationId xmlns:a16="http://schemas.microsoft.com/office/drawing/2014/main" id="{9398F13D-874B-46DE-AF76-896809634439}"/>
                </a:ext>
              </a:extLst>
            </p:cNvPr>
            <p:cNvSpPr>
              <a:spLocks noEditPoints="1"/>
            </p:cNvSpPr>
            <p:nvPr userDrawn="1"/>
          </p:nvSpPr>
          <p:spPr bwMode="auto">
            <a:xfrm>
              <a:off x="11363325" y="4275138"/>
              <a:ext cx="12700"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2 w 2"/>
                <a:gd name="T15" fmla="*/ 30 h 31"/>
                <a:gd name="T16" fmla="*/ 1 w 2"/>
                <a:gd name="T17" fmla="*/ 30 h 31"/>
                <a:gd name="T18" fmla="*/ 1 w 2"/>
                <a:gd name="T19" fmla="*/ 2 h 31"/>
                <a:gd name="T20" fmla="*/ 1 w 2"/>
                <a:gd name="T21" fmla="*/ 1 h 31"/>
                <a:gd name="T22" fmla="*/ 2 w 2"/>
                <a:gd name="T23" fmla="*/ 2 h 31"/>
                <a:gd name="T24" fmla="*/ 2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2" y="30"/>
                  </a:moveTo>
                  <a:cubicBezTo>
                    <a:pt x="2" y="30"/>
                    <a:pt x="1" y="30"/>
                    <a:pt x="1" y="30"/>
                  </a:cubicBezTo>
                  <a:cubicBezTo>
                    <a:pt x="1" y="2"/>
                    <a:pt x="1" y="2"/>
                    <a:pt x="1" y="2"/>
                  </a:cubicBezTo>
                  <a:cubicBezTo>
                    <a:pt x="1" y="1"/>
                    <a:pt x="1" y="1"/>
                    <a:pt x="1" y="1"/>
                  </a:cubicBezTo>
                  <a:cubicBezTo>
                    <a:pt x="1" y="1"/>
                    <a:pt x="2" y="1"/>
                    <a:pt x="2" y="2"/>
                  </a:cubicBezTo>
                  <a:lnTo>
                    <a:pt x="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92">
              <a:extLst>
                <a:ext uri="{FF2B5EF4-FFF2-40B4-BE49-F238E27FC236}">
                  <a16:creationId xmlns:a16="http://schemas.microsoft.com/office/drawing/2014/main" id="{24BB9FF5-7C43-474F-B137-37ABE433AB0D}"/>
                </a:ext>
              </a:extLst>
            </p:cNvPr>
            <p:cNvSpPr>
              <a:spLocks noEditPoints="1"/>
            </p:cNvSpPr>
            <p:nvPr userDrawn="1"/>
          </p:nvSpPr>
          <p:spPr bwMode="auto">
            <a:xfrm>
              <a:off x="11425238" y="4589463"/>
              <a:ext cx="61913" cy="112713"/>
            </a:xfrm>
            <a:custGeom>
              <a:avLst/>
              <a:gdLst>
                <a:gd name="T0" fmla="*/ 1 w 9"/>
                <a:gd name="T1" fmla="*/ 16 h 16"/>
                <a:gd name="T2" fmla="*/ 8 w 9"/>
                <a:gd name="T3" fmla="*/ 16 h 16"/>
                <a:gd name="T4" fmla="*/ 9 w 9"/>
                <a:gd name="T5" fmla="*/ 15 h 16"/>
                <a:gd name="T6" fmla="*/ 9 w 9"/>
                <a:gd name="T7" fmla="*/ 1 h 16"/>
                <a:gd name="T8" fmla="*/ 8 w 9"/>
                <a:gd name="T9" fmla="*/ 0 h 16"/>
                <a:gd name="T10" fmla="*/ 1 w 9"/>
                <a:gd name="T11" fmla="*/ 0 h 16"/>
                <a:gd name="T12" fmla="*/ 0 w 9"/>
                <a:gd name="T13" fmla="*/ 1 h 16"/>
                <a:gd name="T14" fmla="*/ 0 w 9"/>
                <a:gd name="T15" fmla="*/ 15 h 16"/>
                <a:gd name="T16" fmla="*/ 1 w 9"/>
                <a:gd name="T17" fmla="*/ 16 h 16"/>
                <a:gd name="T18" fmla="*/ 1 w 9"/>
                <a:gd name="T19" fmla="*/ 1 h 16"/>
                <a:gd name="T20" fmla="*/ 8 w 9"/>
                <a:gd name="T21" fmla="*/ 1 h 16"/>
                <a:gd name="T22" fmla="*/ 8 w 9"/>
                <a:gd name="T23" fmla="*/ 15 h 16"/>
                <a:gd name="T24" fmla="*/ 1 w 9"/>
                <a:gd name="T25" fmla="*/ 15 h 16"/>
                <a:gd name="T26" fmla="*/ 1 w 9"/>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6">
                  <a:moveTo>
                    <a:pt x="1" y="16"/>
                  </a:moveTo>
                  <a:cubicBezTo>
                    <a:pt x="8" y="16"/>
                    <a:pt x="8" y="16"/>
                    <a:pt x="8" y="16"/>
                  </a:cubicBezTo>
                  <a:cubicBezTo>
                    <a:pt x="8" y="16"/>
                    <a:pt x="9" y="15"/>
                    <a:pt x="9" y="15"/>
                  </a:cubicBezTo>
                  <a:cubicBezTo>
                    <a:pt x="9" y="1"/>
                    <a:pt x="9" y="1"/>
                    <a:pt x="9" y="1"/>
                  </a:cubicBezTo>
                  <a:cubicBezTo>
                    <a:pt x="9" y="0"/>
                    <a:pt x="8" y="0"/>
                    <a:pt x="8" y="0"/>
                  </a:cubicBezTo>
                  <a:cubicBezTo>
                    <a:pt x="1" y="0"/>
                    <a:pt x="1" y="0"/>
                    <a:pt x="1" y="0"/>
                  </a:cubicBezTo>
                  <a:cubicBezTo>
                    <a:pt x="0" y="0"/>
                    <a:pt x="0" y="0"/>
                    <a:pt x="0" y="1"/>
                  </a:cubicBezTo>
                  <a:cubicBezTo>
                    <a:pt x="0" y="15"/>
                    <a:pt x="0" y="15"/>
                    <a:pt x="0" y="15"/>
                  </a:cubicBezTo>
                  <a:cubicBezTo>
                    <a:pt x="0" y="15"/>
                    <a:pt x="0" y="16"/>
                    <a:pt x="1" y="16"/>
                  </a:cubicBezTo>
                  <a:close/>
                  <a:moveTo>
                    <a:pt x="1" y="1"/>
                  </a:moveTo>
                  <a:cubicBezTo>
                    <a:pt x="8" y="1"/>
                    <a:pt x="8" y="1"/>
                    <a:pt x="8" y="1"/>
                  </a:cubicBezTo>
                  <a:cubicBezTo>
                    <a:pt x="8" y="15"/>
                    <a:pt x="8" y="15"/>
                    <a:pt x="8"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93">
              <a:extLst>
                <a:ext uri="{FF2B5EF4-FFF2-40B4-BE49-F238E27FC236}">
                  <a16:creationId xmlns:a16="http://schemas.microsoft.com/office/drawing/2014/main" id="{C25E27B1-6FD9-475D-8774-E11FD4D0A68F}"/>
                </a:ext>
              </a:extLst>
            </p:cNvPr>
            <p:cNvSpPr>
              <a:spLocks noEditPoints="1"/>
            </p:cNvSpPr>
            <p:nvPr userDrawn="1"/>
          </p:nvSpPr>
          <p:spPr bwMode="auto">
            <a:xfrm>
              <a:off x="11695113" y="4275138"/>
              <a:ext cx="12700"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0" y="0"/>
                    <a:pt x="0" y="1"/>
                    <a:pt x="0" y="2"/>
                  </a:cubicBezTo>
                  <a:cubicBezTo>
                    <a:pt x="0" y="30"/>
                    <a:pt x="0" y="30"/>
                    <a:pt x="0" y="30"/>
                  </a:cubicBezTo>
                  <a:cubicBezTo>
                    <a:pt x="0" y="31"/>
                    <a:pt x="0"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94">
              <a:extLst>
                <a:ext uri="{FF2B5EF4-FFF2-40B4-BE49-F238E27FC236}">
                  <a16:creationId xmlns:a16="http://schemas.microsoft.com/office/drawing/2014/main" id="{7E55AACD-DF59-47F5-A81D-A714F98D798F}"/>
                </a:ext>
              </a:extLst>
            </p:cNvPr>
            <p:cNvSpPr>
              <a:spLocks noEditPoints="1"/>
            </p:cNvSpPr>
            <p:nvPr userDrawn="1"/>
          </p:nvSpPr>
          <p:spPr bwMode="auto">
            <a:xfrm>
              <a:off x="11583988"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95">
              <a:extLst>
                <a:ext uri="{FF2B5EF4-FFF2-40B4-BE49-F238E27FC236}">
                  <a16:creationId xmlns:a16="http://schemas.microsoft.com/office/drawing/2014/main" id="{84BEDADF-44CA-4459-BDCD-B89742AFAE52}"/>
                </a:ext>
              </a:extLst>
            </p:cNvPr>
            <p:cNvSpPr>
              <a:spLocks noEditPoints="1"/>
            </p:cNvSpPr>
            <p:nvPr userDrawn="1"/>
          </p:nvSpPr>
          <p:spPr bwMode="auto">
            <a:xfrm>
              <a:off x="11472863"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96">
              <a:extLst>
                <a:ext uri="{FF2B5EF4-FFF2-40B4-BE49-F238E27FC236}">
                  <a16:creationId xmlns:a16="http://schemas.microsoft.com/office/drawing/2014/main" id="{762FC968-01CB-4B6B-AD54-BDC6E6AD2BCA}"/>
                </a:ext>
              </a:extLst>
            </p:cNvPr>
            <p:cNvSpPr>
              <a:spLocks noEditPoints="1"/>
            </p:cNvSpPr>
            <p:nvPr userDrawn="1"/>
          </p:nvSpPr>
          <p:spPr bwMode="auto">
            <a:xfrm>
              <a:off x="11064875" y="4799013"/>
              <a:ext cx="560388" cy="22225"/>
            </a:xfrm>
            <a:custGeom>
              <a:avLst/>
              <a:gdLst>
                <a:gd name="T0" fmla="*/ 80 w 81"/>
                <a:gd name="T1" fmla="*/ 0 h 3"/>
                <a:gd name="T2" fmla="*/ 1 w 81"/>
                <a:gd name="T3" fmla="*/ 0 h 3"/>
                <a:gd name="T4" fmla="*/ 0 w 81"/>
                <a:gd name="T5" fmla="*/ 0 h 3"/>
                <a:gd name="T6" fmla="*/ 0 w 81"/>
                <a:gd name="T7" fmla="*/ 3 h 3"/>
                <a:gd name="T8" fmla="*/ 1 w 81"/>
                <a:gd name="T9" fmla="*/ 3 h 3"/>
                <a:gd name="T10" fmla="*/ 80 w 81"/>
                <a:gd name="T11" fmla="*/ 3 h 3"/>
                <a:gd name="T12" fmla="*/ 81 w 81"/>
                <a:gd name="T13" fmla="*/ 3 h 3"/>
                <a:gd name="T14" fmla="*/ 81 w 81"/>
                <a:gd name="T15" fmla="*/ 0 h 3"/>
                <a:gd name="T16" fmla="*/ 80 w 81"/>
                <a:gd name="T17" fmla="*/ 0 h 3"/>
                <a:gd name="T18" fmla="*/ 80 w 81"/>
                <a:gd name="T19" fmla="*/ 2 h 3"/>
                <a:gd name="T20" fmla="*/ 1 w 81"/>
                <a:gd name="T21" fmla="*/ 2 h 3"/>
                <a:gd name="T22" fmla="*/ 1 w 81"/>
                <a:gd name="T23" fmla="*/ 1 h 3"/>
                <a:gd name="T24" fmla="*/ 80 w 81"/>
                <a:gd name="T25" fmla="*/ 1 h 3"/>
                <a:gd name="T26" fmla="*/ 80 w 81"/>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3">
                  <a:moveTo>
                    <a:pt x="80" y="0"/>
                  </a:moveTo>
                  <a:cubicBezTo>
                    <a:pt x="1" y="0"/>
                    <a:pt x="1" y="0"/>
                    <a:pt x="1" y="0"/>
                  </a:cubicBezTo>
                  <a:cubicBezTo>
                    <a:pt x="0" y="0"/>
                    <a:pt x="0" y="0"/>
                    <a:pt x="0" y="0"/>
                  </a:cubicBezTo>
                  <a:cubicBezTo>
                    <a:pt x="0" y="3"/>
                    <a:pt x="0" y="3"/>
                    <a:pt x="0" y="3"/>
                  </a:cubicBezTo>
                  <a:cubicBezTo>
                    <a:pt x="0" y="3"/>
                    <a:pt x="0" y="3"/>
                    <a:pt x="1" y="3"/>
                  </a:cubicBezTo>
                  <a:cubicBezTo>
                    <a:pt x="80" y="3"/>
                    <a:pt x="80" y="3"/>
                    <a:pt x="80" y="3"/>
                  </a:cubicBezTo>
                  <a:cubicBezTo>
                    <a:pt x="81" y="3"/>
                    <a:pt x="81" y="3"/>
                    <a:pt x="81" y="3"/>
                  </a:cubicBezTo>
                  <a:cubicBezTo>
                    <a:pt x="81" y="0"/>
                    <a:pt x="81" y="0"/>
                    <a:pt x="81" y="0"/>
                  </a:cubicBezTo>
                  <a:cubicBezTo>
                    <a:pt x="81" y="0"/>
                    <a:pt x="81" y="0"/>
                    <a:pt x="80" y="0"/>
                  </a:cubicBezTo>
                  <a:close/>
                  <a:moveTo>
                    <a:pt x="80" y="2"/>
                  </a:moveTo>
                  <a:cubicBezTo>
                    <a:pt x="1" y="2"/>
                    <a:pt x="1" y="2"/>
                    <a:pt x="1" y="2"/>
                  </a:cubicBezTo>
                  <a:cubicBezTo>
                    <a:pt x="1" y="1"/>
                    <a:pt x="1" y="1"/>
                    <a:pt x="1" y="1"/>
                  </a:cubicBezTo>
                  <a:cubicBezTo>
                    <a:pt x="80" y="1"/>
                    <a:pt x="80" y="1"/>
                    <a:pt x="80" y="1"/>
                  </a:cubicBezTo>
                  <a:lnTo>
                    <a:pt x="8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97">
              <a:extLst>
                <a:ext uri="{FF2B5EF4-FFF2-40B4-BE49-F238E27FC236}">
                  <a16:creationId xmlns:a16="http://schemas.microsoft.com/office/drawing/2014/main" id="{682F9B36-C551-4F48-B979-363CCFEC7B55}"/>
                </a:ext>
              </a:extLst>
            </p:cNvPr>
            <p:cNvSpPr>
              <a:spLocks noEditPoints="1"/>
            </p:cNvSpPr>
            <p:nvPr userDrawn="1"/>
          </p:nvSpPr>
          <p:spPr bwMode="auto">
            <a:xfrm>
              <a:off x="11639550" y="4568825"/>
              <a:ext cx="12700" cy="133350"/>
            </a:xfrm>
            <a:custGeom>
              <a:avLst/>
              <a:gdLst>
                <a:gd name="T0" fmla="*/ 1 w 2"/>
                <a:gd name="T1" fmla="*/ 0 h 19"/>
                <a:gd name="T2" fmla="*/ 0 w 2"/>
                <a:gd name="T3" fmla="*/ 1 h 19"/>
                <a:gd name="T4" fmla="*/ 0 w 2"/>
                <a:gd name="T5" fmla="*/ 18 h 19"/>
                <a:gd name="T6" fmla="*/ 1 w 2"/>
                <a:gd name="T7" fmla="*/ 19 h 19"/>
                <a:gd name="T8" fmla="*/ 2 w 2"/>
                <a:gd name="T9" fmla="*/ 18 h 19"/>
                <a:gd name="T10" fmla="*/ 2 w 2"/>
                <a:gd name="T11" fmla="*/ 1 h 19"/>
                <a:gd name="T12" fmla="*/ 1 w 2"/>
                <a:gd name="T13" fmla="*/ 0 h 19"/>
                <a:gd name="T14" fmla="*/ 1 w 2"/>
                <a:gd name="T15" fmla="*/ 18 h 19"/>
                <a:gd name="T16" fmla="*/ 1 w 2"/>
                <a:gd name="T17" fmla="*/ 18 h 19"/>
                <a:gd name="T18" fmla="*/ 1 w 2"/>
                <a:gd name="T19" fmla="*/ 1 h 19"/>
                <a:gd name="T20" fmla="*/ 1 w 2"/>
                <a:gd name="T21" fmla="*/ 1 h 19"/>
                <a:gd name="T22" fmla="*/ 1 w 2"/>
                <a:gd name="T23" fmla="*/ 1 h 19"/>
                <a:gd name="T24" fmla="*/ 1 w 2"/>
                <a:gd name="T2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0"/>
                  </a:moveTo>
                  <a:cubicBezTo>
                    <a:pt x="1" y="0"/>
                    <a:pt x="0" y="0"/>
                    <a:pt x="0" y="1"/>
                  </a:cubicBezTo>
                  <a:cubicBezTo>
                    <a:pt x="0" y="18"/>
                    <a:pt x="0" y="18"/>
                    <a:pt x="0" y="18"/>
                  </a:cubicBezTo>
                  <a:cubicBezTo>
                    <a:pt x="0" y="19"/>
                    <a:pt x="1" y="19"/>
                    <a:pt x="1" y="19"/>
                  </a:cubicBezTo>
                  <a:cubicBezTo>
                    <a:pt x="2" y="19"/>
                    <a:pt x="2" y="19"/>
                    <a:pt x="2" y="18"/>
                  </a:cubicBezTo>
                  <a:cubicBezTo>
                    <a:pt x="2" y="1"/>
                    <a:pt x="2" y="1"/>
                    <a:pt x="2" y="1"/>
                  </a:cubicBezTo>
                  <a:cubicBezTo>
                    <a:pt x="2" y="0"/>
                    <a:pt x="2" y="0"/>
                    <a:pt x="1" y="0"/>
                  </a:cubicBezTo>
                  <a:close/>
                  <a:moveTo>
                    <a:pt x="1" y="18"/>
                  </a:moveTo>
                  <a:cubicBezTo>
                    <a:pt x="1" y="18"/>
                    <a:pt x="1" y="18"/>
                    <a:pt x="1" y="18"/>
                  </a:cubicBezTo>
                  <a:cubicBezTo>
                    <a:pt x="1" y="1"/>
                    <a:pt x="1" y="1"/>
                    <a:pt x="1" y="1"/>
                  </a:cubicBezTo>
                  <a:cubicBezTo>
                    <a:pt x="1" y="1"/>
                    <a:pt x="1" y="1"/>
                    <a:pt x="1" y="1"/>
                  </a:cubicBezTo>
                  <a:cubicBezTo>
                    <a:pt x="1" y="1"/>
                    <a:pt x="1" y="1"/>
                    <a:pt x="1" y="1"/>
                  </a:cubicBezTo>
                  <a:lnTo>
                    <a:pt x="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98">
              <a:extLst>
                <a:ext uri="{FF2B5EF4-FFF2-40B4-BE49-F238E27FC236}">
                  <a16:creationId xmlns:a16="http://schemas.microsoft.com/office/drawing/2014/main" id="{BA24BC87-6DAF-411C-8D1F-9E1C63BB06B5}"/>
                </a:ext>
              </a:extLst>
            </p:cNvPr>
            <p:cNvSpPr>
              <a:spLocks noEditPoints="1"/>
            </p:cNvSpPr>
            <p:nvPr userDrawn="1"/>
          </p:nvSpPr>
          <p:spPr bwMode="auto">
            <a:xfrm>
              <a:off x="11064875" y="4743450"/>
              <a:ext cx="484188" cy="28575"/>
            </a:xfrm>
            <a:custGeom>
              <a:avLst/>
              <a:gdLst>
                <a:gd name="T0" fmla="*/ 1 w 70"/>
                <a:gd name="T1" fmla="*/ 4 h 4"/>
                <a:gd name="T2" fmla="*/ 70 w 70"/>
                <a:gd name="T3" fmla="*/ 4 h 4"/>
                <a:gd name="T4" fmla="*/ 70 w 70"/>
                <a:gd name="T5" fmla="*/ 4 h 4"/>
                <a:gd name="T6" fmla="*/ 70 w 70"/>
                <a:gd name="T7" fmla="*/ 1 h 4"/>
                <a:gd name="T8" fmla="*/ 70 w 70"/>
                <a:gd name="T9" fmla="*/ 0 h 4"/>
                <a:gd name="T10" fmla="*/ 1 w 70"/>
                <a:gd name="T11" fmla="*/ 0 h 4"/>
                <a:gd name="T12" fmla="*/ 0 w 70"/>
                <a:gd name="T13" fmla="*/ 1 h 4"/>
                <a:gd name="T14" fmla="*/ 0 w 70"/>
                <a:gd name="T15" fmla="*/ 4 h 4"/>
                <a:gd name="T16" fmla="*/ 1 w 70"/>
                <a:gd name="T17" fmla="*/ 4 h 4"/>
                <a:gd name="T18" fmla="*/ 1 w 70"/>
                <a:gd name="T19" fmla="*/ 1 h 4"/>
                <a:gd name="T20" fmla="*/ 69 w 70"/>
                <a:gd name="T21" fmla="*/ 1 h 4"/>
                <a:gd name="T22" fmla="*/ 69 w 70"/>
                <a:gd name="T23" fmla="*/ 3 h 4"/>
                <a:gd name="T24" fmla="*/ 1 w 70"/>
                <a:gd name="T25" fmla="*/ 3 h 4"/>
                <a:gd name="T26" fmla="*/ 1 w 70"/>
                <a:gd name="T2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4">
                  <a:moveTo>
                    <a:pt x="1" y="4"/>
                  </a:moveTo>
                  <a:cubicBezTo>
                    <a:pt x="70" y="4"/>
                    <a:pt x="70" y="4"/>
                    <a:pt x="70" y="4"/>
                  </a:cubicBezTo>
                  <a:cubicBezTo>
                    <a:pt x="70" y="4"/>
                    <a:pt x="70" y="4"/>
                    <a:pt x="70" y="4"/>
                  </a:cubicBezTo>
                  <a:cubicBezTo>
                    <a:pt x="70" y="1"/>
                    <a:pt x="70" y="1"/>
                    <a:pt x="70" y="1"/>
                  </a:cubicBezTo>
                  <a:cubicBezTo>
                    <a:pt x="70" y="1"/>
                    <a:pt x="70" y="0"/>
                    <a:pt x="70" y="0"/>
                  </a:cubicBezTo>
                  <a:cubicBezTo>
                    <a:pt x="1" y="0"/>
                    <a:pt x="1" y="0"/>
                    <a:pt x="1" y="0"/>
                  </a:cubicBezTo>
                  <a:cubicBezTo>
                    <a:pt x="0" y="0"/>
                    <a:pt x="0" y="1"/>
                    <a:pt x="0" y="1"/>
                  </a:cubicBezTo>
                  <a:cubicBezTo>
                    <a:pt x="0" y="4"/>
                    <a:pt x="0" y="4"/>
                    <a:pt x="0" y="4"/>
                  </a:cubicBezTo>
                  <a:cubicBezTo>
                    <a:pt x="0" y="4"/>
                    <a:pt x="0" y="4"/>
                    <a:pt x="1" y="4"/>
                  </a:cubicBezTo>
                  <a:close/>
                  <a:moveTo>
                    <a:pt x="1" y="1"/>
                  </a:moveTo>
                  <a:cubicBezTo>
                    <a:pt x="69" y="1"/>
                    <a:pt x="69" y="1"/>
                    <a:pt x="69" y="1"/>
                  </a:cubicBezTo>
                  <a:cubicBezTo>
                    <a:pt x="69" y="3"/>
                    <a:pt x="69" y="3"/>
                    <a:pt x="69" y="3"/>
                  </a:cubicBezTo>
                  <a:cubicBezTo>
                    <a:pt x="1" y="3"/>
                    <a:pt x="1" y="3"/>
                    <a:pt x="1" y="3"/>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99">
              <a:extLst>
                <a:ext uri="{FF2B5EF4-FFF2-40B4-BE49-F238E27FC236}">
                  <a16:creationId xmlns:a16="http://schemas.microsoft.com/office/drawing/2014/main" id="{0AB972FB-518D-4C3D-B2B9-706F40405E93}"/>
                </a:ext>
              </a:extLst>
            </p:cNvPr>
            <p:cNvSpPr>
              <a:spLocks noEditPoints="1"/>
            </p:cNvSpPr>
            <p:nvPr userDrawn="1"/>
          </p:nvSpPr>
          <p:spPr bwMode="auto">
            <a:xfrm>
              <a:off x="12026900" y="4275138"/>
              <a:ext cx="12700" cy="160338"/>
            </a:xfrm>
            <a:custGeom>
              <a:avLst/>
              <a:gdLst>
                <a:gd name="T0" fmla="*/ 1 w 2"/>
                <a:gd name="T1" fmla="*/ 23 h 23"/>
                <a:gd name="T2" fmla="*/ 2 w 2"/>
                <a:gd name="T3" fmla="*/ 22 h 23"/>
                <a:gd name="T4" fmla="*/ 2 w 2"/>
                <a:gd name="T5" fmla="*/ 1 h 23"/>
                <a:gd name="T6" fmla="*/ 1 w 2"/>
                <a:gd name="T7" fmla="*/ 0 h 23"/>
                <a:gd name="T8" fmla="*/ 0 w 2"/>
                <a:gd name="T9" fmla="*/ 1 h 23"/>
                <a:gd name="T10" fmla="*/ 0 w 2"/>
                <a:gd name="T11" fmla="*/ 22 h 23"/>
                <a:gd name="T12" fmla="*/ 1 w 2"/>
                <a:gd name="T13" fmla="*/ 23 h 23"/>
                <a:gd name="T14" fmla="*/ 1 w 2"/>
                <a:gd name="T15" fmla="*/ 1 h 23"/>
                <a:gd name="T16" fmla="*/ 1 w 2"/>
                <a:gd name="T17" fmla="*/ 1 h 23"/>
                <a:gd name="T18" fmla="*/ 1 w 2"/>
                <a:gd name="T19" fmla="*/ 1 h 23"/>
                <a:gd name="T20" fmla="*/ 1 w 2"/>
                <a:gd name="T21" fmla="*/ 22 h 23"/>
                <a:gd name="T22" fmla="*/ 1 w 2"/>
                <a:gd name="T23" fmla="*/ 22 h 23"/>
                <a:gd name="T24" fmla="*/ 1 w 2"/>
                <a:gd name="T25"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3">
                  <a:moveTo>
                    <a:pt x="1" y="23"/>
                  </a:moveTo>
                  <a:cubicBezTo>
                    <a:pt x="1" y="23"/>
                    <a:pt x="2" y="23"/>
                    <a:pt x="2" y="22"/>
                  </a:cubicBezTo>
                  <a:cubicBezTo>
                    <a:pt x="2" y="1"/>
                    <a:pt x="2" y="1"/>
                    <a:pt x="2" y="1"/>
                  </a:cubicBezTo>
                  <a:cubicBezTo>
                    <a:pt x="2" y="0"/>
                    <a:pt x="1" y="0"/>
                    <a:pt x="1" y="0"/>
                  </a:cubicBezTo>
                  <a:cubicBezTo>
                    <a:pt x="0" y="0"/>
                    <a:pt x="0" y="0"/>
                    <a:pt x="0" y="1"/>
                  </a:cubicBezTo>
                  <a:cubicBezTo>
                    <a:pt x="0" y="22"/>
                    <a:pt x="0" y="22"/>
                    <a:pt x="0" y="22"/>
                  </a:cubicBezTo>
                  <a:cubicBezTo>
                    <a:pt x="0" y="23"/>
                    <a:pt x="0" y="23"/>
                    <a:pt x="1" y="23"/>
                  </a:cubicBezTo>
                  <a:close/>
                  <a:moveTo>
                    <a:pt x="1" y="1"/>
                  </a:moveTo>
                  <a:cubicBezTo>
                    <a:pt x="1" y="1"/>
                    <a:pt x="1" y="1"/>
                    <a:pt x="1" y="1"/>
                  </a:cubicBezTo>
                  <a:cubicBezTo>
                    <a:pt x="1" y="1"/>
                    <a:pt x="1" y="1"/>
                    <a:pt x="1" y="1"/>
                  </a:cubicBezTo>
                  <a:cubicBezTo>
                    <a:pt x="1" y="22"/>
                    <a:pt x="1" y="22"/>
                    <a:pt x="1" y="22"/>
                  </a:cubicBezTo>
                  <a:cubicBezTo>
                    <a:pt x="1" y="22"/>
                    <a:pt x="1" y="22"/>
                    <a:pt x="1" y="2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300">
              <a:extLst>
                <a:ext uri="{FF2B5EF4-FFF2-40B4-BE49-F238E27FC236}">
                  <a16:creationId xmlns:a16="http://schemas.microsoft.com/office/drawing/2014/main" id="{09700AA9-A272-4887-B4DA-D6B202052320}"/>
                </a:ext>
              </a:extLst>
            </p:cNvPr>
            <p:cNvSpPr>
              <a:spLocks noEditPoints="1"/>
            </p:cNvSpPr>
            <p:nvPr userDrawn="1"/>
          </p:nvSpPr>
          <p:spPr bwMode="auto">
            <a:xfrm>
              <a:off x="11293475" y="4589463"/>
              <a:ext cx="61913" cy="112713"/>
            </a:xfrm>
            <a:custGeom>
              <a:avLst/>
              <a:gdLst>
                <a:gd name="T0" fmla="*/ 1 w 9"/>
                <a:gd name="T1" fmla="*/ 16 h 16"/>
                <a:gd name="T2" fmla="*/ 8 w 9"/>
                <a:gd name="T3" fmla="*/ 16 h 16"/>
                <a:gd name="T4" fmla="*/ 9 w 9"/>
                <a:gd name="T5" fmla="*/ 15 h 16"/>
                <a:gd name="T6" fmla="*/ 9 w 9"/>
                <a:gd name="T7" fmla="*/ 1 h 16"/>
                <a:gd name="T8" fmla="*/ 8 w 9"/>
                <a:gd name="T9" fmla="*/ 0 h 16"/>
                <a:gd name="T10" fmla="*/ 1 w 9"/>
                <a:gd name="T11" fmla="*/ 0 h 16"/>
                <a:gd name="T12" fmla="*/ 0 w 9"/>
                <a:gd name="T13" fmla="*/ 1 h 16"/>
                <a:gd name="T14" fmla="*/ 0 w 9"/>
                <a:gd name="T15" fmla="*/ 15 h 16"/>
                <a:gd name="T16" fmla="*/ 1 w 9"/>
                <a:gd name="T17" fmla="*/ 16 h 16"/>
                <a:gd name="T18" fmla="*/ 1 w 9"/>
                <a:gd name="T19" fmla="*/ 1 h 16"/>
                <a:gd name="T20" fmla="*/ 8 w 9"/>
                <a:gd name="T21" fmla="*/ 1 h 16"/>
                <a:gd name="T22" fmla="*/ 8 w 9"/>
                <a:gd name="T23" fmla="*/ 15 h 16"/>
                <a:gd name="T24" fmla="*/ 1 w 9"/>
                <a:gd name="T25" fmla="*/ 15 h 16"/>
                <a:gd name="T26" fmla="*/ 1 w 9"/>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6">
                  <a:moveTo>
                    <a:pt x="1" y="16"/>
                  </a:moveTo>
                  <a:cubicBezTo>
                    <a:pt x="8" y="16"/>
                    <a:pt x="8" y="16"/>
                    <a:pt x="8" y="16"/>
                  </a:cubicBezTo>
                  <a:cubicBezTo>
                    <a:pt x="9" y="16"/>
                    <a:pt x="9" y="15"/>
                    <a:pt x="9" y="15"/>
                  </a:cubicBezTo>
                  <a:cubicBezTo>
                    <a:pt x="9" y="1"/>
                    <a:pt x="9" y="1"/>
                    <a:pt x="9" y="1"/>
                  </a:cubicBezTo>
                  <a:cubicBezTo>
                    <a:pt x="9" y="0"/>
                    <a:pt x="9" y="0"/>
                    <a:pt x="8" y="0"/>
                  </a:cubicBezTo>
                  <a:cubicBezTo>
                    <a:pt x="1" y="0"/>
                    <a:pt x="1" y="0"/>
                    <a:pt x="1" y="0"/>
                  </a:cubicBezTo>
                  <a:cubicBezTo>
                    <a:pt x="1" y="0"/>
                    <a:pt x="0" y="0"/>
                    <a:pt x="0" y="1"/>
                  </a:cubicBezTo>
                  <a:cubicBezTo>
                    <a:pt x="0" y="15"/>
                    <a:pt x="0" y="15"/>
                    <a:pt x="0" y="15"/>
                  </a:cubicBezTo>
                  <a:cubicBezTo>
                    <a:pt x="0" y="15"/>
                    <a:pt x="1" y="16"/>
                    <a:pt x="1" y="16"/>
                  </a:cubicBezTo>
                  <a:close/>
                  <a:moveTo>
                    <a:pt x="1" y="1"/>
                  </a:moveTo>
                  <a:cubicBezTo>
                    <a:pt x="8" y="1"/>
                    <a:pt x="8" y="1"/>
                    <a:pt x="8" y="1"/>
                  </a:cubicBezTo>
                  <a:cubicBezTo>
                    <a:pt x="8" y="15"/>
                    <a:pt x="8" y="15"/>
                    <a:pt x="8"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1">
              <a:extLst>
                <a:ext uri="{FF2B5EF4-FFF2-40B4-BE49-F238E27FC236}">
                  <a16:creationId xmlns:a16="http://schemas.microsoft.com/office/drawing/2014/main" id="{D970E28E-EBFD-4AD4-9691-7EAA058A4557}"/>
                </a:ext>
              </a:extLst>
            </p:cNvPr>
            <p:cNvSpPr>
              <a:spLocks noEditPoints="1"/>
            </p:cNvSpPr>
            <p:nvPr userDrawn="1"/>
          </p:nvSpPr>
          <p:spPr bwMode="auto">
            <a:xfrm>
              <a:off x="11363325" y="4589463"/>
              <a:ext cx="53975" cy="112713"/>
            </a:xfrm>
            <a:custGeom>
              <a:avLst/>
              <a:gdLst>
                <a:gd name="T0" fmla="*/ 0 w 8"/>
                <a:gd name="T1" fmla="*/ 16 h 16"/>
                <a:gd name="T2" fmla="*/ 8 w 8"/>
                <a:gd name="T3" fmla="*/ 16 h 16"/>
                <a:gd name="T4" fmla="*/ 8 w 8"/>
                <a:gd name="T5" fmla="*/ 15 h 16"/>
                <a:gd name="T6" fmla="*/ 8 w 8"/>
                <a:gd name="T7" fmla="*/ 1 h 16"/>
                <a:gd name="T8" fmla="*/ 8 w 8"/>
                <a:gd name="T9" fmla="*/ 0 h 16"/>
                <a:gd name="T10" fmla="*/ 0 w 8"/>
                <a:gd name="T11" fmla="*/ 0 h 16"/>
                <a:gd name="T12" fmla="*/ 0 w 8"/>
                <a:gd name="T13" fmla="*/ 1 h 16"/>
                <a:gd name="T14" fmla="*/ 0 w 8"/>
                <a:gd name="T15" fmla="*/ 15 h 16"/>
                <a:gd name="T16" fmla="*/ 0 w 8"/>
                <a:gd name="T17" fmla="*/ 16 h 16"/>
                <a:gd name="T18" fmla="*/ 1 w 8"/>
                <a:gd name="T19" fmla="*/ 1 h 16"/>
                <a:gd name="T20" fmla="*/ 7 w 8"/>
                <a:gd name="T21" fmla="*/ 1 h 16"/>
                <a:gd name="T22" fmla="*/ 7 w 8"/>
                <a:gd name="T23" fmla="*/ 15 h 16"/>
                <a:gd name="T24" fmla="*/ 1 w 8"/>
                <a:gd name="T25" fmla="*/ 15 h 16"/>
                <a:gd name="T26" fmla="*/ 1 w 8"/>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6">
                  <a:moveTo>
                    <a:pt x="0" y="16"/>
                  </a:moveTo>
                  <a:cubicBezTo>
                    <a:pt x="8" y="16"/>
                    <a:pt x="8" y="16"/>
                    <a:pt x="8" y="16"/>
                  </a:cubicBezTo>
                  <a:cubicBezTo>
                    <a:pt x="8" y="16"/>
                    <a:pt x="8" y="15"/>
                    <a:pt x="8" y="15"/>
                  </a:cubicBezTo>
                  <a:cubicBezTo>
                    <a:pt x="8" y="1"/>
                    <a:pt x="8" y="1"/>
                    <a:pt x="8" y="1"/>
                  </a:cubicBezTo>
                  <a:cubicBezTo>
                    <a:pt x="8" y="0"/>
                    <a:pt x="8" y="0"/>
                    <a:pt x="8" y="0"/>
                  </a:cubicBezTo>
                  <a:cubicBezTo>
                    <a:pt x="0" y="0"/>
                    <a:pt x="0" y="0"/>
                    <a:pt x="0" y="0"/>
                  </a:cubicBezTo>
                  <a:cubicBezTo>
                    <a:pt x="0" y="0"/>
                    <a:pt x="0" y="0"/>
                    <a:pt x="0" y="1"/>
                  </a:cubicBezTo>
                  <a:cubicBezTo>
                    <a:pt x="0" y="15"/>
                    <a:pt x="0" y="15"/>
                    <a:pt x="0" y="15"/>
                  </a:cubicBezTo>
                  <a:cubicBezTo>
                    <a:pt x="0" y="15"/>
                    <a:pt x="0" y="16"/>
                    <a:pt x="0" y="16"/>
                  </a:cubicBezTo>
                  <a:close/>
                  <a:moveTo>
                    <a:pt x="1" y="1"/>
                  </a:moveTo>
                  <a:cubicBezTo>
                    <a:pt x="7" y="1"/>
                    <a:pt x="7" y="1"/>
                    <a:pt x="7" y="1"/>
                  </a:cubicBezTo>
                  <a:cubicBezTo>
                    <a:pt x="7" y="15"/>
                    <a:pt x="7" y="15"/>
                    <a:pt x="7"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02">
              <a:extLst>
                <a:ext uri="{FF2B5EF4-FFF2-40B4-BE49-F238E27FC236}">
                  <a16:creationId xmlns:a16="http://schemas.microsoft.com/office/drawing/2014/main" id="{F21EDF3A-E34B-434A-8BF4-C63A89BA88BF}"/>
                </a:ext>
              </a:extLst>
            </p:cNvPr>
            <p:cNvSpPr>
              <a:spLocks noEditPoints="1"/>
            </p:cNvSpPr>
            <p:nvPr userDrawn="1"/>
          </p:nvSpPr>
          <p:spPr bwMode="auto">
            <a:xfrm>
              <a:off x="11120438" y="4568825"/>
              <a:ext cx="14288" cy="133350"/>
            </a:xfrm>
            <a:custGeom>
              <a:avLst/>
              <a:gdLst>
                <a:gd name="T0" fmla="*/ 1 w 2"/>
                <a:gd name="T1" fmla="*/ 19 h 19"/>
                <a:gd name="T2" fmla="*/ 2 w 2"/>
                <a:gd name="T3" fmla="*/ 18 h 19"/>
                <a:gd name="T4" fmla="*/ 2 w 2"/>
                <a:gd name="T5" fmla="*/ 1 h 19"/>
                <a:gd name="T6" fmla="*/ 1 w 2"/>
                <a:gd name="T7" fmla="*/ 0 h 19"/>
                <a:gd name="T8" fmla="*/ 0 w 2"/>
                <a:gd name="T9" fmla="*/ 1 h 19"/>
                <a:gd name="T10" fmla="*/ 0 w 2"/>
                <a:gd name="T11" fmla="*/ 18 h 19"/>
                <a:gd name="T12" fmla="*/ 1 w 2"/>
                <a:gd name="T13" fmla="*/ 19 h 19"/>
                <a:gd name="T14" fmla="*/ 1 w 2"/>
                <a:gd name="T15" fmla="*/ 1 h 19"/>
                <a:gd name="T16" fmla="*/ 1 w 2"/>
                <a:gd name="T17" fmla="*/ 1 h 19"/>
                <a:gd name="T18" fmla="*/ 1 w 2"/>
                <a:gd name="T19" fmla="*/ 1 h 19"/>
                <a:gd name="T20" fmla="*/ 1 w 2"/>
                <a:gd name="T21" fmla="*/ 18 h 19"/>
                <a:gd name="T22" fmla="*/ 1 w 2"/>
                <a:gd name="T23" fmla="*/ 18 h 19"/>
                <a:gd name="T24" fmla="*/ 1 w 2"/>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19"/>
                  </a:moveTo>
                  <a:cubicBezTo>
                    <a:pt x="1" y="19"/>
                    <a:pt x="2" y="19"/>
                    <a:pt x="2" y="18"/>
                  </a:cubicBezTo>
                  <a:cubicBezTo>
                    <a:pt x="2" y="1"/>
                    <a:pt x="2" y="1"/>
                    <a:pt x="2" y="1"/>
                  </a:cubicBezTo>
                  <a:cubicBezTo>
                    <a:pt x="2" y="0"/>
                    <a:pt x="1" y="0"/>
                    <a:pt x="1" y="0"/>
                  </a:cubicBezTo>
                  <a:cubicBezTo>
                    <a:pt x="0" y="0"/>
                    <a:pt x="0" y="0"/>
                    <a:pt x="0" y="1"/>
                  </a:cubicBezTo>
                  <a:cubicBezTo>
                    <a:pt x="0" y="18"/>
                    <a:pt x="0" y="18"/>
                    <a:pt x="0" y="18"/>
                  </a:cubicBezTo>
                  <a:cubicBezTo>
                    <a:pt x="0" y="19"/>
                    <a:pt x="0" y="19"/>
                    <a:pt x="1" y="19"/>
                  </a:cubicBezTo>
                  <a:close/>
                  <a:moveTo>
                    <a:pt x="1" y="1"/>
                  </a:moveTo>
                  <a:cubicBezTo>
                    <a:pt x="1" y="1"/>
                    <a:pt x="1" y="1"/>
                    <a:pt x="1" y="1"/>
                  </a:cubicBezTo>
                  <a:cubicBezTo>
                    <a:pt x="1" y="1"/>
                    <a:pt x="1" y="1"/>
                    <a:pt x="1" y="1"/>
                  </a:cubicBezTo>
                  <a:cubicBezTo>
                    <a:pt x="1" y="18"/>
                    <a:pt x="1" y="18"/>
                    <a:pt x="1" y="18"/>
                  </a:cubicBezTo>
                  <a:cubicBezTo>
                    <a:pt x="1" y="18"/>
                    <a:pt x="1" y="18"/>
                    <a:pt x="1" y="18"/>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03">
              <a:extLst>
                <a:ext uri="{FF2B5EF4-FFF2-40B4-BE49-F238E27FC236}">
                  <a16:creationId xmlns:a16="http://schemas.microsoft.com/office/drawing/2014/main" id="{AA3F6EB8-183A-425A-B34B-C77313B5660E}"/>
                </a:ext>
              </a:extLst>
            </p:cNvPr>
            <p:cNvSpPr>
              <a:spLocks noEditPoints="1"/>
            </p:cNvSpPr>
            <p:nvPr userDrawn="1"/>
          </p:nvSpPr>
          <p:spPr bwMode="auto">
            <a:xfrm>
              <a:off x="11217275" y="4568825"/>
              <a:ext cx="14288" cy="133350"/>
            </a:xfrm>
            <a:custGeom>
              <a:avLst/>
              <a:gdLst>
                <a:gd name="T0" fmla="*/ 1 w 2"/>
                <a:gd name="T1" fmla="*/ 19 h 19"/>
                <a:gd name="T2" fmla="*/ 2 w 2"/>
                <a:gd name="T3" fmla="*/ 18 h 19"/>
                <a:gd name="T4" fmla="*/ 2 w 2"/>
                <a:gd name="T5" fmla="*/ 1 h 19"/>
                <a:gd name="T6" fmla="*/ 1 w 2"/>
                <a:gd name="T7" fmla="*/ 0 h 19"/>
                <a:gd name="T8" fmla="*/ 0 w 2"/>
                <a:gd name="T9" fmla="*/ 1 h 19"/>
                <a:gd name="T10" fmla="*/ 0 w 2"/>
                <a:gd name="T11" fmla="*/ 18 h 19"/>
                <a:gd name="T12" fmla="*/ 1 w 2"/>
                <a:gd name="T13" fmla="*/ 19 h 19"/>
                <a:gd name="T14" fmla="*/ 0 w 2"/>
                <a:gd name="T15" fmla="*/ 1 h 19"/>
                <a:gd name="T16" fmla="*/ 1 w 2"/>
                <a:gd name="T17" fmla="*/ 1 h 19"/>
                <a:gd name="T18" fmla="*/ 1 w 2"/>
                <a:gd name="T19" fmla="*/ 1 h 19"/>
                <a:gd name="T20" fmla="*/ 1 w 2"/>
                <a:gd name="T21" fmla="*/ 18 h 19"/>
                <a:gd name="T22" fmla="*/ 0 w 2"/>
                <a:gd name="T23" fmla="*/ 18 h 19"/>
                <a:gd name="T24" fmla="*/ 0 w 2"/>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19"/>
                  </a:moveTo>
                  <a:cubicBezTo>
                    <a:pt x="1" y="19"/>
                    <a:pt x="2" y="19"/>
                    <a:pt x="2" y="18"/>
                  </a:cubicBezTo>
                  <a:cubicBezTo>
                    <a:pt x="2" y="1"/>
                    <a:pt x="2" y="1"/>
                    <a:pt x="2" y="1"/>
                  </a:cubicBezTo>
                  <a:cubicBezTo>
                    <a:pt x="2" y="0"/>
                    <a:pt x="1" y="0"/>
                    <a:pt x="1" y="0"/>
                  </a:cubicBezTo>
                  <a:cubicBezTo>
                    <a:pt x="0" y="0"/>
                    <a:pt x="0" y="0"/>
                    <a:pt x="0" y="1"/>
                  </a:cubicBezTo>
                  <a:cubicBezTo>
                    <a:pt x="0" y="18"/>
                    <a:pt x="0" y="18"/>
                    <a:pt x="0" y="18"/>
                  </a:cubicBezTo>
                  <a:cubicBezTo>
                    <a:pt x="0" y="19"/>
                    <a:pt x="0" y="19"/>
                    <a:pt x="1" y="19"/>
                  </a:cubicBezTo>
                  <a:close/>
                  <a:moveTo>
                    <a:pt x="0" y="1"/>
                  </a:moveTo>
                  <a:cubicBezTo>
                    <a:pt x="0" y="1"/>
                    <a:pt x="1" y="1"/>
                    <a:pt x="1" y="1"/>
                  </a:cubicBezTo>
                  <a:cubicBezTo>
                    <a:pt x="1" y="1"/>
                    <a:pt x="1" y="1"/>
                    <a:pt x="1" y="1"/>
                  </a:cubicBezTo>
                  <a:cubicBezTo>
                    <a:pt x="1" y="18"/>
                    <a:pt x="1" y="18"/>
                    <a:pt x="1" y="18"/>
                  </a:cubicBezTo>
                  <a:cubicBezTo>
                    <a:pt x="1" y="18"/>
                    <a:pt x="0" y="18"/>
                    <a:pt x="0" y="18"/>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04">
              <a:extLst>
                <a:ext uri="{FF2B5EF4-FFF2-40B4-BE49-F238E27FC236}">
                  <a16:creationId xmlns:a16="http://schemas.microsoft.com/office/drawing/2014/main" id="{2065AF45-E945-44F5-AD0D-0089FB8E3E64}"/>
                </a:ext>
              </a:extLst>
            </p:cNvPr>
            <p:cNvSpPr>
              <a:spLocks noEditPoints="1"/>
            </p:cNvSpPr>
            <p:nvPr userDrawn="1"/>
          </p:nvSpPr>
          <p:spPr bwMode="auto">
            <a:xfrm>
              <a:off x="12012613" y="4729163"/>
              <a:ext cx="26988" cy="34925"/>
            </a:xfrm>
            <a:custGeom>
              <a:avLst/>
              <a:gdLst>
                <a:gd name="T0" fmla="*/ 2 w 4"/>
                <a:gd name="T1" fmla="*/ 5 h 5"/>
                <a:gd name="T2" fmla="*/ 3 w 4"/>
                <a:gd name="T3" fmla="*/ 4 h 5"/>
                <a:gd name="T4" fmla="*/ 3 w 4"/>
                <a:gd name="T5" fmla="*/ 0 h 5"/>
                <a:gd name="T6" fmla="*/ 1 w 4"/>
                <a:gd name="T7" fmla="*/ 0 h 5"/>
                <a:gd name="T8" fmla="*/ 0 w 4"/>
                <a:gd name="T9" fmla="*/ 3 h 5"/>
                <a:gd name="T10" fmla="*/ 2 w 4"/>
                <a:gd name="T11" fmla="*/ 5 h 5"/>
                <a:gd name="T12" fmla="*/ 2 w 4"/>
                <a:gd name="T13" fmla="*/ 5 h 5"/>
                <a:gd name="T14" fmla="*/ 1 w 4"/>
                <a:gd name="T15" fmla="*/ 2 h 5"/>
                <a:gd name="T16" fmla="*/ 2 w 4"/>
                <a:gd name="T17" fmla="*/ 1 h 5"/>
                <a:gd name="T18" fmla="*/ 2 w 4"/>
                <a:gd name="T19" fmla="*/ 1 h 5"/>
                <a:gd name="T20" fmla="*/ 2 w 4"/>
                <a:gd name="T21" fmla="*/ 3 h 5"/>
                <a:gd name="T22" fmla="*/ 2 w 4"/>
                <a:gd name="T23" fmla="*/ 4 h 5"/>
                <a:gd name="T24" fmla="*/ 1 w 4"/>
                <a:gd name="T25"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5">
                  <a:moveTo>
                    <a:pt x="2" y="5"/>
                  </a:moveTo>
                  <a:cubicBezTo>
                    <a:pt x="2" y="5"/>
                    <a:pt x="3" y="4"/>
                    <a:pt x="3" y="4"/>
                  </a:cubicBezTo>
                  <a:cubicBezTo>
                    <a:pt x="4" y="3"/>
                    <a:pt x="4" y="1"/>
                    <a:pt x="3" y="0"/>
                  </a:cubicBezTo>
                  <a:cubicBezTo>
                    <a:pt x="3" y="0"/>
                    <a:pt x="2" y="0"/>
                    <a:pt x="1" y="0"/>
                  </a:cubicBezTo>
                  <a:cubicBezTo>
                    <a:pt x="0" y="0"/>
                    <a:pt x="0" y="1"/>
                    <a:pt x="0" y="3"/>
                  </a:cubicBezTo>
                  <a:cubicBezTo>
                    <a:pt x="0" y="4"/>
                    <a:pt x="1" y="5"/>
                    <a:pt x="2" y="5"/>
                  </a:cubicBezTo>
                  <a:cubicBezTo>
                    <a:pt x="2" y="5"/>
                    <a:pt x="2" y="5"/>
                    <a:pt x="2" y="5"/>
                  </a:cubicBezTo>
                  <a:close/>
                  <a:moveTo>
                    <a:pt x="1" y="2"/>
                  </a:moveTo>
                  <a:cubicBezTo>
                    <a:pt x="1" y="2"/>
                    <a:pt x="1" y="1"/>
                    <a:pt x="2" y="1"/>
                  </a:cubicBezTo>
                  <a:cubicBezTo>
                    <a:pt x="2" y="1"/>
                    <a:pt x="2" y="1"/>
                    <a:pt x="2" y="1"/>
                  </a:cubicBezTo>
                  <a:cubicBezTo>
                    <a:pt x="3" y="2"/>
                    <a:pt x="3" y="3"/>
                    <a:pt x="2" y="3"/>
                  </a:cubicBezTo>
                  <a:cubicBezTo>
                    <a:pt x="2" y="4"/>
                    <a:pt x="2" y="4"/>
                    <a:pt x="2" y="4"/>
                  </a:cubicBezTo>
                  <a:cubicBezTo>
                    <a:pt x="1" y="4"/>
                    <a:pt x="1" y="3"/>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05">
              <a:extLst>
                <a:ext uri="{FF2B5EF4-FFF2-40B4-BE49-F238E27FC236}">
                  <a16:creationId xmlns:a16="http://schemas.microsoft.com/office/drawing/2014/main" id="{86E1C06B-C273-4495-A43C-5838F38E88B8}"/>
                </a:ext>
              </a:extLst>
            </p:cNvPr>
            <p:cNvSpPr>
              <a:spLocks noEditPoints="1"/>
            </p:cNvSpPr>
            <p:nvPr userDrawn="1"/>
          </p:nvSpPr>
          <p:spPr bwMode="auto">
            <a:xfrm>
              <a:off x="11936413" y="4743450"/>
              <a:ext cx="20638" cy="34925"/>
            </a:xfrm>
            <a:custGeom>
              <a:avLst/>
              <a:gdLst>
                <a:gd name="T0" fmla="*/ 2 w 3"/>
                <a:gd name="T1" fmla="*/ 5 h 5"/>
                <a:gd name="T2" fmla="*/ 3 w 3"/>
                <a:gd name="T3" fmla="*/ 4 h 5"/>
                <a:gd name="T4" fmla="*/ 3 w 3"/>
                <a:gd name="T5" fmla="*/ 4 h 5"/>
                <a:gd name="T6" fmla="*/ 3 w 3"/>
                <a:gd name="T7" fmla="*/ 3 h 5"/>
                <a:gd name="T8" fmla="*/ 3 w 3"/>
                <a:gd name="T9" fmla="*/ 1 h 5"/>
                <a:gd name="T10" fmla="*/ 2 w 3"/>
                <a:gd name="T11" fmla="*/ 0 h 5"/>
                <a:gd name="T12" fmla="*/ 2 w 3"/>
                <a:gd name="T13" fmla="*/ 0 h 5"/>
                <a:gd name="T14" fmla="*/ 0 w 3"/>
                <a:gd name="T15" fmla="*/ 1 h 5"/>
                <a:gd name="T16" fmla="*/ 0 w 3"/>
                <a:gd name="T17" fmla="*/ 4 h 5"/>
                <a:gd name="T18" fmla="*/ 2 w 3"/>
                <a:gd name="T19" fmla="*/ 5 h 5"/>
                <a:gd name="T20" fmla="*/ 2 w 3"/>
                <a:gd name="T21" fmla="*/ 5 h 5"/>
                <a:gd name="T22" fmla="*/ 1 w 3"/>
                <a:gd name="T23" fmla="*/ 1 h 5"/>
                <a:gd name="T24" fmla="*/ 2 w 3"/>
                <a:gd name="T25" fmla="*/ 1 h 5"/>
                <a:gd name="T26" fmla="*/ 2 w 3"/>
                <a:gd name="T27" fmla="*/ 1 h 5"/>
                <a:gd name="T28" fmla="*/ 2 w 3"/>
                <a:gd name="T29" fmla="*/ 1 h 5"/>
                <a:gd name="T30" fmla="*/ 2 w 3"/>
                <a:gd name="T31" fmla="*/ 2 h 5"/>
                <a:gd name="T32" fmla="*/ 2 w 3"/>
                <a:gd name="T33" fmla="*/ 4 h 5"/>
                <a:gd name="T34" fmla="*/ 2 w 3"/>
                <a:gd name="T35" fmla="*/ 4 h 5"/>
                <a:gd name="T36" fmla="*/ 1 w 3"/>
                <a:gd name="T37" fmla="*/ 4 h 5"/>
                <a:gd name="T38" fmla="*/ 1 w 3"/>
                <a:gd name="T3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5">
                  <a:moveTo>
                    <a:pt x="2" y="5"/>
                  </a:moveTo>
                  <a:cubicBezTo>
                    <a:pt x="2" y="5"/>
                    <a:pt x="3" y="4"/>
                    <a:pt x="3" y="4"/>
                  </a:cubicBezTo>
                  <a:cubicBezTo>
                    <a:pt x="3" y="4"/>
                    <a:pt x="3" y="4"/>
                    <a:pt x="3" y="4"/>
                  </a:cubicBezTo>
                  <a:cubicBezTo>
                    <a:pt x="3" y="3"/>
                    <a:pt x="3" y="3"/>
                    <a:pt x="3" y="3"/>
                  </a:cubicBezTo>
                  <a:cubicBezTo>
                    <a:pt x="3" y="2"/>
                    <a:pt x="3" y="2"/>
                    <a:pt x="3" y="1"/>
                  </a:cubicBezTo>
                  <a:cubicBezTo>
                    <a:pt x="3" y="0"/>
                    <a:pt x="2" y="0"/>
                    <a:pt x="2" y="0"/>
                  </a:cubicBezTo>
                  <a:cubicBezTo>
                    <a:pt x="2" y="0"/>
                    <a:pt x="2" y="0"/>
                    <a:pt x="2" y="0"/>
                  </a:cubicBezTo>
                  <a:cubicBezTo>
                    <a:pt x="1" y="0"/>
                    <a:pt x="0" y="1"/>
                    <a:pt x="0" y="1"/>
                  </a:cubicBezTo>
                  <a:cubicBezTo>
                    <a:pt x="0" y="2"/>
                    <a:pt x="0" y="4"/>
                    <a:pt x="0" y="4"/>
                  </a:cubicBezTo>
                  <a:cubicBezTo>
                    <a:pt x="1" y="5"/>
                    <a:pt x="1" y="5"/>
                    <a:pt x="2" y="5"/>
                  </a:cubicBezTo>
                  <a:cubicBezTo>
                    <a:pt x="2" y="5"/>
                    <a:pt x="2" y="5"/>
                    <a:pt x="2" y="5"/>
                  </a:cubicBezTo>
                  <a:close/>
                  <a:moveTo>
                    <a:pt x="1" y="1"/>
                  </a:moveTo>
                  <a:cubicBezTo>
                    <a:pt x="1" y="1"/>
                    <a:pt x="1" y="1"/>
                    <a:pt x="2" y="1"/>
                  </a:cubicBezTo>
                  <a:cubicBezTo>
                    <a:pt x="2" y="1"/>
                    <a:pt x="2" y="1"/>
                    <a:pt x="2" y="1"/>
                  </a:cubicBezTo>
                  <a:cubicBezTo>
                    <a:pt x="2" y="1"/>
                    <a:pt x="2" y="1"/>
                    <a:pt x="2" y="1"/>
                  </a:cubicBezTo>
                  <a:cubicBezTo>
                    <a:pt x="2" y="2"/>
                    <a:pt x="2" y="2"/>
                    <a:pt x="2" y="2"/>
                  </a:cubicBezTo>
                  <a:cubicBezTo>
                    <a:pt x="2" y="3"/>
                    <a:pt x="2" y="3"/>
                    <a:pt x="2" y="4"/>
                  </a:cubicBezTo>
                  <a:cubicBezTo>
                    <a:pt x="2" y="4"/>
                    <a:pt x="2" y="4"/>
                    <a:pt x="2" y="4"/>
                  </a:cubicBezTo>
                  <a:cubicBezTo>
                    <a:pt x="1" y="4"/>
                    <a:pt x="1" y="4"/>
                    <a:pt x="1" y="4"/>
                  </a:cubicBezTo>
                  <a:cubicBezTo>
                    <a:pt x="1" y="4"/>
                    <a:pt x="1" y="2"/>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76000">
              <a:srgbClr val="653673"/>
            </a:gs>
            <a:gs pos="100000">
              <a:srgbClr val="8C4BA0"/>
            </a:gs>
            <a:gs pos="20000">
              <a:srgbClr val="3E2146"/>
            </a:gs>
          </a:gsLst>
          <a:lin ang="5400000" scaled="0"/>
        </a:gradFill>
        <a:effectLst/>
      </p:bgPr>
    </p:bg>
    <p:spTree>
      <p:nvGrpSpPr>
        <p:cNvPr id="1" name=""/>
        <p:cNvGrpSpPr/>
        <p:nvPr/>
      </p:nvGrpSpPr>
      <p:grpSpPr>
        <a:xfrm>
          <a:off x="0" y="0"/>
          <a:ext cx="0" cy="0"/>
          <a:chOff x="0" y="0"/>
          <a:chExt cx="0" cy="0"/>
        </a:xfrm>
      </p:grpSpPr>
      <p:pic>
        <p:nvPicPr>
          <p:cNvPr id="14" name="图片 13" descr="logo-05"/>
          <p:cNvPicPr>
            <a:picLocks noChangeAspect="1"/>
          </p:cNvPicPr>
          <p:nvPr/>
        </p:nvPicPr>
        <p:blipFill>
          <a:blip r:embed="rId3"/>
          <a:stretch>
            <a:fillRect/>
          </a:stretch>
        </p:blipFill>
        <p:spPr>
          <a:xfrm>
            <a:off x="9492615" y="-1282700"/>
            <a:ext cx="4442460" cy="4099560"/>
          </a:xfrm>
          <a:prstGeom prst="rect">
            <a:avLst/>
          </a:prstGeom>
        </p:spPr>
      </p:pic>
      <p:pic>
        <p:nvPicPr>
          <p:cNvPr id="15" name="图片 14" descr="logo-06 - 副本"/>
          <p:cNvPicPr>
            <a:picLocks noChangeAspect="1"/>
          </p:cNvPicPr>
          <p:nvPr/>
        </p:nvPicPr>
        <p:blipFill>
          <a:blip r:embed="rId4"/>
          <a:stretch>
            <a:fillRect/>
          </a:stretch>
        </p:blipFill>
        <p:spPr>
          <a:xfrm>
            <a:off x="-951230" y="3771900"/>
            <a:ext cx="3503930" cy="3232785"/>
          </a:xfrm>
          <a:prstGeom prst="rect">
            <a:avLst/>
          </a:prstGeom>
        </p:spPr>
      </p:pic>
      <p:sp>
        <p:nvSpPr>
          <p:cNvPr id="8" name="文本框 7"/>
          <p:cNvSpPr txBox="1"/>
          <p:nvPr/>
        </p:nvSpPr>
        <p:spPr>
          <a:xfrm>
            <a:off x="4516818" y="2679621"/>
            <a:ext cx="3230880" cy="1014730"/>
          </a:xfrm>
          <a:prstGeom prst="rect">
            <a:avLst/>
          </a:prstGeom>
          <a:noFill/>
        </p:spPr>
        <p:txBody>
          <a:bodyPr wrap="none" rtlCol="0">
            <a:spAutoFit/>
          </a:bodyPr>
          <a:lstStyle/>
          <a:p>
            <a:pPr algn="ctr"/>
            <a:r>
              <a:rPr lang="zh-CN" altLang="en-US" sz="6000" b="1">
                <a:solidFill>
                  <a:srgbClr val="B88F4D"/>
                </a:solidFill>
                <a:latin typeface="微软雅黑" panose="020B0503020204020204" pitchFamily="34" charset="-122"/>
                <a:ea typeface="微软雅黑" panose="020B0503020204020204" pitchFamily="34" charset="-122"/>
              </a:rPr>
              <a:t>谢谢观看</a:t>
            </a:r>
          </a:p>
        </p:txBody>
      </p:sp>
      <p:pic>
        <p:nvPicPr>
          <p:cNvPr id="3" name="图片 2" descr="logo-08"/>
          <p:cNvPicPr>
            <a:picLocks noChangeAspect="1"/>
          </p:cNvPicPr>
          <p:nvPr/>
        </p:nvPicPr>
        <p:blipFill>
          <a:blip r:embed="rId5"/>
          <a:stretch>
            <a:fillRect/>
          </a:stretch>
        </p:blipFill>
        <p:spPr>
          <a:xfrm>
            <a:off x="394970" y="5332730"/>
            <a:ext cx="4865370" cy="1885950"/>
          </a:xfrm>
          <a:prstGeom prst="rect">
            <a:avLst/>
          </a:prstGeom>
        </p:spPr>
      </p:pic>
      <p:pic>
        <p:nvPicPr>
          <p:cNvPr id="4" name="图片 3" descr="logo-08"/>
          <p:cNvPicPr>
            <a:picLocks noChangeAspect="1"/>
          </p:cNvPicPr>
          <p:nvPr/>
        </p:nvPicPr>
        <p:blipFill>
          <a:blip r:embed="rId5"/>
          <a:stretch>
            <a:fillRect/>
          </a:stretch>
        </p:blipFill>
        <p:spPr>
          <a:xfrm flipH="1">
            <a:off x="6907530" y="5332730"/>
            <a:ext cx="4865370" cy="1885950"/>
          </a:xfrm>
          <a:prstGeom prst="rect">
            <a:avLst/>
          </a:prstGeom>
        </p:spPr>
      </p:pic>
      <p:pic>
        <p:nvPicPr>
          <p:cNvPr id="21" name="图片 20" descr="logo_画板 1 副本 3"/>
          <p:cNvPicPr>
            <a:picLocks noChangeAspect="1"/>
          </p:cNvPicPr>
          <p:nvPr/>
        </p:nvPicPr>
        <p:blipFill>
          <a:blip r:embed="rId6"/>
          <a:stretch>
            <a:fillRect/>
          </a:stretch>
        </p:blipFill>
        <p:spPr>
          <a:xfrm>
            <a:off x="-9525" y="4988560"/>
            <a:ext cx="12233910" cy="1869440"/>
          </a:xfrm>
          <a:prstGeom prst="rect">
            <a:avLst/>
          </a:prstGeom>
        </p:spPr>
      </p:pic>
      <p:pic>
        <p:nvPicPr>
          <p:cNvPr id="17" name="图片 16" descr="徽标&#10;&#10;描述已自动生成">
            <a:extLst>
              <a:ext uri="{FF2B5EF4-FFF2-40B4-BE49-F238E27FC236}">
                <a16:creationId xmlns:a16="http://schemas.microsoft.com/office/drawing/2014/main" id="{EE8E2994-A663-0042-BE15-5333905F404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44035" y="3534433"/>
            <a:ext cx="3503930" cy="727122"/>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图片 13" descr="logo-05"/>
          <p:cNvPicPr>
            <a:picLocks noChangeAspect="1"/>
          </p:cNvPicPr>
          <p:nvPr/>
        </p:nvPicPr>
        <p:blipFill>
          <a:blip r:embed="rId6"/>
          <a:stretch>
            <a:fillRect/>
          </a:stretch>
        </p:blipFill>
        <p:spPr>
          <a:xfrm>
            <a:off x="860425" y="-2076450"/>
            <a:ext cx="4729480" cy="4364355"/>
          </a:xfrm>
          <a:prstGeom prst="rect">
            <a:avLst/>
          </a:prstGeom>
        </p:spPr>
      </p:pic>
      <p:pic>
        <p:nvPicPr>
          <p:cNvPr id="8" name="图片 7" descr="logo-05"/>
          <p:cNvPicPr>
            <a:picLocks noChangeAspect="1"/>
          </p:cNvPicPr>
          <p:nvPr/>
        </p:nvPicPr>
        <p:blipFill>
          <a:blip r:embed="rId6"/>
          <a:stretch>
            <a:fillRect/>
          </a:stretch>
        </p:blipFill>
        <p:spPr>
          <a:xfrm rot="9900000">
            <a:off x="6692900" y="4460240"/>
            <a:ext cx="4729480" cy="4364355"/>
          </a:xfrm>
          <a:prstGeom prst="rect">
            <a:avLst/>
          </a:prstGeom>
        </p:spPr>
      </p:pic>
      <p:sp>
        <p:nvSpPr>
          <p:cNvPr id="9" name="矩形 8">
            <a:extLst>
              <a:ext uri="{FF2B5EF4-FFF2-40B4-BE49-F238E27FC236}">
                <a16:creationId xmlns:a16="http://schemas.microsoft.com/office/drawing/2014/main" id="{A65D1031-ECF7-49BF-831B-08DCB938302F}"/>
              </a:ext>
            </a:extLst>
          </p:cNvPr>
          <p:cNvSpPr/>
          <p:nvPr/>
        </p:nvSpPr>
        <p:spPr>
          <a:xfrm>
            <a:off x="0" y="1227455"/>
            <a:ext cx="12192000" cy="4322446"/>
          </a:xfrm>
          <a:prstGeom prst="rect">
            <a:avLst/>
          </a:prstGeom>
          <a:solidFill>
            <a:schemeClr val="bg1"/>
          </a:solidFill>
          <a:ln>
            <a:noFill/>
          </a:ln>
          <a:effectLst>
            <a:outerShdw blurRad="762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C8FBB36E-663C-4271-8F1D-D8EB45B4498C}"/>
              </a:ext>
            </a:extLst>
          </p:cNvPr>
          <p:cNvSpPr/>
          <p:nvPr/>
        </p:nvSpPr>
        <p:spPr>
          <a:xfrm>
            <a:off x="0" y="1227455"/>
            <a:ext cx="12191997" cy="36000"/>
          </a:xfrm>
          <a:prstGeom prst="rect">
            <a:avLst/>
          </a:prstGeom>
          <a:solidFill>
            <a:srgbClr val="BD9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A0999622-0D78-47FA-A6E4-A22DABBEBBE4}"/>
              </a:ext>
            </a:extLst>
          </p:cNvPr>
          <p:cNvSpPr/>
          <p:nvPr/>
        </p:nvSpPr>
        <p:spPr>
          <a:xfrm>
            <a:off x="0" y="5513901"/>
            <a:ext cx="12191997" cy="36000"/>
          </a:xfrm>
          <a:prstGeom prst="rect">
            <a:avLst/>
          </a:prstGeom>
          <a:solidFill>
            <a:srgbClr val="BD9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2"/>
          <p:cNvSpPr txBox="1"/>
          <p:nvPr>
            <p:custDataLst>
              <p:tags r:id="rId2"/>
            </p:custDataLst>
          </p:nvPr>
        </p:nvSpPr>
        <p:spPr>
          <a:xfrm>
            <a:off x="4685030" y="2826068"/>
            <a:ext cx="1487170" cy="1240790"/>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pPr>
            <a:r>
              <a:rPr lang="en-US" altLang="zh-CN" sz="7200" b="1" spc="200" dirty="0">
                <a:solidFill>
                  <a:srgbClr val="B88F4D"/>
                </a:solidFill>
                <a:latin typeface="Arial" panose="020B0604020202020204" pitchFamily="34" charset="0"/>
                <a:ea typeface="微软雅黑" panose="020B0503020204020204" pitchFamily="34" charset="-122"/>
                <a:cs typeface="Arial" panose="020B0604020202020204" pitchFamily="34" charset="0"/>
                <a:sym typeface="+mn-lt"/>
              </a:rPr>
              <a:t>01</a:t>
            </a:r>
          </a:p>
        </p:txBody>
      </p:sp>
      <p:sp>
        <p:nvSpPr>
          <p:cNvPr id="13" name="标题 12"/>
          <p:cNvSpPr>
            <a:spLocks noGrp="1"/>
          </p:cNvSpPr>
          <p:nvPr>
            <p:custDataLst>
              <p:tags r:id="rId3"/>
            </p:custDataLst>
          </p:nvPr>
        </p:nvSpPr>
        <p:spPr>
          <a:xfrm>
            <a:off x="6200774" y="2977833"/>
            <a:ext cx="4914265" cy="835660"/>
          </a:xfrm>
          <a:prstGeom prst="rect">
            <a:avLst/>
          </a:prstGeom>
        </p:spPr>
        <p:txBody>
          <a:bodyPr vert="horz" lIns="90170" tIns="46990" rIns="90170" bIns="46990" rtlCol="0" anchor="ctr" anchorCtr="0">
            <a:no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pPr algn="l"/>
            <a:r>
              <a:rPr lang="zh-CN" altLang="en-US" sz="5400" dirty="0">
                <a:ea typeface="微软雅黑" panose="020B0503020204020204" pitchFamily="34" charset="-122"/>
              </a:rPr>
              <a:t>数据预处理</a:t>
            </a:r>
          </a:p>
        </p:txBody>
      </p:sp>
      <p:pic>
        <p:nvPicPr>
          <p:cNvPr id="18" name="图片 17" descr="logo-15"/>
          <p:cNvPicPr>
            <a:picLocks noChangeAspect="1"/>
          </p:cNvPicPr>
          <p:nvPr/>
        </p:nvPicPr>
        <p:blipFill>
          <a:blip r:embed="rId7"/>
          <a:stretch>
            <a:fillRect/>
          </a:stretch>
        </p:blipFill>
        <p:spPr>
          <a:xfrm>
            <a:off x="955040" y="2663190"/>
            <a:ext cx="2785745" cy="1563370"/>
          </a:xfrm>
          <a:prstGeom prst="rect">
            <a:avLst/>
          </a:prstGeom>
        </p:spPr>
      </p:pic>
      <p:cxnSp>
        <p:nvCxnSpPr>
          <p:cNvPr id="19" name="直接连接符 18"/>
          <p:cNvCxnSpPr/>
          <p:nvPr/>
        </p:nvCxnSpPr>
        <p:spPr>
          <a:xfrm>
            <a:off x="3935730" y="2765425"/>
            <a:ext cx="0" cy="1451610"/>
          </a:xfrm>
          <a:prstGeom prst="line">
            <a:avLst/>
          </a:prstGeom>
          <a:ln w="9525">
            <a:solidFill>
              <a:srgbClr val="B88F4D"/>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937753" y="1626908"/>
            <a:ext cx="9502484" cy="3416320"/>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zh-CN" altLang="en-US" sz="2400" b="0" cap="none" spc="0" dirty="0">
                <a:ln w="0"/>
                <a:solidFill>
                  <a:schemeClr val="tx1"/>
                </a:solidFill>
                <a:latin typeface="+mn-ea"/>
              </a:rPr>
              <a:t>运用讯飞</a:t>
            </a:r>
            <a:r>
              <a:rPr lang="en-US" altLang="zh-CN" sz="2400" b="0" cap="none" spc="0" dirty="0">
                <a:ln w="0"/>
                <a:solidFill>
                  <a:schemeClr val="tx1"/>
                </a:solidFill>
                <a:latin typeface="+mn-ea"/>
              </a:rPr>
              <a:t>AI</a:t>
            </a:r>
            <a:r>
              <a:rPr lang="zh-CN" altLang="en-US" sz="2400" b="0" cap="none" spc="0" dirty="0">
                <a:ln w="0"/>
                <a:solidFill>
                  <a:schemeClr val="tx1"/>
                </a:solidFill>
                <a:latin typeface="+mn-ea"/>
              </a:rPr>
              <a:t>大模型分析，让</a:t>
            </a:r>
            <a:r>
              <a:rPr lang="en-US" altLang="zh-CN" sz="2400" b="0" cap="none" spc="0" dirty="0">
                <a:ln w="0"/>
                <a:solidFill>
                  <a:schemeClr val="tx1"/>
                </a:solidFill>
                <a:latin typeface="+mn-ea"/>
              </a:rPr>
              <a:t>AI</a:t>
            </a:r>
            <a:r>
              <a:rPr lang="zh-CN" altLang="en-US" sz="2400" b="0" cap="none" spc="0" dirty="0">
                <a:ln w="0"/>
                <a:solidFill>
                  <a:schemeClr val="tx1"/>
                </a:solidFill>
                <a:latin typeface="+mn-ea"/>
              </a:rPr>
              <a:t>同时分析文字与对应图片，让</a:t>
            </a:r>
            <a:r>
              <a:rPr lang="en-US" altLang="zh-CN" sz="2400" b="0" cap="none" spc="0" dirty="0">
                <a:ln w="0"/>
                <a:solidFill>
                  <a:schemeClr val="tx1"/>
                </a:solidFill>
                <a:latin typeface="+mn-ea"/>
              </a:rPr>
              <a:t>AI</a:t>
            </a:r>
            <a:r>
              <a:rPr lang="zh-CN" altLang="en-US" sz="2400" b="0" cap="none" spc="0" dirty="0">
                <a:ln w="0"/>
                <a:solidFill>
                  <a:schemeClr val="tx1"/>
                </a:solidFill>
                <a:latin typeface="+mn-ea"/>
              </a:rPr>
              <a:t>进行图文融合。</a:t>
            </a:r>
            <a:endParaRPr lang="en-US" altLang="zh-CN" sz="2400" b="0" cap="none" spc="0" dirty="0">
              <a:ln w="0"/>
              <a:solidFill>
                <a:schemeClr val="tx1"/>
              </a:solidFill>
              <a:latin typeface="+mn-ea"/>
            </a:endParaRPr>
          </a:p>
          <a:p>
            <a:pPr marL="342900" indent="-342900">
              <a:buFont typeface="Arial" panose="020B0604020202020204" pitchFamily="34" charset="0"/>
              <a:buChar char="•"/>
            </a:pPr>
            <a:endParaRPr lang="en-US" altLang="zh-CN" sz="2400" dirty="0">
              <a:ln w="0"/>
              <a:latin typeface="+mn-ea"/>
            </a:endParaRPr>
          </a:p>
          <a:p>
            <a:pPr marL="342900" indent="-342900">
              <a:buFont typeface="Arial" panose="020B0604020202020204" pitchFamily="34" charset="0"/>
              <a:buChar char="•"/>
            </a:pPr>
            <a:r>
              <a:rPr lang="zh-CN" altLang="en-US" sz="2400" dirty="0">
                <a:ln w="0"/>
                <a:latin typeface="+mn-ea"/>
              </a:rPr>
              <a:t>在图片信息提取方法（</a:t>
            </a:r>
            <a:r>
              <a:rPr lang="en-US" altLang="zh-CN" sz="2400" dirty="0">
                <a:ln w="0"/>
                <a:latin typeface="+mn-ea"/>
              </a:rPr>
              <a:t>OCR</a:t>
            </a:r>
            <a:r>
              <a:rPr lang="zh-CN" altLang="en-US" sz="2400" dirty="0">
                <a:ln w="0"/>
                <a:latin typeface="+mn-ea"/>
              </a:rPr>
              <a:t>光学识别、小组件识别模型、</a:t>
            </a:r>
            <a:r>
              <a:rPr lang="en-US" altLang="zh-CN" sz="2400" dirty="0">
                <a:ln w="0"/>
                <a:latin typeface="+mn-ea"/>
              </a:rPr>
              <a:t>AILLM</a:t>
            </a:r>
            <a:r>
              <a:rPr lang="zh-CN" altLang="en-US" sz="2400" dirty="0">
                <a:ln w="0"/>
                <a:latin typeface="+mn-ea"/>
              </a:rPr>
              <a:t>模型）中我们选择了</a:t>
            </a:r>
            <a:r>
              <a:rPr lang="en-US" altLang="zh-CN" sz="2400" dirty="0">
                <a:ln w="0"/>
                <a:latin typeface="+mn-ea"/>
              </a:rPr>
              <a:t>LLM</a:t>
            </a:r>
            <a:r>
              <a:rPr lang="zh-CN" altLang="en-US" sz="2400" dirty="0">
                <a:ln w="0"/>
                <a:latin typeface="+mn-ea"/>
              </a:rPr>
              <a:t>模型，因为</a:t>
            </a:r>
            <a:r>
              <a:rPr lang="zh-CN" altLang="zh-CN" sz="2400" dirty="0">
                <a:latin typeface="+mn-ea"/>
              </a:rPr>
              <a:t>大部分的图片上有大量的冗杂信息，亦或是只有图形按键而没有文本。用</a:t>
            </a:r>
            <a:r>
              <a:rPr lang="en-US" altLang="zh-CN" sz="2400" dirty="0">
                <a:latin typeface="+mn-ea"/>
              </a:rPr>
              <a:t>OCR</a:t>
            </a:r>
            <a:r>
              <a:rPr lang="zh-CN" altLang="zh-CN" sz="2400" dirty="0">
                <a:latin typeface="+mn-ea"/>
              </a:rPr>
              <a:t>光学识别图片文本的方法并不妥当。而</a:t>
            </a:r>
            <a:r>
              <a:rPr lang="en-US" altLang="zh-CN" sz="2400" dirty="0">
                <a:latin typeface="+mn-ea"/>
              </a:rPr>
              <a:t>AI</a:t>
            </a:r>
            <a:r>
              <a:rPr lang="zh-CN" altLang="zh-CN" sz="2400" dirty="0">
                <a:latin typeface="+mn-ea"/>
              </a:rPr>
              <a:t>大语言模型则可以分析图片，识别出那些内容是重要的信息。并且</a:t>
            </a:r>
            <a:r>
              <a:rPr lang="en-US" altLang="zh-CN" sz="2400" dirty="0">
                <a:latin typeface="+mn-ea"/>
              </a:rPr>
              <a:t>AI</a:t>
            </a:r>
            <a:r>
              <a:rPr lang="zh-CN" altLang="zh-CN" sz="2400" dirty="0">
                <a:latin typeface="+mn-ea"/>
              </a:rPr>
              <a:t>模型还能分析图片内的非文本的内容，效果更好。</a:t>
            </a:r>
          </a:p>
        </p:txBody>
      </p:sp>
      <p:sp>
        <p:nvSpPr>
          <p:cNvPr id="4" name="矩形 3">
            <a:extLst>
              <a:ext uri="{FF2B5EF4-FFF2-40B4-BE49-F238E27FC236}">
                <a16:creationId xmlns:a16="http://schemas.microsoft.com/office/drawing/2014/main" id="{B512F0F9-F78D-43C3-BE5C-9A9E926765B7}"/>
              </a:ext>
            </a:extLst>
          </p:cNvPr>
          <p:cNvSpPr/>
          <p:nvPr/>
        </p:nvSpPr>
        <p:spPr>
          <a:xfrm>
            <a:off x="1940047" y="222212"/>
            <a:ext cx="5698997"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latin typeface="+mj-ea"/>
                <a:ea typeface="+mj-ea"/>
              </a:rPr>
              <a:t>数据预处理</a:t>
            </a:r>
            <a:r>
              <a:rPr lang="en-US" altLang="zh-CN" sz="5400" b="0" cap="none" spc="0" dirty="0">
                <a:ln w="0"/>
                <a:solidFill>
                  <a:schemeClr val="tx1"/>
                </a:solidFill>
                <a:effectLst>
                  <a:outerShdw blurRad="38100" dist="19050" dir="2700000" algn="tl" rotWithShape="0">
                    <a:schemeClr val="dk1">
                      <a:alpha val="40000"/>
                    </a:schemeClr>
                  </a:outerShdw>
                </a:effectLst>
                <a:latin typeface="+mj-ea"/>
                <a:ea typeface="+mj-ea"/>
              </a:rPr>
              <a:t>  </a:t>
            </a:r>
            <a:r>
              <a:rPr lang="zh-CN" altLang="en-US" sz="3200" b="0" cap="none" spc="0" dirty="0">
                <a:ln w="0"/>
                <a:solidFill>
                  <a:schemeClr val="tx1"/>
                </a:solidFill>
                <a:effectLst>
                  <a:outerShdw blurRad="38100" dist="19050" dir="2700000" algn="tl" rotWithShape="0">
                    <a:schemeClr val="dk1">
                      <a:alpha val="40000"/>
                    </a:schemeClr>
                  </a:outerShdw>
                </a:effectLst>
                <a:latin typeface="+mj-ea"/>
                <a:ea typeface="+mj-ea"/>
              </a:rPr>
              <a:t>图文融合</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54533" y="189787"/>
            <a:ext cx="7478330"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latin typeface="+mj-ea"/>
                <a:ea typeface="+mj-ea"/>
              </a:rPr>
              <a:t>数据预处理 </a:t>
            </a:r>
            <a:r>
              <a:rPr lang="en-US" altLang="zh-CN" sz="3200" b="0" cap="none" spc="0" dirty="0">
                <a:ln w="0"/>
                <a:solidFill>
                  <a:schemeClr val="tx1"/>
                </a:solidFill>
                <a:effectLst>
                  <a:outerShdw blurRad="38100" dist="19050" dir="2700000" algn="tl" rotWithShape="0">
                    <a:schemeClr val="dk1">
                      <a:alpha val="40000"/>
                    </a:schemeClr>
                  </a:outerShdw>
                </a:effectLst>
                <a:latin typeface="+mj-ea"/>
                <a:ea typeface="+mj-ea"/>
              </a:rPr>
              <a:t> </a:t>
            </a:r>
            <a:r>
              <a:rPr lang="zh-CN" altLang="en-US" sz="3200" b="0" cap="none" spc="0" dirty="0">
                <a:ln w="0"/>
                <a:solidFill>
                  <a:schemeClr val="tx1"/>
                </a:solidFill>
                <a:effectLst>
                  <a:outerShdw blurRad="38100" dist="19050" dir="2700000" algn="tl" rotWithShape="0">
                    <a:schemeClr val="dk1">
                      <a:alpha val="40000"/>
                    </a:schemeClr>
                  </a:outerShdw>
                </a:effectLst>
                <a:latin typeface="+mj-ea"/>
                <a:ea typeface="+mj-ea"/>
              </a:rPr>
              <a:t>图文融合效果展示</a:t>
            </a:r>
          </a:p>
        </p:txBody>
      </p:sp>
      <p:pic>
        <p:nvPicPr>
          <p:cNvPr id="3" name="Picture" title="fig:"/>
          <p:cNvPicPr/>
          <p:nvPr/>
        </p:nvPicPr>
        <p:blipFill>
          <a:blip r:embed="rId3"/>
          <a:stretch>
            <a:fillRect/>
          </a:stretch>
        </p:blipFill>
        <p:spPr bwMode="auto">
          <a:xfrm>
            <a:off x="6390410" y="1970804"/>
            <a:ext cx="5334000" cy="3131185"/>
          </a:xfrm>
          <a:prstGeom prst="rect">
            <a:avLst/>
          </a:prstGeom>
          <a:noFill/>
          <a:ln w="9525">
            <a:noFill/>
            <a:headEnd/>
            <a:tailEnd/>
          </a:ln>
        </p:spPr>
      </p:pic>
      <p:sp>
        <p:nvSpPr>
          <p:cNvPr id="4" name="矩形 3"/>
          <p:cNvSpPr/>
          <p:nvPr/>
        </p:nvSpPr>
        <p:spPr>
          <a:xfrm>
            <a:off x="460664" y="1490008"/>
            <a:ext cx="6096000" cy="1938992"/>
          </a:xfrm>
          <a:prstGeom prst="rect">
            <a:avLst/>
          </a:prstGeom>
        </p:spPr>
        <p:txBody>
          <a:bodyPr>
            <a:spAutoFit/>
          </a:bodyPr>
          <a:lstStyle/>
          <a:p>
            <a:r>
              <a:rPr lang="en-US" altLang="zh-CN" sz="2400" b="1" dirty="0">
                <a:latin typeface="+mn-ea"/>
                <a:cs typeface="Times New Roman" panose="02020603050405020304" pitchFamily="18" charset="0"/>
              </a:rPr>
              <a:t>ID</a:t>
            </a:r>
            <a:r>
              <a:rPr lang="en-US" altLang="zh-CN" sz="2400" dirty="0">
                <a:latin typeface="+mn-ea"/>
                <a:cs typeface="Times New Roman" panose="02020603050405020304" pitchFamily="18" charset="0"/>
              </a:rPr>
              <a:t>: 10010000009320</a:t>
            </a:r>
            <a:br>
              <a:rPr lang="en-US" altLang="zh-CN" sz="2400" dirty="0">
                <a:latin typeface="+mn-ea"/>
                <a:cs typeface="Times New Roman" panose="02020603050405020304" pitchFamily="18" charset="0"/>
              </a:rPr>
            </a:br>
            <a:r>
              <a:rPr lang="zh-CN" altLang="zh-CN" sz="2400" b="1" dirty="0">
                <a:latin typeface="+mn-ea"/>
                <a:cs typeface="Times New Roman" panose="02020603050405020304" pitchFamily="18" charset="0"/>
              </a:rPr>
              <a:t>问题描述</a:t>
            </a:r>
            <a:r>
              <a:rPr lang="zh-CN" altLang="zh-CN" sz="2400" dirty="0">
                <a:latin typeface="+mn-ea"/>
                <a:cs typeface="Times New Roman" panose="02020603050405020304" pitchFamily="18" charset="0"/>
              </a:rPr>
              <a:t>：在我的群组中通过搜索框进行群组搜索，输入数字，出现与数字不匹配的群名称。</a:t>
            </a:r>
            <a:br>
              <a:rPr lang="en-US" altLang="zh-CN" sz="2400" dirty="0">
                <a:latin typeface="+mn-ea"/>
                <a:cs typeface="Times New Roman" panose="02020603050405020304" pitchFamily="18" charset="0"/>
              </a:rPr>
            </a:br>
            <a:r>
              <a:rPr lang="zh-CN" altLang="zh-CN" sz="2400" b="1" dirty="0">
                <a:latin typeface="+mn-ea"/>
                <a:cs typeface="Times New Roman" panose="02020603050405020304" pitchFamily="18" charset="0"/>
              </a:rPr>
              <a:t>相应的图片</a:t>
            </a:r>
            <a:r>
              <a:rPr lang="en-US" altLang="zh-CN" sz="2400" dirty="0">
                <a:latin typeface="+mn-ea"/>
                <a:cs typeface="Times New Roman" panose="02020603050405020304" pitchFamily="18" charset="0"/>
                <a:sym typeface="Wingdings" panose="05000000000000000000" pitchFamily="2" charset="2"/>
              </a:rPr>
              <a:t>:</a:t>
            </a:r>
            <a:r>
              <a:rPr lang="zh-CN" altLang="en-US" sz="2400" dirty="0">
                <a:latin typeface="+mn-ea"/>
                <a:cs typeface="Times New Roman" panose="02020603050405020304" pitchFamily="18" charset="0"/>
                <a:sym typeface="Wingdings" panose="05000000000000000000" pitchFamily="2" charset="2"/>
              </a:rPr>
              <a:t>（见右图）</a:t>
            </a:r>
            <a:endParaRPr lang="zh-CN" altLang="en-US" sz="2400" dirty="0">
              <a:latin typeface="+mn-ea"/>
            </a:endParaRPr>
          </a:p>
        </p:txBody>
      </p:sp>
      <p:sp>
        <p:nvSpPr>
          <p:cNvPr id="5" name="矩形 4"/>
          <p:cNvSpPr/>
          <p:nvPr/>
        </p:nvSpPr>
        <p:spPr>
          <a:xfrm>
            <a:off x="415268" y="3627187"/>
            <a:ext cx="5784272" cy="2677656"/>
          </a:xfrm>
          <a:prstGeom prst="rect">
            <a:avLst/>
          </a:prstGeom>
        </p:spPr>
        <p:txBody>
          <a:bodyPr wrap="square">
            <a:spAutoFit/>
          </a:bodyPr>
          <a:lstStyle/>
          <a:p>
            <a:r>
              <a:rPr lang="en-US" altLang="zh-CN" sz="2400" b="1" dirty="0">
                <a:latin typeface="+mn-ea"/>
                <a:cs typeface="Times New Roman" panose="02020603050405020304" pitchFamily="18" charset="0"/>
              </a:rPr>
              <a:t>AI</a:t>
            </a:r>
            <a:r>
              <a:rPr lang="zh-CN" altLang="zh-CN" sz="2400" b="1" dirty="0">
                <a:latin typeface="+mn-ea"/>
                <a:cs typeface="Times New Roman" panose="02020603050405020304" pitchFamily="18" charset="0"/>
              </a:rPr>
              <a:t>的分析结果</a:t>
            </a:r>
            <a:r>
              <a:rPr lang="zh-CN" altLang="zh-CN" sz="2400" dirty="0">
                <a:latin typeface="+mn-ea"/>
                <a:cs typeface="Times New Roman" panose="02020603050405020304" pitchFamily="18" charset="0"/>
              </a:rPr>
              <a:t>：在</a:t>
            </a:r>
            <a:r>
              <a:rPr lang="en-US" altLang="zh-CN" sz="2400" dirty="0">
                <a:latin typeface="+mn-ea"/>
                <a:cs typeface="Times New Roman" panose="02020603050405020304" pitchFamily="18" charset="0"/>
              </a:rPr>
              <a:t>“</a:t>
            </a:r>
            <a:r>
              <a:rPr lang="zh-CN" altLang="zh-CN" sz="2400" dirty="0">
                <a:latin typeface="+mn-ea"/>
                <a:cs typeface="Times New Roman" panose="02020603050405020304" pitchFamily="18" charset="0"/>
              </a:rPr>
              <a:t>我的群组</a:t>
            </a:r>
            <a:r>
              <a:rPr lang="en-US" altLang="zh-CN" sz="2400" dirty="0">
                <a:latin typeface="+mn-ea"/>
                <a:cs typeface="Times New Roman" panose="02020603050405020304" pitchFamily="18" charset="0"/>
              </a:rPr>
              <a:t>”</a:t>
            </a:r>
            <a:r>
              <a:rPr lang="zh-CN" altLang="zh-CN" sz="2400" dirty="0">
                <a:latin typeface="+mn-ea"/>
                <a:cs typeface="Times New Roman" panose="02020603050405020304" pitchFamily="18" charset="0"/>
              </a:rPr>
              <a:t>页面中，当用户尝试通过搜索框输入数字进行群组搜索时，系统返回了与输入数字不匹配的群组名称。例如，用户可能会输入</a:t>
            </a:r>
            <a:r>
              <a:rPr lang="en-US" altLang="zh-CN" sz="2400" dirty="0">
                <a:latin typeface="+mn-ea"/>
                <a:cs typeface="Times New Roman" panose="02020603050405020304" pitchFamily="18" charset="0"/>
              </a:rPr>
              <a:t>“1235”</a:t>
            </a:r>
            <a:r>
              <a:rPr lang="zh-CN" altLang="zh-CN" sz="2400" dirty="0">
                <a:latin typeface="+mn-ea"/>
                <a:cs typeface="Times New Roman" panose="02020603050405020304" pitchFamily="18" charset="0"/>
              </a:rPr>
              <a:t>，但系统返回的群组名称却与</a:t>
            </a:r>
            <a:r>
              <a:rPr lang="en-US" altLang="zh-CN" sz="2400" dirty="0">
                <a:latin typeface="+mn-ea"/>
                <a:cs typeface="Times New Roman" panose="02020603050405020304" pitchFamily="18" charset="0"/>
              </a:rPr>
              <a:t>“1235”</a:t>
            </a:r>
            <a:r>
              <a:rPr lang="zh-CN" altLang="zh-CN" sz="2400" dirty="0">
                <a:latin typeface="+mn-ea"/>
                <a:cs typeface="Times New Roman" panose="02020603050405020304" pitchFamily="18" charset="0"/>
              </a:rPr>
              <a:t>无关。这可能导致用户难以找到他们想要的群组，从而降低了用户体验。</a:t>
            </a:r>
            <a:endParaRPr lang="zh-CN" altLang="en-US" sz="2400" dirty="0">
              <a:latin typeface="+mn-ea"/>
            </a:endParaRPr>
          </a:p>
        </p:txBody>
      </p:sp>
    </p:spTree>
    <p:custDataLst>
      <p:tags r:id="rId1"/>
    </p:custDataLst>
    <p:extLst>
      <p:ext uri="{BB962C8B-B14F-4D97-AF65-F5344CB8AC3E}">
        <p14:creationId xmlns:p14="http://schemas.microsoft.com/office/powerpoint/2010/main" val="3304374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54533" y="189787"/>
            <a:ext cx="7478330"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latin typeface="+mj-ea"/>
                <a:ea typeface="+mj-ea"/>
              </a:rPr>
              <a:t>数据预处理 </a:t>
            </a:r>
            <a:r>
              <a:rPr lang="en-US" altLang="zh-CN" sz="3200" b="0" cap="none" spc="0" dirty="0">
                <a:ln w="0"/>
                <a:solidFill>
                  <a:schemeClr val="tx1"/>
                </a:solidFill>
                <a:effectLst>
                  <a:outerShdw blurRad="38100" dist="19050" dir="2700000" algn="tl" rotWithShape="0">
                    <a:schemeClr val="dk1">
                      <a:alpha val="40000"/>
                    </a:schemeClr>
                  </a:outerShdw>
                </a:effectLst>
                <a:latin typeface="+mj-ea"/>
                <a:ea typeface="+mj-ea"/>
              </a:rPr>
              <a:t> </a:t>
            </a:r>
            <a:r>
              <a:rPr lang="zh-CN" altLang="en-US" sz="3200" b="0" cap="none" spc="0" dirty="0">
                <a:ln w="0"/>
                <a:solidFill>
                  <a:schemeClr val="tx1"/>
                </a:solidFill>
                <a:effectLst>
                  <a:outerShdw blurRad="38100" dist="19050" dir="2700000" algn="tl" rotWithShape="0">
                    <a:schemeClr val="dk1">
                      <a:alpha val="40000"/>
                    </a:schemeClr>
                  </a:outerShdw>
                </a:effectLst>
                <a:latin typeface="+mj-ea"/>
                <a:ea typeface="+mj-ea"/>
              </a:rPr>
              <a:t>图文融合效果展示</a:t>
            </a:r>
          </a:p>
        </p:txBody>
      </p:sp>
      <p:sp>
        <p:nvSpPr>
          <p:cNvPr id="4" name="矩形 3"/>
          <p:cNvSpPr/>
          <p:nvPr/>
        </p:nvSpPr>
        <p:spPr>
          <a:xfrm>
            <a:off x="460664" y="1490008"/>
            <a:ext cx="6096000" cy="1938992"/>
          </a:xfrm>
          <a:prstGeom prst="rect">
            <a:avLst/>
          </a:prstGeom>
        </p:spPr>
        <p:txBody>
          <a:bodyPr>
            <a:spAutoFit/>
          </a:bodyPr>
          <a:lstStyle/>
          <a:p>
            <a:r>
              <a:rPr lang="en-US" altLang="zh-CN" sz="2400" b="1" dirty="0">
                <a:latin typeface="+mn-ea"/>
                <a:cs typeface="Times New Roman" panose="02020603050405020304" pitchFamily="18" charset="0"/>
              </a:rPr>
              <a:t>ID</a:t>
            </a:r>
            <a:r>
              <a:rPr lang="en-US" altLang="zh-CN" sz="2400" dirty="0">
                <a:latin typeface="+mn-ea"/>
                <a:cs typeface="Times New Roman" panose="02020603050405020304" pitchFamily="18" charset="0"/>
              </a:rPr>
              <a:t>: 10010000009233</a:t>
            </a:r>
            <a:br>
              <a:rPr lang="en-US" altLang="zh-CN" sz="2400" dirty="0">
                <a:latin typeface="+mn-ea"/>
                <a:cs typeface="Times New Roman" panose="02020603050405020304" pitchFamily="18" charset="0"/>
              </a:rPr>
            </a:br>
            <a:r>
              <a:rPr lang="zh-CN" altLang="zh-CN" sz="2400" b="1" dirty="0">
                <a:latin typeface="+mn-ea"/>
                <a:cs typeface="Times New Roman" panose="02020603050405020304" pitchFamily="18" charset="0"/>
              </a:rPr>
              <a:t>问题描述</a:t>
            </a:r>
            <a:r>
              <a:rPr lang="zh-CN" altLang="zh-CN" sz="2400" dirty="0">
                <a:latin typeface="+mn-ea"/>
                <a:cs typeface="Times New Roman" panose="02020603050405020304" pitchFamily="18" charset="0"/>
              </a:rPr>
              <a:t>：</a:t>
            </a:r>
            <a:r>
              <a:rPr lang="zh-CN" altLang="en-US" sz="2400" dirty="0">
                <a:latin typeface="+mn-ea"/>
                <a:cs typeface="Times New Roman" panose="02020603050405020304" pitchFamily="18" charset="0"/>
              </a:rPr>
              <a:t>卸载应用后，最近群聊和消息记录全部清空了，只可以在我的群组里查看到我的所有群。</a:t>
            </a:r>
            <a:endParaRPr lang="en-US" altLang="zh-CN" sz="2400" dirty="0">
              <a:latin typeface="+mn-ea"/>
              <a:cs typeface="Times New Roman" panose="02020603050405020304" pitchFamily="18" charset="0"/>
            </a:endParaRPr>
          </a:p>
          <a:p>
            <a:r>
              <a:rPr lang="zh-CN" altLang="zh-CN" sz="2400" b="1" dirty="0">
                <a:latin typeface="+mn-ea"/>
                <a:cs typeface="Times New Roman" panose="02020603050405020304" pitchFamily="18" charset="0"/>
              </a:rPr>
              <a:t>相应的图片</a:t>
            </a:r>
            <a:r>
              <a:rPr lang="en-US" altLang="zh-CN" sz="2400" dirty="0">
                <a:latin typeface="+mn-ea"/>
                <a:cs typeface="Times New Roman" panose="02020603050405020304" pitchFamily="18" charset="0"/>
                <a:sym typeface="Wingdings" panose="05000000000000000000" pitchFamily="2" charset="2"/>
              </a:rPr>
              <a:t>:</a:t>
            </a:r>
            <a:r>
              <a:rPr lang="zh-CN" altLang="en-US" sz="2400" dirty="0">
                <a:latin typeface="+mn-ea"/>
                <a:cs typeface="Times New Roman" panose="02020603050405020304" pitchFamily="18" charset="0"/>
                <a:sym typeface="Wingdings" panose="05000000000000000000" pitchFamily="2" charset="2"/>
              </a:rPr>
              <a:t>（见右图）</a:t>
            </a:r>
            <a:endParaRPr lang="zh-CN" altLang="en-US" sz="2400" dirty="0">
              <a:latin typeface="+mn-ea"/>
            </a:endParaRPr>
          </a:p>
        </p:txBody>
      </p:sp>
      <p:sp>
        <p:nvSpPr>
          <p:cNvPr id="5" name="矩形 4"/>
          <p:cNvSpPr/>
          <p:nvPr/>
        </p:nvSpPr>
        <p:spPr>
          <a:xfrm>
            <a:off x="415268" y="3627187"/>
            <a:ext cx="5784272" cy="2677656"/>
          </a:xfrm>
          <a:prstGeom prst="rect">
            <a:avLst/>
          </a:prstGeom>
        </p:spPr>
        <p:txBody>
          <a:bodyPr wrap="square">
            <a:spAutoFit/>
          </a:bodyPr>
          <a:lstStyle/>
          <a:p>
            <a:r>
              <a:rPr lang="en-US" altLang="zh-CN" sz="2400" b="1" dirty="0">
                <a:latin typeface="+mn-ea"/>
                <a:cs typeface="Times New Roman" panose="02020603050405020304" pitchFamily="18" charset="0"/>
              </a:rPr>
              <a:t>AI</a:t>
            </a:r>
            <a:r>
              <a:rPr lang="zh-CN" altLang="zh-CN" sz="2400" b="1" dirty="0">
                <a:latin typeface="+mn-ea"/>
                <a:cs typeface="Times New Roman" panose="02020603050405020304" pitchFamily="18" charset="0"/>
              </a:rPr>
              <a:t>的分析结果</a:t>
            </a:r>
            <a:r>
              <a:rPr lang="zh-CN" altLang="zh-CN" sz="2400" dirty="0">
                <a:latin typeface="+mn-ea"/>
                <a:cs typeface="Times New Roman" panose="02020603050405020304" pitchFamily="18" charset="0"/>
              </a:rPr>
              <a:t>：</a:t>
            </a:r>
            <a:r>
              <a:rPr lang="zh-CN" altLang="en-US" sz="2400" dirty="0">
                <a:latin typeface="+mn-ea"/>
                <a:cs typeface="Times New Roman" panose="02020603050405020304" pitchFamily="18" charset="0"/>
              </a:rPr>
              <a:t>在执行应用的卸载操作后，用户的最近群聊和消息记录被意外地清空了。此外，用户只能在我的群组里查看到他们之前加入的所有群聊，而无法访问任何具体的聊天内容或历史消息。这可能表明在应用的卸载过程中，相关的数据存储和检索功能出现了问题。</a:t>
            </a:r>
            <a:endParaRPr lang="zh-CN" altLang="en-US" sz="2400" dirty="0">
              <a:latin typeface="+mn-ea"/>
            </a:endParaRPr>
          </a:p>
        </p:txBody>
      </p:sp>
      <p:pic>
        <p:nvPicPr>
          <p:cNvPr id="6" name="Picture" title="fig:">
            <a:extLst>
              <a:ext uri="{FF2B5EF4-FFF2-40B4-BE49-F238E27FC236}">
                <a16:creationId xmlns:a16="http://schemas.microsoft.com/office/drawing/2014/main" id="{7881A300-377B-484B-BC56-53A929C20D54}"/>
              </a:ext>
            </a:extLst>
          </p:cNvPr>
          <p:cNvPicPr/>
          <p:nvPr/>
        </p:nvPicPr>
        <p:blipFill>
          <a:blip r:embed="rId3"/>
          <a:stretch>
            <a:fillRect/>
          </a:stretch>
        </p:blipFill>
        <p:spPr bwMode="auto">
          <a:xfrm>
            <a:off x="6665863" y="1921559"/>
            <a:ext cx="5334000" cy="3207385"/>
          </a:xfrm>
          <a:prstGeom prst="rect">
            <a:avLst/>
          </a:prstGeom>
          <a:noFill/>
          <a:ln w="9525">
            <a:noFill/>
            <a:headEnd/>
            <a:tailEnd/>
          </a:ln>
        </p:spPr>
      </p:pic>
    </p:spTree>
    <p:custDataLst>
      <p:tags r:id="rId1"/>
    </p:custDataLst>
    <p:extLst>
      <p:ext uri="{BB962C8B-B14F-4D97-AF65-F5344CB8AC3E}">
        <p14:creationId xmlns:p14="http://schemas.microsoft.com/office/powerpoint/2010/main" val="1413461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37753" y="1626908"/>
            <a:ext cx="8944001" cy="3416320"/>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zh-CN" altLang="en-US" sz="2400" dirty="0">
                <a:ln w="0"/>
                <a:latin typeface="+mn-ea"/>
              </a:rPr>
              <a:t>选用适合的停用词并使用</a:t>
            </a:r>
            <a:r>
              <a:rPr lang="en-US" altLang="zh-CN" sz="2400" dirty="0" err="1">
                <a:ln w="0"/>
              </a:rPr>
              <a:t>jieba</a:t>
            </a:r>
            <a:r>
              <a:rPr lang="zh-CN" altLang="en-US" sz="2400" dirty="0">
                <a:ln w="0"/>
                <a:latin typeface="+mn-ea"/>
              </a:rPr>
              <a:t>库实现分词，并将出现次数过多的词认定为共有词加入停用词。</a:t>
            </a:r>
            <a:endParaRPr lang="en-US" altLang="zh-CN" sz="2400" dirty="0">
              <a:ln w="0"/>
              <a:latin typeface="+mn-ea"/>
            </a:endParaRPr>
          </a:p>
          <a:p>
            <a:pPr marL="342900" indent="-342900">
              <a:buFont typeface="Arial" panose="020B0604020202020204" pitchFamily="34" charset="0"/>
              <a:buChar char="•"/>
            </a:pPr>
            <a:endParaRPr lang="en-US" altLang="zh-CN" sz="2400" dirty="0">
              <a:ln w="0"/>
              <a:latin typeface="+mn-ea"/>
            </a:endParaRPr>
          </a:p>
          <a:p>
            <a:pPr marL="342900" indent="-342900">
              <a:buFont typeface="Arial" panose="020B0604020202020204" pitchFamily="34" charset="0"/>
              <a:buChar char="•"/>
            </a:pPr>
            <a:r>
              <a:rPr lang="zh-CN" altLang="zh-CN" sz="2400" dirty="0"/>
              <a:t>我们结合数据大体特征以及通用的停用词列表制定了一份适合的停用词列表用来清除潜在的干扰词</a:t>
            </a:r>
            <a:r>
              <a:rPr lang="en-US" altLang="zh-CN" sz="2400" dirty="0"/>
              <a:t>/</a:t>
            </a:r>
            <a:r>
              <a:rPr lang="zh-CN" altLang="zh-CN" sz="2400" dirty="0"/>
              <a:t>无用词，并使用</a:t>
            </a:r>
            <a:r>
              <a:rPr lang="en-US" altLang="zh-CN" sz="2400" dirty="0" err="1"/>
              <a:t>jieba</a:t>
            </a:r>
            <a:r>
              <a:rPr lang="zh-CN" altLang="zh-CN" sz="2400" dirty="0"/>
              <a:t>库实现分词，对于分词后词组数少于</a:t>
            </a:r>
            <a:r>
              <a:rPr lang="en-US" altLang="zh-CN" sz="2400" dirty="0"/>
              <a:t>5</a:t>
            </a:r>
            <a:r>
              <a:rPr lang="zh-CN" altLang="zh-CN" sz="2400" dirty="0"/>
              <a:t>的报告认定为垃圾数据并清除。在第一次分词后我们进行了词频统计，将出现次数过多的词组认定为报告共有的词组并将其加入停用词列表，进行第二次预处理。</a:t>
            </a:r>
            <a:endParaRPr lang="zh-CN" altLang="en-US" sz="2400" dirty="0">
              <a:ln w="0"/>
              <a:latin typeface="+mn-ea"/>
            </a:endParaRPr>
          </a:p>
        </p:txBody>
      </p:sp>
      <p:sp>
        <p:nvSpPr>
          <p:cNvPr id="6" name="矩形 5">
            <a:extLst>
              <a:ext uri="{FF2B5EF4-FFF2-40B4-BE49-F238E27FC236}">
                <a16:creationId xmlns:a16="http://schemas.microsoft.com/office/drawing/2014/main" id="{9FA00D97-930B-4AF2-A45C-80F84BEDE399}"/>
              </a:ext>
            </a:extLst>
          </p:cNvPr>
          <p:cNvSpPr/>
          <p:nvPr/>
        </p:nvSpPr>
        <p:spPr>
          <a:xfrm>
            <a:off x="1981725" y="222212"/>
            <a:ext cx="5615641"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latin typeface="+mj-ea"/>
                <a:ea typeface="+mj-ea"/>
              </a:rPr>
              <a:t>数据预处理 </a:t>
            </a:r>
            <a:r>
              <a:rPr lang="en-US" altLang="zh-CN" sz="3200" dirty="0">
                <a:ln w="0"/>
                <a:effectLst>
                  <a:outerShdw blurRad="38100" dist="19050" dir="2700000" algn="tl" rotWithShape="0">
                    <a:schemeClr val="dk1">
                      <a:alpha val="40000"/>
                    </a:schemeClr>
                  </a:outerShdw>
                </a:effectLst>
                <a:latin typeface="+mj-ea"/>
                <a:ea typeface="+mj-ea"/>
              </a:rPr>
              <a:t> </a:t>
            </a:r>
            <a:r>
              <a:rPr lang="zh-CN" altLang="en-US" sz="3200" b="0" cap="none" spc="0" dirty="0">
                <a:ln w="0"/>
                <a:solidFill>
                  <a:schemeClr val="tx1"/>
                </a:solidFill>
                <a:effectLst>
                  <a:outerShdw blurRad="38100" dist="19050" dir="2700000" algn="tl" rotWithShape="0">
                    <a:schemeClr val="dk1">
                      <a:alpha val="40000"/>
                    </a:schemeClr>
                  </a:outerShdw>
                </a:effectLst>
                <a:latin typeface="+mj-ea"/>
                <a:ea typeface="+mj-ea"/>
              </a:rPr>
              <a:t>数据清洗</a:t>
            </a:r>
          </a:p>
        </p:txBody>
      </p:sp>
    </p:spTree>
    <p:custDataLst>
      <p:tags r:id="rId1"/>
    </p:custDataLst>
    <p:extLst>
      <p:ext uri="{BB962C8B-B14F-4D97-AF65-F5344CB8AC3E}">
        <p14:creationId xmlns:p14="http://schemas.microsoft.com/office/powerpoint/2010/main" val="2474744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logo-05"/>
          <p:cNvPicPr>
            <a:picLocks noChangeAspect="1"/>
          </p:cNvPicPr>
          <p:nvPr/>
        </p:nvPicPr>
        <p:blipFill>
          <a:blip r:embed="rId6"/>
          <a:stretch>
            <a:fillRect/>
          </a:stretch>
        </p:blipFill>
        <p:spPr>
          <a:xfrm>
            <a:off x="860425" y="-2076450"/>
            <a:ext cx="4729480" cy="4364355"/>
          </a:xfrm>
          <a:prstGeom prst="rect">
            <a:avLst/>
          </a:prstGeom>
        </p:spPr>
      </p:pic>
      <p:pic>
        <p:nvPicPr>
          <p:cNvPr id="8" name="图片 7" descr="logo-05"/>
          <p:cNvPicPr>
            <a:picLocks noChangeAspect="1"/>
          </p:cNvPicPr>
          <p:nvPr/>
        </p:nvPicPr>
        <p:blipFill>
          <a:blip r:embed="rId6"/>
          <a:stretch>
            <a:fillRect/>
          </a:stretch>
        </p:blipFill>
        <p:spPr>
          <a:xfrm rot="9900000">
            <a:off x="6692900" y="4460240"/>
            <a:ext cx="4729480" cy="4364355"/>
          </a:xfrm>
          <a:prstGeom prst="rect">
            <a:avLst/>
          </a:prstGeom>
        </p:spPr>
      </p:pic>
      <p:sp>
        <p:nvSpPr>
          <p:cNvPr id="9" name="矩形 8">
            <a:extLst>
              <a:ext uri="{FF2B5EF4-FFF2-40B4-BE49-F238E27FC236}">
                <a16:creationId xmlns:a16="http://schemas.microsoft.com/office/drawing/2014/main" id="{A65D1031-ECF7-49BF-831B-08DCB938302F}"/>
              </a:ext>
            </a:extLst>
          </p:cNvPr>
          <p:cNvSpPr/>
          <p:nvPr/>
        </p:nvSpPr>
        <p:spPr>
          <a:xfrm>
            <a:off x="0" y="1227455"/>
            <a:ext cx="12192000" cy="4322446"/>
          </a:xfrm>
          <a:prstGeom prst="rect">
            <a:avLst/>
          </a:prstGeom>
          <a:solidFill>
            <a:schemeClr val="bg1"/>
          </a:solidFill>
          <a:ln>
            <a:noFill/>
          </a:ln>
          <a:effectLst>
            <a:outerShdw blurRad="762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C8FBB36E-663C-4271-8F1D-D8EB45B4498C}"/>
              </a:ext>
            </a:extLst>
          </p:cNvPr>
          <p:cNvSpPr/>
          <p:nvPr/>
        </p:nvSpPr>
        <p:spPr>
          <a:xfrm>
            <a:off x="0" y="1227455"/>
            <a:ext cx="12191997" cy="36000"/>
          </a:xfrm>
          <a:prstGeom prst="rect">
            <a:avLst/>
          </a:prstGeom>
          <a:solidFill>
            <a:srgbClr val="BD9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A0999622-0D78-47FA-A6E4-A22DABBEBBE4}"/>
              </a:ext>
            </a:extLst>
          </p:cNvPr>
          <p:cNvSpPr/>
          <p:nvPr/>
        </p:nvSpPr>
        <p:spPr>
          <a:xfrm>
            <a:off x="0" y="5513901"/>
            <a:ext cx="12191997" cy="36000"/>
          </a:xfrm>
          <a:prstGeom prst="rect">
            <a:avLst/>
          </a:prstGeom>
          <a:solidFill>
            <a:srgbClr val="BD9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2"/>
          <p:cNvSpPr txBox="1"/>
          <p:nvPr>
            <p:custDataLst>
              <p:tags r:id="rId2"/>
            </p:custDataLst>
          </p:nvPr>
        </p:nvSpPr>
        <p:spPr>
          <a:xfrm>
            <a:off x="4685030" y="2826068"/>
            <a:ext cx="1487170" cy="1240790"/>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lnSpc>
                <a:spcPct val="100000"/>
              </a:lnSpc>
              <a:spcBef>
                <a:spcPts val="0"/>
              </a:spcBef>
              <a:spcAft>
                <a:spcPts val="0"/>
              </a:spcAft>
              <a:buClrTx/>
              <a:buSzTx/>
              <a:buFontTx/>
            </a:pPr>
            <a:r>
              <a:rPr lang="en-US" altLang="zh-CN" sz="7200" b="1" spc="200" dirty="0">
                <a:solidFill>
                  <a:srgbClr val="B88F4D"/>
                </a:solidFill>
                <a:latin typeface="Arial" panose="020B0604020202020204" pitchFamily="34" charset="0"/>
                <a:ea typeface="微软雅黑" panose="020B0503020204020204" pitchFamily="34" charset="-122"/>
                <a:cs typeface="Arial" panose="020B0604020202020204" pitchFamily="34" charset="0"/>
                <a:sym typeface="+mn-lt"/>
              </a:rPr>
              <a:t>02</a:t>
            </a:r>
          </a:p>
        </p:txBody>
      </p:sp>
      <p:sp>
        <p:nvSpPr>
          <p:cNvPr id="13" name="标题 12"/>
          <p:cNvSpPr>
            <a:spLocks noGrp="1"/>
          </p:cNvSpPr>
          <p:nvPr>
            <p:custDataLst>
              <p:tags r:id="rId3"/>
            </p:custDataLst>
          </p:nvPr>
        </p:nvSpPr>
        <p:spPr>
          <a:xfrm>
            <a:off x="6200774" y="2977833"/>
            <a:ext cx="4914265" cy="835660"/>
          </a:xfrm>
          <a:prstGeom prst="rect">
            <a:avLst/>
          </a:prstGeom>
        </p:spPr>
        <p:txBody>
          <a:bodyPr vert="horz" lIns="90170" tIns="46990" rIns="90170" bIns="46990" rtlCol="0" anchor="ctr" anchorCtr="0">
            <a:no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pPr algn="l"/>
            <a:r>
              <a:rPr lang="zh-CN" altLang="en-US" sz="5400" dirty="0"/>
              <a:t>特征提取</a:t>
            </a:r>
          </a:p>
        </p:txBody>
      </p:sp>
      <p:pic>
        <p:nvPicPr>
          <p:cNvPr id="18" name="图片 17" descr="logo-15"/>
          <p:cNvPicPr>
            <a:picLocks noChangeAspect="1"/>
          </p:cNvPicPr>
          <p:nvPr/>
        </p:nvPicPr>
        <p:blipFill>
          <a:blip r:embed="rId7"/>
          <a:stretch>
            <a:fillRect/>
          </a:stretch>
        </p:blipFill>
        <p:spPr>
          <a:xfrm>
            <a:off x="955040" y="2663190"/>
            <a:ext cx="2785745" cy="1563370"/>
          </a:xfrm>
          <a:prstGeom prst="rect">
            <a:avLst/>
          </a:prstGeom>
        </p:spPr>
      </p:pic>
      <p:cxnSp>
        <p:nvCxnSpPr>
          <p:cNvPr id="19" name="直接连接符 18"/>
          <p:cNvCxnSpPr/>
          <p:nvPr/>
        </p:nvCxnSpPr>
        <p:spPr>
          <a:xfrm>
            <a:off x="3935730" y="2765425"/>
            <a:ext cx="0" cy="1451610"/>
          </a:xfrm>
          <a:prstGeom prst="line">
            <a:avLst/>
          </a:prstGeom>
          <a:ln w="9525">
            <a:solidFill>
              <a:srgbClr val="B88F4D"/>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75830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40100" y="258732"/>
            <a:ext cx="7628691" cy="830997"/>
          </a:xfrm>
          <a:prstGeom prst="rect">
            <a:avLst/>
          </a:prstGeom>
          <a:noFill/>
        </p:spPr>
        <p:txBody>
          <a:bodyPr wrap="none" lIns="91440" tIns="45720" rIns="91440" bIns="45720">
            <a:spAutoFit/>
          </a:bodyPr>
          <a:lstStyle/>
          <a:p>
            <a:r>
              <a:rPr lang="en-US" altLang="zh-CN" sz="4800" b="0" cap="none" spc="0" dirty="0">
                <a:ln w="0"/>
                <a:solidFill>
                  <a:schemeClr val="tx1"/>
                </a:solidFill>
                <a:effectLst>
                  <a:outerShdw blurRad="38100" dist="19050" dir="2700000" algn="tl" rotWithShape="0">
                    <a:schemeClr val="dk1">
                      <a:alpha val="40000"/>
                    </a:schemeClr>
                  </a:outerShdw>
                </a:effectLst>
                <a:latin typeface="+mj-ea"/>
                <a:ea typeface="+mj-ea"/>
              </a:rPr>
              <a:t>Sentence-Bert </a:t>
            </a:r>
            <a:r>
              <a:rPr lang="zh-CN" altLang="en-US" sz="4800" b="0" cap="none" spc="0" dirty="0">
                <a:ln w="0"/>
                <a:solidFill>
                  <a:schemeClr val="tx1"/>
                </a:solidFill>
                <a:effectLst>
                  <a:outerShdw blurRad="38100" dist="19050" dir="2700000" algn="tl" rotWithShape="0">
                    <a:schemeClr val="dk1">
                      <a:alpha val="40000"/>
                    </a:schemeClr>
                  </a:outerShdw>
                </a:effectLst>
                <a:latin typeface="+mj-ea"/>
                <a:ea typeface="+mj-ea"/>
              </a:rPr>
              <a:t>特征提取法</a:t>
            </a:r>
          </a:p>
        </p:txBody>
      </p:sp>
      <p:sp>
        <p:nvSpPr>
          <p:cNvPr id="3" name="矩形 2"/>
          <p:cNvSpPr/>
          <p:nvPr/>
        </p:nvSpPr>
        <p:spPr>
          <a:xfrm>
            <a:off x="850867" y="2167692"/>
            <a:ext cx="9148956" cy="3416320"/>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zh-CN" altLang="en-US" sz="2400" b="1" cap="none" spc="0" dirty="0">
                <a:ln w="0"/>
                <a:solidFill>
                  <a:schemeClr val="tx1"/>
                </a:solidFill>
                <a:latin typeface="+mn-ea"/>
              </a:rPr>
              <a:t>提取向量</a:t>
            </a:r>
            <a:r>
              <a:rPr lang="zh-CN" altLang="en-US" sz="2400" b="0" cap="none" spc="0" dirty="0">
                <a:ln w="0"/>
                <a:solidFill>
                  <a:schemeClr val="tx1"/>
                </a:solidFill>
                <a:latin typeface="+mn-ea"/>
              </a:rPr>
              <a:t>：利用</a:t>
            </a:r>
            <a:r>
              <a:rPr lang="en-US" altLang="zh-CN" sz="2400" b="0" cap="none" spc="0" dirty="0" err="1">
                <a:ln w="0"/>
                <a:solidFill>
                  <a:schemeClr val="tx1"/>
                </a:solidFill>
              </a:rPr>
              <a:t>huggingface</a:t>
            </a:r>
            <a:r>
              <a:rPr lang="zh-CN" altLang="en-US" sz="2400" b="0" cap="none" spc="0" dirty="0">
                <a:ln w="0"/>
                <a:solidFill>
                  <a:schemeClr val="tx1"/>
                </a:solidFill>
                <a:latin typeface="+mn-ea"/>
              </a:rPr>
              <a:t>的</a:t>
            </a:r>
            <a:r>
              <a:rPr lang="zh-CN" altLang="en-US" sz="2400" dirty="0">
                <a:ln w="0"/>
                <a:latin typeface="+mn-ea"/>
              </a:rPr>
              <a:t>接口，</a:t>
            </a:r>
            <a:r>
              <a:rPr lang="en-US" altLang="zh-CN" sz="2400" dirty="0" err="1">
                <a:latin typeface="+mn-ea"/>
              </a:rPr>
              <a:t>使用</a:t>
            </a:r>
            <a:r>
              <a:rPr lang="en-US" altLang="zh-CN" sz="2400" dirty="0" err="1"/>
              <a:t>sentence-bert</a:t>
            </a:r>
            <a:r>
              <a:rPr lang="en-US" altLang="zh-CN" sz="2400" dirty="0" err="1">
                <a:latin typeface="+mn-ea"/>
              </a:rPr>
              <a:t>的方法</a:t>
            </a:r>
            <a:r>
              <a:rPr lang="zh-CN" altLang="en-US" sz="2400" dirty="0">
                <a:latin typeface="+mn-ea"/>
              </a:rPr>
              <a:t>，使用</a:t>
            </a:r>
            <a:r>
              <a:rPr lang="en-US" altLang="zh-CN" sz="2400" dirty="0"/>
              <a:t>bert-base-</a:t>
            </a:r>
            <a:r>
              <a:rPr lang="en-US" altLang="zh-CN" sz="2400" dirty="0" err="1"/>
              <a:t>chinese</a:t>
            </a:r>
            <a:r>
              <a:rPr lang="zh-CN" altLang="en-US" sz="2400" dirty="0"/>
              <a:t>模型，</a:t>
            </a:r>
            <a:r>
              <a:rPr lang="en-US" altLang="zh-CN" sz="2400" dirty="0" err="1">
                <a:latin typeface="+mn-ea"/>
              </a:rPr>
              <a:t>将中文的语句提取特征，转化为向量</a:t>
            </a:r>
            <a:r>
              <a:rPr lang="en-US" altLang="zh-CN" sz="2400" dirty="0">
                <a:latin typeface="+mn-ea"/>
              </a:rPr>
              <a:t>，</a:t>
            </a:r>
            <a:r>
              <a:rPr lang="zh-CN" altLang="en-US" sz="2400" dirty="0">
                <a:latin typeface="+mn-ea"/>
              </a:rPr>
              <a:t>再运用</a:t>
            </a:r>
            <a:r>
              <a:rPr lang="en-US" altLang="zh-CN" sz="2400" dirty="0"/>
              <a:t>PCA</a:t>
            </a:r>
            <a:r>
              <a:rPr lang="zh-CN" altLang="en-US" sz="2400" dirty="0">
                <a:latin typeface="+mn-ea"/>
              </a:rPr>
              <a:t>降维成二维向量，</a:t>
            </a:r>
            <a:r>
              <a:rPr lang="en-US" altLang="zh-CN" sz="2400" dirty="0" err="1">
                <a:latin typeface="+mn-ea"/>
              </a:rPr>
              <a:t>用于后续的聚类分析</a:t>
            </a:r>
            <a:r>
              <a:rPr lang="zh-CN" altLang="en-US" sz="2400" dirty="0">
                <a:latin typeface="+mn-ea"/>
              </a:rPr>
              <a:t>及展示</a:t>
            </a:r>
            <a:r>
              <a:rPr lang="en-US" altLang="zh-CN" sz="2400" dirty="0">
                <a:latin typeface="+mn-ea"/>
              </a:rPr>
              <a:t>。</a:t>
            </a:r>
          </a:p>
          <a:p>
            <a:pPr marL="342900" indent="-342900">
              <a:buFont typeface="Arial" panose="020B0604020202020204" pitchFamily="34" charset="0"/>
              <a:buChar char="•"/>
            </a:pPr>
            <a:endParaRPr lang="en-US" altLang="zh-CN" sz="2400" dirty="0">
              <a:latin typeface="+mn-ea"/>
            </a:endParaRPr>
          </a:p>
          <a:p>
            <a:pPr marL="342900" indent="-342900">
              <a:buFont typeface="Arial" panose="020B0604020202020204" pitchFamily="34" charset="0"/>
              <a:buChar char="•"/>
            </a:pPr>
            <a:r>
              <a:rPr lang="zh-CN" altLang="en-US" sz="2400" b="1" dirty="0">
                <a:latin typeface="+mn-ea"/>
              </a:rPr>
              <a:t>向量的降维</a:t>
            </a:r>
            <a:r>
              <a:rPr lang="zh-CN" altLang="en-US" sz="2400" dirty="0">
                <a:latin typeface="+mn-ea"/>
              </a:rPr>
              <a:t>：由于模型计算出来的向量过大（</a:t>
            </a:r>
            <a:r>
              <a:rPr lang="en-US" altLang="zh-CN" sz="2400" dirty="0">
                <a:latin typeface="+mn-ea"/>
              </a:rPr>
              <a:t>shape </a:t>
            </a:r>
            <a:r>
              <a:rPr lang="zh-CN" altLang="en-US" sz="2400" dirty="0">
                <a:latin typeface="+mn-ea"/>
              </a:rPr>
              <a:t>为</a:t>
            </a:r>
            <a:r>
              <a:rPr lang="en-US" altLang="zh-CN" sz="2400" dirty="0">
                <a:latin typeface="+mn-ea"/>
              </a:rPr>
              <a:t>1400 * 128 * 768</a:t>
            </a:r>
            <a:r>
              <a:rPr lang="zh-CN" altLang="en-US" sz="2400" dirty="0">
                <a:latin typeface="+mn-ea"/>
              </a:rPr>
              <a:t>）的三维向量，此处先对其降维。考虑</a:t>
            </a:r>
            <a:r>
              <a:rPr lang="en-US" altLang="zh-CN" sz="2400" dirty="0">
                <a:latin typeface="+mn-ea"/>
              </a:rPr>
              <a:t>PCA</a:t>
            </a:r>
            <a:r>
              <a:rPr lang="zh-CN" altLang="en-US" sz="2400" dirty="0">
                <a:latin typeface="+mn-ea"/>
              </a:rPr>
              <a:t>降维方法与</a:t>
            </a:r>
            <a:r>
              <a:rPr lang="en-US" altLang="zh-CN" sz="2400" dirty="0">
                <a:latin typeface="+mn-ea"/>
              </a:rPr>
              <a:t>T-SNE</a:t>
            </a:r>
            <a:r>
              <a:rPr lang="zh-CN" altLang="en-US" sz="2400" dirty="0">
                <a:latin typeface="+mn-ea"/>
              </a:rPr>
              <a:t>方法。由于向量太大，</a:t>
            </a:r>
            <a:r>
              <a:rPr lang="en-US" altLang="zh-CN" sz="2400" dirty="0">
                <a:latin typeface="+mn-ea"/>
              </a:rPr>
              <a:t>T-SNE</a:t>
            </a:r>
            <a:r>
              <a:rPr lang="zh-CN" altLang="en-US" sz="2400" dirty="0">
                <a:latin typeface="+mn-ea"/>
              </a:rPr>
              <a:t>方法效率低。故采用</a:t>
            </a:r>
            <a:r>
              <a:rPr lang="en-US" altLang="zh-CN" sz="2400" dirty="0">
                <a:latin typeface="+mn-ea"/>
              </a:rPr>
              <a:t>PCA</a:t>
            </a:r>
            <a:r>
              <a:rPr lang="zh-CN" altLang="en-US" sz="2400" dirty="0">
                <a:latin typeface="+mn-ea"/>
              </a:rPr>
              <a:t>降维方法，将向量降为</a:t>
            </a:r>
            <a:r>
              <a:rPr lang="en-US" altLang="zh-CN" sz="2400" dirty="0">
                <a:latin typeface="+mn-ea"/>
              </a:rPr>
              <a:t>2</a:t>
            </a:r>
            <a:r>
              <a:rPr lang="zh-CN" altLang="en-US" sz="2400" dirty="0">
                <a:latin typeface="+mn-ea"/>
              </a:rPr>
              <a:t>维，用于后续聚类分析以及散点图绘制。</a:t>
            </a:r>
            <a:endParaRPr lang="en-US" altLang="zh-CN" sz="2400" dirty="0">
              <a:latin typeface="+mn-ea"/>
            </a:endParaRPr>
          </a:p>
          <a:p>
            <a:pPr marL="342900" indent="-342900">
              <a:buFont typeface="Arial" panose="020B0604020202020204" pitchFamily="34" charset="0"/>
              <a:buChar char="•"/>
            </a:pPr>
            <a:endParaRPr lang="zh-CN" altLang="en-US" sz="2400" b="0" cap="none" spc="0" dirty="0">
              <a:ln w="0"/>
              <a:solidFill>
                <a:schemeClr val="tx1"/>
              </a:solidFill>
              <a:effectLst>
                <a:outerShdw blurRad="38100" dist="19050" dir="2700000" algn="tl" rotWithShape="0">
                  <a:schemeClr val="dk1">
                    <a:alpha val="40000"/>
                  </a:schemeClr>
                </a:outerShdw>
              </a:effectLst>
              <a:latin typeface="+mn-ea"/>
            </a:endParaRPr>
          </a:p>
        </p:txBody>
      </p:sp>
    </p:spTree>
    <p:custDataLst>
      <p:tags r:id="rId1"/>
    </p:custDataLst>
    <p:extLst>
      <p:ext uri="{BB962C8B-B14F-4D97-AF65-F5344CB8AC3E}">
        <p14:creationId xmlns:p14="http://schemas.microsoft.com/office/powerpoint/2010/main" val="32050826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 name="KSO_WM_TEMPLATE_CATEGORY" val="custom"/>
  <p:tag name="KSO_WM_TEMPLATE_INDEX" val="20205396"/>
  <p:tag name="KSO_WM_UNIT_ID" val="custom20205396_7*e*1"/>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 name="KSO_WM_TEMPLATE_CATEGORY" val="custom"/>
  <p:tag name="KSO_WM_TEMPLATE_INDEX" val="20205396"/>
  <p:tag name="KSO_WM_UNIT_ID" val="custom20205396_7*e*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 name="KSO_WM_TEMPLATE_CATEGORY" val="custom"/>
  <p:tag name="KSO_WM_TEMPLATE_INDEX" val="20205396"/>
  <p:tag name="KSO_WM_UNIT_ID" val="custom20205396_7*e*1"/>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 name="KSO_WM_TEMPLATE_CATEGORY" val="custom"/>
  <p:tag name="KSO_WM_TEMPLATE_INDEX" val="20205396"/>
  <p:tag name="KSO_WM_UNIT_ID" val="custom20205396_7*e*1"/>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 name="KSO_WM_TEMPLATE_CATEGORY" val="custom"/>
  <p:tag name="KSO_WM_TEMPLATE_INDEX" val="20205396"/>
  <p:tag name="KSO_WM_UNIT_ID" val="custom20205396_7*e*1"/>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 name="KSO_WM_TEMPLATE_CATEGORY" val="custom"/>
  <p:tag name="KSO_WM_TEMPLATE_INDEX" val="20205396"/>
  <p:tag name="KSO_WM_UNIT_ID" val="custom20205396_7*e*1"/>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 name="KSO_WM_TEMPLATE_CATEGORY" val="custom"/>
  <p:tag name="KSO_WM_TEMPLATE_INDEX" val="20205396"/>
  <p:tag name="KSO_WM_UNIT_ID" val="custom20205396_7*e*1"/>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9"/>
  <p:tag name="KSO_WM_UNIT_TYPE" val="a"/>
  <p:tag name="KSO_WM_UNIT_INDEX" val="1"/>
  <p:tag name="KSO_WM_UNIT_PRESET_TEXT" val="单击此处添加标题"/>
  <p:tag name="KSO_WM_TEMPLATE_CATEGORY" val="custom"/>
  <p:tag name="KSO_WM_TEMPLATE_INDEX" val="20205396"/>
  <p:tag name="KSO_WM_UNIT_ID" val="custom20205396_7*a*1"/>
  <p:tag name="KSO_WM_UNIT_ISNUMDGMTITLE" val="0"/>
</p:tagLst>
</file>

<file path=ppt/tags/tag6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 name="KSO_WM_TEMPLATE_CATEGORY" val="custom"/>
  <p:tag name="KSO_WM_TEMPLATE_INDEX" val="20205396"/>
  <p:tag name="KSO_WM_UNIT_ID" val="custom20205396_7*e*1"/>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9"/>
  <p:tag name="KSO_WM_UNIT_TYPE" val="a"/>
  <p:tag name="KSO_WM_UNIT_INDEX" val="1"/>
  <p:tag name="KSO_WM_UNIT_PRESET_TEXT" val="单击此处添加标题"/>
  <p:tag name="KSO_WM_TEMPLATE_CATEGORY" val="custom"/>
  <p:tag name="KSO_WM_TEMPLATE_INDEX" val="20205396"/>
  <p:tag name="KSO_WM_UNIT_ID" val="custom20205396_7*a*1"/>
  <p:tag name="KSO_WM_UNIT_ISNUMDGMTITLE" val="0"/>
</p:tagLst>
</file>

<file path=ppt/tags/tag7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 name="KSO_WM_TEMPLATE_CATEGORY" val="custom"/>
  <p:tag name="KSO_WM_TEMPLATE_INDEX" val="20205396"/>
  <p:tag name="KSO_WM_UNIT_ID" val="custom20205396_7*e*1"/>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9"/>
  <p:tag name="KSO_WM_UNIT_TYPE" val="a"/>
  <p:tag name="KSO_WM_UNIT_INDEX" val="1"/>
  <p:tag name="KSO_WM_UNIT_PRESET_TEXT" val="单击此处添加标题"/>
  <p:tag name="KSO_WM_TEMPLATE_CATEGORY" val="custom"/>
  <p:tag name="KSO_WM_TEMPLATE_INDEX" val="20205396"/>
  <p:tag name="KSO_WM_UNIT_ID" val="custom20205396_7*a*1"/>
  <p:tag name="KSO_WM_UNIT_ISNUMDGMTITLE" val="0"/>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1"/>
  <p:tag name="KSO_WM_UNIT_TYPE" val="e"/>
  <p:tag name="KSO_WM_UNIT_INDEX" val="1"/>
  <p:tag name="KSO_WM_UNIT_PRESET_TEXT" val="01"/>
  <p:tag name="KSO_WM_TEMPLATE_CATEGORY" val="custom"/>
  <p:tag name="KSO_WM_TEMPLATE_INDEX" val="20205396"/>
  <p:tag name="KSO_WM_UNIT_ID" val="custom20205396_7*e*1"/>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9"/>
  <p:tag name="KSO_WM_UNIT_TYPE" val="a"/>
  <p:tag name="KSO_WM_UNIT_INDEX" val="1"/>
  <p:tag name="KSO_WM_UNIT_PRESET_TEXT" val="单击此处添加标题"/>
  <p:tag name="KSO_WM_TEMPLATE_CATEGORY" val="custom"/>
  <p:tag name="KSO_WM_TEMPLATE_INDEX" val="20205396"/>
  <p:tag name="KSO_WM_UNIT_ID" val="custom20205396_7*a*1"/>
  <p:tag name="KSO_WM_UNIT_ISNUMDGMTITLE" val="0"/>
</p:tagLst>
</file>

<file path=ppt/tags/tag8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11981</TotalTime>
  <Words>1320</Words>
  <Application>Microsoft Office PowerPoint</Application>
  <PresentationFormat>宽屏</PresentationFormat>
  <Paragraphs>71</Paragraphs>
  <Slides>20</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PC</dc:creator>
  <cp:lastModifiedBy>欧立言</cp:lastModifiedBy>
  <cp:revision>249</cp:revision>
  <dcterms:created xsi:type="dcterms:W3CDTF">2019-06-19T02:08:00Z</dcterms:created>
  <dcterms:modified xsi:type="dcterms:W3CDTF">2024-07-07T10:57:07Z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