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6" r:id="rId3"/>
    <p:sldId id="257" r:id="rId4"/>
    <p:sldId id="258" r:id="rId5"/>
    <p:sldId id="264" r:id="rId6"/>
    <p:sldId id="259" r:id="rId7"/>
    <p:sldId id="260" r:id="rId8"/>
    <p:sldId id="268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2" y="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DF40C-331E-45D4-5ED9-A687FB26A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80B5AC8-3E66-D9EF-9650-ACAF2A047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DDCFB2-B803-F696-B6E4-B8288BF0C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C415-443E-4516-9A44-3026FA04B6FC}" type="datetimeFigureOut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415D93-3828-2634-2591-DEED9BFC5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6C9A43A-6CBC-5D46-7968-4DEFFD31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6AA2-9FEF-4CE3-9E9F-2EF55E2FD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01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9061D9-3D26-F9A9-3D17-7C058CA51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FC7FC9-DED6-EFDD-B98C-E28C38338F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004152-3354-817F-9120-A0E7D447D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C415-443E-4516-9A44-3026FA04B6FC}" type="datetimeFigureOut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94EAB4-1AD9-00A9-614C-8173C5DEF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9C3FA5-5B17-1C12-5542-7947EBC90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6AA2-9FEF-4CE3-9E9F-2EF55E2FD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300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407E53C-1036-F01C-7DA1-F24745594C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2D0C17-ADFF-5994-92F6-E02D1A523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3AD5A7-E720-85EB-E677-6AF7E9F16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C415-443E-4516-9A44-3026FA04B6FC}" type="datetimeFigureOut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9A8D305-C7F6-C969-FE56-D19AE7AA8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0260E6-743A-985D-E477-1059A01D0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6AA2-9FEF-4CE3-9E9F-2EF55E2FD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23088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5441A-565D-7009-239C-734B04D59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F25739-B252-8C25-C273-AEF3DD245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90E519E-0ECA-EB2E-F833-C9C49F824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C415-443E-4516-9A44-3026FA04B6FC}" type="datetimeFigureOut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C6ACE3-EBE7-60EB-BD41-EFF0FBB1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2D66DF-5771-F419-7A6B-CF64D124C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6AA2-9FEF-4CE3-9E9F-2EF55E2FD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1993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6C644-F53A-C47F-7030-955555781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C669B8-DF20-4DBB-4B3E-9F52041AB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B26780-713C-62BC-FC61-758A0D63D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C415-443E-4516-9A44-3026FA04B6FC}" type="datetimeFigureOut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DE7D0F-0F87-DEA6-4E07-E38591B2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BD1A82-4080-8EA6-F587-A23D591C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6AA2-9FEF-4CE3-9E9F-2EF55E2FD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5811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67F31-14C5-3330-62DC-5D51C2244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43213F-D2FE-0AA9-C972-508490494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088E64-15EF-09E3-9371-854396A371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D8605E1-8705-0082-1820-D2B9C5150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C415-443E-4516-9A44-3026FA04B6FC}" type="datetimeFigureOut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655B96-D679-FC7D-7277-AF2895481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9CDC96-FAFF-6C27-66AE-B69C45717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6AA2-9FEF-4CE3-9E9F-2EF55E2FD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656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D23702-7D09-F0C8-62E5-A8D5132CE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0A9C09-6961-EEF4-9ED2-4F8CAFB733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7903827-E9A2-21BE-A830-47BEF72DA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A031323-0DB0-53C6-6EC7-78DF51E64C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7C0A274-DE6C-03ED-780C-5DF30F08BF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00DB6E4-CD91-EFEC-7F42-EE1F57EB9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C415-443E-4516-9A44-3026FA04B6FC}" type="datetimeFigureOut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89C19A-C553-1BFD-5000-B5DFC97BD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DA298E0-80F2-98E5-00F0-FABD29EE0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6AA2-9FEF-4CE3-9E9F-2EF55E2FD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7231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E367B1-A8D6-B707-4394-B2A58BAA3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34221C3-7483-DCA3-5334-22C2353A5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C415-443E-4516-9A44-3026FA04B6FC}" type="datetimeFigureOut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79B416-C57A-835B-7E88-B679DA6A0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EAD0166-C65F-2D4E-C7BC-531375C9F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6AA2-9FEF-4CE3-9E9F-2EF55E2FD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495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A9DB70-75D8-7C76-EC7F-A67D25864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C415-443E-4516-9A44-3026FA04B6FC}" type="datetimeFigureOut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0307DFF-191F-41D1-43CA-8353EA841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D3AD24-7F48-194A-F1D9-F3862A829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6AA2-9FEF-4CE3-9E9F-2EF55E2FD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232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848270-A659-9328-27F0-144A15753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AE7128-BA11-E193-4674-191777E8C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2DBDA34-84A2-947E-91D8-B205BBFAE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78F747A-9014-C5D2-A199-2AA0BC054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C415-443E-4516-9A44-3026FA04B6FC}" type="datetimeFigureOut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07911A-F265-8E53-DB63-838ADEA4F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390410D-AC5D-ED63-E93F-B919868E2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6AA2-9FEF-4CE3-9E9F-2EF55E2FD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3358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532973-566D-D14F-0030-9032D1F578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074F507-0934-02F5-8159-15E4F9B8BB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C77F37-DC3F-81E1-745C-47E2939F65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CAC10B-2D79-5803-7666-B6A9AD935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8C415-443E-4516-9A44-3026FA04B6FC}" type="datetimeFigureOut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8289D8-8552-5062-42BE-9A0B3B985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F602F6-D657-4B42-6C8B-6B7ACC341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0F6AA2-9FEF-4CE3-9E9F-2EF55E2FD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458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673964F-94BD-8A79-51BA-0CFDD9393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5B55455-E0BD-109E-E48B-073052D512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5175C8-ED20-7143-1460-F6F5C123BF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8C415-443E-4516-9A44-3026FA04B6FC}" type="datetimeFigureOut">
              <a:rPr lang="zh-CN" altLang="en-US" smtClean="0"/>
              <a:t>2025/3/11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86C3B0C-7B9E-B110-54A0-3979C6512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6B48C1-8C2C-79D6-2FC6-A4EAA44FE7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F6AA2-9FEF-4CE3-9E9F-2EF55E2FD6A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884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3AD4F-403B-E417-885D-E33107CCE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CA971A9F-533D-A4AB-D114-292B2352B88C}"/>
              </a:ext>
            </a:extLst>
          </p:cNvPr>
          <p:cNvSpPr txBox="1"/>
          <p:nvPr/>
        </p:nvSpPr>
        <p:spPr>
          <a:xfrm>
            <a:off x="0" y="275401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latin typeface="H-秀月" panose="02020300000000000000" pitchFamily="18" charset="-122"/>
                <a:ea typeface="H-秀月" panose="02020300000000000000" pitchFamily="18" charset="-122"/>
              </a:rPr>
              <a:t>电路与机械系统建模分析</a:t>
            </a:r>
          </a:p>
        </p:txBody>
      </p:sp>
    </p:spTree>
    <p:extLst>
      <p:ext uri="{BB962C8B-B14F-4D97-AF65-F5344CB8AC3E}">
        <p14:creationId xmlns:p14="http://schemas.microsoft.com/office/powerpoint/2010/main" val="667801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82139BF-C3CC-CF5C-40D6-E01064C8CC06}"/>
              </a:ext>
            </a:extLst>
          </p:cNvPr>
          <p:cNvSpPr txBox="1"/>
          <p:nvPr/>
        </p:nvSpPr>
        <p:spPr>
          <a:xfrm>
            <a:off x="0" y="2754012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latin typeface="H-秀月" panose="02020300000000000000" pitchFamily="18" charset="-122"/>
                <a:ea typeface="H-秀月" panose="02020300000000000000" pitchFamily="18" charset="-122"/>
              </a:rPr>
              <a:t>基于</a:t>
            </a:r>
            <a:r>
              <a:rPr lang="en-US" altLang="zh-CN" sz="4800" b="1" dirty="0">
                <a:latin typeface="H-秀月" panose="02020300000000000000" pitchFamily="18" charset="-122"/>
                <a:ea typeface="H-秀月" panose="02020300000000000000" pitchFamily="18" charset="-122"/>
              </a:rPr>
              <a:t>555</a:t>
            </a:r>
            <a:r>
              <a:rPr lang="zh-CN" altLang="en-US" sz="4800" b="1" dirty="0">
                <a:latin typeface="H-秀月" panose="02020300000000000000" pitchFamily="18" charset="-122"/>
                <a:ea typeface="H-秀月" panose="02020300000000000000" pitchFamily="18" charset="-122"/>
              </a:rPr>
              <a:t>定时器的电路系统建模分析</a:t>
            </a:r>
          </a:p>
        </p:txBody>
      </p:sp>
    </p:spTree>
    <p:extLst>
      <p:ext uri="{BB962C8B-B14F-4D97-AF65-F5344CB8AC3E}">
        <p14:creationId xmlns:p14="http://schemas.microsoft.com/office/powerpoint/2010/main" val="3604910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E6209-C0FB-807D-F53F-3B4D7332B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E3192233-35BF-41FD-8E20-0838FB2A1511}"/>
              </a:ext>
            </a:extLst>
          </p:cNvPr>
          <p:cNvSpPr txBox="1"/>
          <p:nvPr/>
        </p:nvSpPr>
        <p:spPr>
          <a:xfrm>
            <a:off x="311847" y="438701"/>
            <a:ext cx="2031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H-秀月" panose="02020300000000000000" pitchFamily="18" charset="-122"/>
                <a:ea typeface="H-秀月" panose="02020300000000000000" pitchFamily="18" charset="-122"/>
              </a:rPr>
              <a:t>简单讲解电路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7BCA282-83D1-2AC1-6EBB-E42BEC789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374" y="1326975"/>
            <a:ext cx="5066301" cy="383436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4E98C11-76B1-5CBC-E865-3EFCB37008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297" y="1337064"/>
            <a:ext cx="5612168" cy="360903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DEAEC24-4582-C3B7-7199-D98CC1D88320}"/>
              </a:ext>
            </a:extLst>
          </p:cNvPr>
          <p:cNvSpPr txBox="1"/>
          <p:nvPr/>
        </p:nvSpPr>
        <p:spPr>
          <a:xfrm>
            <a:off x="2352069" y="5179838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H-秀月" panose="02020300000000000000" pitchFamily="18" charset="-122"/>
                <a:ea typeface="H-秀月" panose="02020300000000000000" pitchFamily="18" charset="-122"/>
              </a:rPr>
              <a:t>原理图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44027A7-71D5-637A-60F5-9056E13AE739}"/>
              </a:ext>
            </a:extLst>
          </p:cNvPr>
          <p:cNvSpPr txBox="1"/>
          <p:nvPr/>
        </p:nvSpPr>
        <p:spPr>
          <a:xfrm>
            <a:off x="8255147" y="5173672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H-秀月" panose="02020300000000000000" pitchFamily="18" charset="-122"/>
                <a:ea typeface="H-秀月" panose="02020300000000000000" pitchFamily="18" charset="-122"/>
              </a:rPr>
              <a:t>等效原理图</a:t>
            </a:r>
          </a:p>
        </p:txBody>
      </p:sp>
    </p:spTree>
    <p:extLst>
      <p:ext uri="{BB962C8B-B14F-4D97-AF65-F5344CB8AC3E}">
        <p14:creationId xmlns:p14="http://schemas.microsoft.com/office/powerpoint/2010/main" val="3880321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B1678-87CB-6CE0-0E96-320E10940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5575CC0-B5E9-CB50-350E-6FBA9318FE66}"/>
              </a:ext>
            </a:extLst>
          </p:cNvPr>
          <p:cNvSpPr txBox="1"/>
          <p:nvPr/>
        </p:nvSpPr>
        <p:spPr>
          <a:xfrm>
            <a:off x="480984" y="401701"/>
            <a:ext cx="2395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H-秀月" panose="02020300000000000000" pitchFamily="18" charset="-122"/>
                <a:ea typeface="H-秀月" panose="02020300000000000000" pitchFamily="18" charset="-122"/>
              </a:rPr>
              <a:t>非稳态应用电路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7F1E23D-F9D4-67DB-69D1-C04DDA406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4404" y="482246"/>
            <a:ext cx="7773203" cy="584846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F6071E3-6DC2-0B22-B55C-D5DFB9EC000E}"/>
              </a:ext>
            </a:extLst>
          </p:cNvPr>
          <p:cNvSpPr txBox="1"/>
          <p:nvPr/>
        </p:nvSpPr>
        <p:spPr>
          <a:xfrm>
            <a:off x="409980" y="5832683"/>
            <a:ext cx="2646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H-秀月" panose="02020300000000000000" pitchFamily="18" charset="-122"/>
                <a:ea typeface="H-秀月" panose="02020300000000000000" pitchFamily="18" charset="-122"/>
              </a:rPr>
              <a:t>摸清电路工作原理</a:t>
            </a:r>
          </a:p>
        </p:txBody>
      </p:sp>
    </p:spTree>
    <p:extLst>
      <p:ext uri="{BB962C8B-B14F-4D97-AF65-F5344CB8AC3E}">
        <p14:creationId xmlns:p14="http://schemas.microsoft.com/office/powerpoint/2010/main" val="3432246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040A9-3E04-423C-8155-8E8071121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26E055C-7794-F9D6-AD36-9716DD8C0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0288" y="1385076"/>
            <a:ext cx="5310819" cy="4495276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0F7F6B0-3FDE-1425-3AA7-6684BBC86C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52" y="1785614"/>
            <a:ext cx="5982563" cy="2996908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8931F7C2-8EE5-A301-1674-30000A9892D1}"/>
              </a:ext>
            </a:extLst>
          </p:cNvPr>
          <p:cNvSpPr txBox="1"/>
          <p:nvPr/>
        </p:nvSpPr>
        <p:spPr>
          <a:xfrm>
            <a:off x="496839" y="581411"/>
            <a:ext cx="7632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H-秀月" panose="02020300000000000000" pitchFamily="18" charset="-122"/>
                <a:ea typeface="H-秀月" panose="02020300000000000000" pitchFamily="18" charset="-122"/>
              </a:rPr>
              <a:t>555</a:t>
            </a:r>
            <a:r>
              <a:rPr lang="zh-CN" altLang="en-US" sz="2400" b="1" dirty="0">
                <a:latin typeface="H-秀月" panose="02020300000000000000" pitchFamily="18" charset="-122"/>
                <a:ea typeface="H-秀月" panose="02020300000000000000" pitchFamily="18" charset="-122"/>
              </a:rPr>
              <a:t>非稳态波形的应用电路 </a:t>
            </a:r>
            <a:r>
              <a:rPr lang="en-US" altLang="zh-CN" sz="2400" b="1" dirty="0">
                <a:latin typeface="H-秀月" panose="02020300000000000000" pitchFamily="18" charset="-122"/>
                <a:ea typeface="H-秀月" panose="02020300000000000000" pitchFamily="18" charset="-122"/>
              </a:rPr>
              <a:t>– </a:t>
            </a:r>
            <a:r>
              <a:rPr lang="zh-CN" altLang="en-US" sz="2400" b="1" dirty="0">
                <a:solidFill>
                  <a:srgbClr val="FF0000"/>
                </a:solidFill>
                <a:latin typeface="H-秀月" panose="02020300000000000000" pitchFamily="18" charset="-122"/>
                <a:ea typeface="H-秀月" panose="02020300000000000000" pitchFamily="18" charset="-122"/>
              </a:rPr>
              <a:t>手册公式？</a:t>
            </a:r>
            <a:r>
              <a:rPr lang="zh-CN" altLang="en-US" sz="2400" b="1" dirty="0">
                <a:latin typeface="H-秀月" panose="02020300000000000000" pitchFamily="18" charset="-122"/>
                <a:ea typeface="H-秀月" panose="02020300000000000000" pitchFamily="18" charset="-122"/>
              </a:rPr>
              <a:t>如何得出呢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596AE5-7648-C011-3CFA-CCF554392F22}"/>
              </a:ext>
            </a:extLst>
          </p:cNvPr>
          <p:cNvSpPr txBox="1"/>
          <p:nvPr/>
        </p:nvSpPr>
        <p:spPr>
          <a:xfrm>
            <a:off x="8214014" y="2462646"/>
            <a:ext cx="18774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b="1" dirty="0">
                <a:latin typeface="H-秀月" panose="02020300000000000000" pitchFamily="18" charset="-122"/>
                <a:ea typeface="H-秀月" panose="02020300000000000000" pitchFamily="18" charset="-122"/>
              </a:rPr>
              <a:t>？？？</a:t>
            </a:r>
          </a:p>
        </p:txBody>
      </p:sp>
    </p:spTree>
    <p:extLst>
      <p:ext uri="{BB962C8B-B14F-4D97-AF65-F5344CB8AC3E}">
        <p14:creationId xmlns:p14="http://schemas.microsoft.com/office/powerpoint/2010/main" val="1650440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2A632-1169-1C89-8B3F-77C7D5732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ECD4FB0-EFC8-D57A-5CD9-4D1BD95F5B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209" y="623289"/>
            <a:ext cx="4504459" cy="623471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4D31758-DF21-599F-57E5-B0C5C9F9A3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5377" y="596503"/>
            <a:ext cx="4114800" cy="637060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CA7E955-C9FA-4A37-6DC1-6896E56AB8DF}"/>
              </a:ext>
            </a:extLst>
          </p:cNvPr>
          <p:cNvSpPr txBox="1"/>
          <p:nvPr/>
        </p:nvSpPr>
        <p:spPr>
          <a:xfrm>
            <a:off x="2372850" y="88293"/>
            <a:ext cx="21788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H-秀月" panose="02020300000000000000" pitchFamily="18" charset="-122"/>
                <a:ea typeface="H-秀月" panose="02020300000000000000" pitchFamily="18" charset="-122"/>
              </a:rPr>
              <a:t>T1 – </a:t>
            </a:r>
            <a:r>
              <a:rPr lang="zh-CN" altLang="en-US" sz="2400" b="1" dirty="0">
                <a:latin typeface="H-秀月" panose="02020300000000000000" pitchFamily="18" charset="-122"/>
                <a:ea typeface="H-秀月" panose="02020300000000000000" pitchFamily="18" charset="-122"/>
              </a:rPr>
              <a:t>充电时间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653476D-89B9-74FD-FA59-91F1C35405E4}"/>
              </a:ext>
            </a:extLst>
          </p:cNvPr>
          <p:cNvSpPr txBox="1"/>
          <p:nvPr/>
        </p:nvSpPr>
        <p:spPr>
          <a:xfrm>
            <a:off x="7357024" y="105613"/>
            <a:ext cx="21868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H-秀月" panose="02020300000000000000" pitchFamily="18" charset="-122"/>
                <a:ea typeface="H-秀月" panose="02020300000000000000" pitchFamily="18" charset="-122"/>
              </a:rPr>
              <a:t>T1 – </a:t>
            </a:r>
            <a:r>
              <a:rPr lang="zh-CN" altLang="en-US" sz="2400" b="1" dirty="0">
                <a:latin typeface="H-秀月" panose="02020300000000000000" pitchFamily="18" charset="-122"/>
                <a:ea typeface="H-秀月" panose="02020300000000000000" pitchFamily="18" charset="-122"/>
              </a:rPr>
              <a:t>放电时间</a:t>
            </a:r>
          </a:p>
        </p:txBody>
      </p:sp>
    </p:spTree>
    <p:extLst>
      <p:ext uri="{BB962C8B-B14F-4D97-AF65-F5344CB8AC3E}">
        <p14:creationId xmlns:p14="http://schemas.microsoft.com/office/powerpoint/2010/main" val="1662220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63B61-D8AD-49E2-ABC3-D9BC93240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41792F3-CF0B-3435-24CD-22506CD2A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5482" y="326573"/>
            <a:ext cx="7871963" cy="4915639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6846B16-6FF2-EB07-F1C7-4A6E5FCF0A3B}"/>
              </a:ext>
            </a:extLst>
          </p:cNvPr>
          <p:cNvSpPr txBox="1"/>
          <p:nvPr/>
        </p:nvSpPr>
        <p:spPr>
          <a:xfrm>
            <a:off x="0" y="5663965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latin typeface="H-秀月" panose="02020300000000000000" pitchFamily="18" charset="-122"/>
                <a:ea typeface="H-秀月" panose="02020300000000000000" pitchFamily="18" charset="-122"/>
              </a:rPr>
              <a:t>电路与机械建模の对偶关系</a:t>
            </a:r>
          </a:p>
        </p:txBody>
      </p:sp>
    </p:spTree>
    <p:extLst>
      <p:ext uri="{BB962C8B-B14F-4D97-AF65-F5344CB8AC3E}">
        <p14:creationId xmlns:p14="http://schemas.microsoft.com/office/powerpoint/2010/main" val="1848975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5E8451-6CD1-4418-20ED-B5C96A5170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496938A-8749-5781-1E1D-C148518B7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9" y="282237"/>
            <a:ext cx="6091481" cy="277269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37B3275-F9A7-828E-12F1-AE313BA7BC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9101" y="384462"/>
            <a:ext cx="5590389" cy="2585002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AB847E31-8A08-0EB2-C2C8-BA4881F98CA6}"/>
              </a:ext>
            </a:extLst>
          </p:cNvPr>
          <p:cNvCxnSpPr/>
          <p:nvPr/>
        </p:nvCxnSpPr>
        <p:spPr>
          <a:xfrm flipV="1">
            <a:off x="3236768" y="1319645"/>
            <a:ext cx="3595255" cy="12936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E34A38F2-FCF9-D89E-B207-B709E652D627}"/>
              </a:ext>
            </a:extLst>
          </p:cNvPr>
          <p:cNvCxnSpPr/>
          <p:nvPr/>
        </p:nvCxnSpPr>
        <p:spPr>
          <a:xfrm>
            <a:off x="5766955" y="2041814"/>
            <a:ext cx="1018309" cy="3688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D26EFA53-6F4C-EECD-6E92-A81AE0938E10}"/>
              </a:ext>
            </a:extLst>
          </p:cNvPr>
          <p:cNvCxnSpPr/>
          <p:nvPr/>
        </p:nvCxnSpPr>
        <p:spPr>
          <a:xfrm>
            <a:off x="2841914" y="555914"/>
            <a:ext cx="3855027" cy="1252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5" name="图片 14">
            <a:extLst>
              <a:ext uri="{FF2B5EF4-FFF2-40B4-BE49-F238E27FC236}">
                <a16:creationId xmlns:a16="http://schemas.microsoft.com/office/drawing/2014/main" id="{FB31C77A-7C5C-8175-98B6-1F2280C989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627" y="4733994"/>
            <a:ext cx="3327255" cy="1253334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B6DEE8E-00DF-0022-83EC-47A231F6B73A}"/>
              </a:ext>
            </a:extLst>
          </p:cNvPr>
          <p:cNvSpPr txBox="1"/>
          <p:nvPr/>
        </p:nvSpPr>
        <p:spPr>
          <a:xfrm>
            <a:off x="0" y="3398730"/>
            <a:ext cx="1219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latin typeface="H-秀月" panose="02020300000000000000" pitchFamily="18" charset="-122"/>
                <a:ea typeface="H-秀月" panose="02020300000000000000" pitchFamily="18" charset="-122"/>
              </a:rPr>
              <a:t>电路与机械建模の对偶关系</a:t>
            </a:r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AB974BFD-DF41-09B2-3EC8-1801670B25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386" y="4736964"/>
            <a:ext cx="3699403" cy="1268982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5CAB8811-7518-BDB3-04C5-8396EE7E778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6309" y="4697727"/>
            <a:ext cx="3356264" cy="1403901"/>
          </a:xfrm>
          <a:prstGeom prst="rect">
            <a:avLst/>
          </a:prstGeom>
        </p:spPr>
      </p:pic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ED74DCFF-E314-6291-4EFC-0DA93C3E8FF4}"/>
              </a:ext>
            </a:extLst>
          </p:cNvPr>
          <p:cNvCxnSpPr/>
          <p:nvPr/>
        </p:nvCxnSpPr>
        <p:spPr>
          <a:xfrm>
            <a:off x="8640041" y="2732809"/>
            <a:ext cx="62345" cy="20106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9C43BFC3-1D49-D86A-E296-07565472FADD}"/>
              </a:ext>
            </a:extLst>
          </p:cNvPr>
          <p:cNvCxnSpPr/>
          <p:nvPr/>
        </p:nvCxnSpPr>
        <p:spPr>
          <a:xfrm flipH="1">
            <a:off x="6307282" y="2213264"/>
            <a:ext cx="1252104" cy="27951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AD7B7E9-79B5-95A7-3147-3B8E35B0C6F3}"/>
              </a:ext>
            </a:extLst>
          </p:cNvPr>
          <p:cNvCxnSpPr/>
          <p:nvPr/>
        </p:nvCxnSpPr>
        <p:spPr>
          <a:xfrm flipH="1">
            <a:off x="2831523" y="1522268"/>
            <a:ext cx="4358986" cy="32679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296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62</Words>
  <Application>Microsoft Office PowerPoint</Application>
  <PresentationFormat>宽屏</PresentationFormat>
  <Paragraphs>13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3" baseType="lpstr">
      <vt:lpstr>H-秀月</vt:lpstr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Les_ pauvres</dc:creator>
  <cp:lastModifiedBy>Les_ pauvres</cp:lastModifiedBy>
  <cp:revision>2</cp:revision>
  <dcterms:created xsi:type="dcterms:W3CDTF">2025-03-10T18:11:02Z</dcterms:created>
  <dcterms:modified xsi:type="dcterms:W3CDTF">2025-03-10T19:08:07Z</dcterms:modified>
</cp:coreProperties>
</file>