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2CC0-8FFF-48B6-9831-5679568A224D}" type="datetimeFigureOut">
              <a:rPr lang="en-CA" smtClean="0"/>
              <a:t>2014-04-03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5DF2-DEC1-4DF8-BBF4-DCB4DD3772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017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2CC0-8FFF-48B6-9831-5679568A224D}" type="datetimeFigureOut">
              <a:rPr lang="en-CA" smtClean="0"/>
              <a:t>2014-04-03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5DF2-DEC1-4DF8-BBF4-DCB4DD3772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51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2CC0-8FFF-48B6-9831-5679568A224D}" type="datetimeFigureOut">
              <a:rPr lang="en-CA" smtClean="0"/>
              <a:t>2014-04-03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5DF2-DEC1-4DF8-BBF4-DCB4DD3772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744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2CC0-8FFF-48B6-9831-5679568A224D}" type="datetimeFigureOut">
              <a:rPr lang="en-CA" smtClean="0"/>
              <a:t>2014-04-03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5DF2-DEC1-4DF8-BBF4-DCB4DD3772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22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2CC0-8FFF-48B6-9831-5679568A224D}" type="datetimeFigureOut">
              <a:rPr lang="en-CA" smtClean="0"/>
              <a:t>2014-04-03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5DF2-DEC1-4DF8-BBF4-DCB4DD3772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6045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2CC0-8FFF-48B6-9831-5679568A224D}" type="datetimeFigureOut">
              <a:rPr lang="en-CA" smtClean="0"/>
              <a:t>2014-04-03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5DF2-DEC1-4DF8-BBF4-DCB4DD3772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254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2CC0-8FFF-48B6-9831-5679568A224D}" type="datetimeFigureOut">
              <a:rPr lang="en-CA" smtClean="0"/>
              <a:t>2014-04-03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5DF2-DEC1-4DF8-BBF4-DCB4DD3772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26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2CC0-8FFF-48B6-9831-5679568A224D}" type="datetimeFigureOut">
              <a:rPr lang="en-CA" smtClean="0"/>
              <a:t>2014-04-03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5DF2-DEC1-4DF8-BBF4-DCB4DD3772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5493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2CC0-8FFF-48B6-9831-5679568A224D}" type="datetimeFigureOut">
              <a:rPr lang="en-CA" smtClean="0"/>
              <a:t>2014-04-03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5DF2-DEC1-4DF8-BBF4-DCB4DD3772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310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2CC0-8FFF-48B6-9831-5679568A224D}" type="datetimeFigureOut">
              <a:rPr lang="en-CA" smtClean="0"/>
              <a:t>2014-04-03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5DF2-DEC1-4DF8-BBF4-DCB4DD3772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919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2CC0-8FFF-48B6-9831-5679568A224D}" type="datetimeFigureOut">
              <a:rPr lang="en-CA" smtClean="0"/>
              <a:t>2014-04-03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5DF2-DEC1-4DF8-BBF4-DCB4DD3772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175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B2CC0-8FFF-48B6-9831-5679568A224D}" type="datetimeFigureOut">
              <a:rPr lang="en-CA" smtClean="0"/>
              <a:t>2014-04-03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B5DF2-DEC1-4DF8-BBF4-DCB4DD3772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527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NEUR 603: Alzheimer</a:t>
            </a:r>
            <a:r>
              <a:rPr lang="en-CA" dirty="0" smtClean="0"/>
              <a:t>’s Disease Classifier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Seqian Wang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094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Linear Classifiers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Discriminative</a:t>
            </a:r>
          </a:p>
          <a:p>
            <a:pPr lvl="1"/>
            <a:r>
              <a:rPr lang="en-CA" dirty="0" smtClean="0"/>
              <a:t>Logistic Regression</a:t>
            </a:r>
          </a:p>
          <a:p>
            <a:pPr lvl="1"/>
            <a:r>
              <a:rPr lang="en-CA" dirty="0" smtClean="0"/>
              <a:t>Linear Support Vector Machine</a:t>
            </a:r>
          </a:p>
          <a:p>
            <a:r>
              <a:rPr lang="en-CA" dirty="0" smtClean="0"/>
              <a:t>Generative</a:t>
            </a:r>
          </a:p>
          <a:p>
            <a:pPr lvl="1"/>
            <a:r>
              <a:rPr lang="en-CA" dirty="0" smtClean="0"/>
              <a:t>Bayes Classifier</a:t>
            </a:r>
          </a:p>
          <a:p>
            <a:pPr lvl="1"/>
            <a:r>
              <a:rPr lang="en-CA" dirty="0" smtClean="0"/>
              <a:t>Gaussian Naïve Bayes</a:t>
            </a:r>
          </a:p>
          <a:p>
            <a:r>
              <a:rPr lang="en-CA" dirty="0" smtClean="0"/>
              <a:t>K-nearest neighbours</a:t>
            </a:r>
          </a:p>
          <a:p>
            <a:pPr lvl="1"/>
            <a:r>
              <a:rPr lang="en-CA" dirty="0" smtClean="0"/>
              <a:t>Nearest neighbour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15220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Feature selection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Activity</a:t>
            </a:r>
          </a:p>
          <a:p>
            <a:r>
              <a:rPr lang="en-CA" dirty="0" smtClean="0"/>
              <a:t>Accuracy</a:t>
            </a:r>
          </a:p>
          <a:p>
            <a:r>
              <a:rPr lang="en-CA" dirty="0" smtClean="0"/>
              <a:t>Searchlight Accuracy</a:t>
            </a:r>
          </a:p>
          <a:p>
            <a:r>
              <a:rPr lang="en-CA" dirty="0" smtClean="0"/>
              <a:t>ANOVA</a:t>
            </a:r>
          </a:p>
          <a:p>
            <a:r>
              <a:rPr lang="en-CA" dirty="0" smtClean="0"/>
              <a:t>Stability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164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37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NEUR 603: Alzheimer’s Disease Classifier</vt:lpstr>
      <vt:lpstr>Linear Classifiers</vt:lpstr>
      <vt:lpstr>Feature selection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 603: Alzheimer’s Disease Classifier</dc:title>
  <dc:creator>Seqian Wang</dc:creator>
  <cp:lastModifiedBy>Seqian Wang</cp:lastModifiedBy>
  <cp:revision>3</cp:revision>
  <dcterms:created xsi:type="dcterms:W3CDTF">2014-04-03T23:20:58Z</dcterms:created>
  <dcterms:modified xsi:type="dcterms:W3CDTF">2014-04-03T23:37:07Z</dcterms:modified>
</cp:coreProperties>
</file>