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E63B630-AEDB-4F0C-98E3-40FAB5BBB497}" type="datetimeFigureOut">
              <a:rPr lang="en-CA" smtClean="0"/>
              <a:t>2015-04-25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169733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E63B630-AEDB-4F0C-98E3-40FAB5BBB497}" type="datetimeFigureOut">
              <a:rPr lang="en-CA" smtClean="0"/>
              <a:t>2015-04-25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312005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E63B630-AEDB-4F0C-98E3-40FAB5BBB497}" type="datetimeFigureOut">
              <a:rPr lang="en-CA" smtClean="0"/>
              <a:t>2015-04-25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377051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E63B630-AEDB-4F0C-98E3-40FAB5BBB497}" type="datetimeFigureOut">
              <a:rPr lang="en-CA" smtClean="0"/>
              <a:t>2015-04-25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407245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63B630-AEDB-4F0C-98E3-40FAB5BBB497}" type="datetimeFigureOut">
              <a:rPr lang="en-CA" smtClean="0"/>
              <a:t>2015-04-25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336988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E63B630-AEDB-4F0C-98E3-40FAB5BBB497}" type="datetimeFigureOut">
              <a:rPr lang="en-CA" smtClean="0"/>
              <a:t>2015-04-25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372601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E63B630-AEDB-4F0C-98E3-40FAB5BBB497}" type="datetimeFigureOut">
              <a:rPr lang="en-CA" smtClean="0"/>
              <a:t>2015-04-25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294755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E63B630-AEDB-4F0C-98E3-40FAB5BBB497}" type="datetimeFigureOut">
              <a:rPr lang="en-CA" smtClean="0"/>
              <a:t>2015-04-25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86072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3B630-AEDB-4F0C-98E3-40FAB5BBB497}" type="datetimeFigureOut">
              <a:rPr lang="en-CA" smtClean="0"/>
              <a:t>2015-04-25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270405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63B630-AEDB-4F0C-98E3-40FAB5BBB497}" type="datetimeFigureOut">
              <a:rPr lang="en-CA" smtClean="0"/>
              <a:t>2015-04-25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69091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63B630-AEDB-4F0C-98E3-40FAB5BBB497}" type="datetimeFigureOut">
              <a:rPr lang="en-CA" smtClean="0"/>
              <a:t>2015-04-25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93D25AD-0AD7-49DA-B704-D2AFAEB615E7}" type="slidenum">
              <a:rPr lang="en-CA" smtClean="0"/>
              <a:t>‹#›</a:t>
            </a:fld>
            <a:endParaRPr lang="en-CA"/>
          </a:p>
        </p:txBody>
      </p:sp>
    </p:spTree>
    <p:extLst>
      <p:ext uri="{BB962C8B-B14F-4D97-AF65-F5344CB8AC3E}">
        <p14:creationId xmlns:p14="http://schemas.microsoft.com/office/powerpoint/2010/main" val="135564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3B630-AEDB-4F0C-98E3-40FAB5BBB497}" type="datetimeFigureOut">
              <a:rPr lang="en-CA" smtClean="0"/>
              <a:t>2015-04-25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D25AD-0AD7-49DA-B704-D2AFAEB615E7}" type="slidenum">
              <a:rPr lang="en-CA" smtClean="0"/>
              <a:t>‹#›</a:t>
            </a:fld>
            <a:endParaRPr lang="en-CA"/>
          </a:p>
        </p:txBody>
      </p:sp>
    </p:spTree>
    <p:extLst>
      <p:ext uri="{BB962C8B-B14F-4D97-AF65-F5344CB8AC3E}">
        <p14:creationId xmlns:p14="http://schemas.microsoft.com/office/powerpoint/2010/main" val="2427650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Hockey</a:t>
            </a:r>
            <a:endParaRPr lang="en-CA" dirty="0"/>
          </a:p>
        </p:txBody>
      </p:sp>
      <p:sp>
        <p:nvSpPr>
          <p:cNvPr id="3" name="Subtitle 2"/>
          <p:cNvSpPr>
            <a:spLocks noGrp="1"/>
          </p:cNvSpPr>
          <p:nvPr>
            <p:ph type="subTitle" idx="1"/>
          </p:nvPr>
        </p:nvSpPr>
        <p:spPr/>
        <p:txBody>
          <a:bodyPr/>
          <a:lstStyle/>
          <a:p>
            <a:r>
              <a:rPr lang="en-CA" dirty="0" smtClean="0"/>
              <a:t>Seqian Wang</a:t>
            </a:r>
            <a:endParaRPr lang="en-CA" dirty="0"/>
          </a:p>
        </p:txBody>
      </p:sp>
    </p:spTree>
    <p:extLst>
      <p:ext uri="{BB962C8B-B14F-4D97-AF65-F5344CB8AC3E}">
        <p14:creationId xmlns:p14="http://schemas.microsoft.com/office/powerpoint/2010/main" val="161868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r>
              <a:rPr lang="en-CA" dirty="0" smtClean="0"/>
              <a:t>The sports stats industry is exploding</a:t>
            </a:r>
          </a:p>
          <a:p>
            <a:r>
              <a:rPr lang="en-CA" dirty="0" smtClean="0"/>
              <a:t>Technology is allowing us to track every second or every game</a:t>
            </a:r>
          </a:p>
          <a:p>
            <a:r>
              <a:rPr lang="en-CA" dirty="0" smtClean="0"/>
              <a:t>But there is more to a game than just where a player is</a:t>
            </a:r>
            <a:endParaRPr lang="en-CA" dirty="0"/>
          </a:p>
        </p:txBody>
      </p:sp>
    </p:spTree>
    <p:extLst>
      <p:ext uri="{BB962C8B-B14F-4D97-AF65-F5344CB8AC3E}">
        <p14:creationId xmlns:p14="http://schemas.microsoft.com/office/powerpoint/2010/main" val="118547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r>
              <a:rPr lang="en-CA" dirty="0" smtClean="0"/>
              <a:t>Using advanced computer vision technology to break down the </a:t>
            </a:r>
            <a:r>
              <a:rPr lang="en-CA" dirty="0" err="1" smtClean="0"/>
              <a:t>Habs</a:t>
            </a:r>
            <a:r>
              <a:rPr lang="en-CA" dirty="0" smtClean="0"/>
              <a:t> offensive-strategy by period</a:t>
            </a:r>
          </a:p>
          <a:p>
            <a:r>
              <a:rPr lang="en-CA" dirty="0" smtClean="0"/>
              <a:t>The bulk of mainstream hockey analytics focuses on shot attempts and zone starts. These metrics are the foundation of most studies into the game; they are readily available, and have the ability (with an adequate sample size) to project future success. An important next step in analytics involves the study of how shot attempts are produced; more specifically what puck-possession events directly lead up to any attempted shot.</a:t>
            </a:r>
            <a:endParaRPr lang="en-CA" dirty="0"/>
          </a:p>
        </p:txBody>
      </p:sp>
    </p:spTree>
    <p:extLst>
      <p:ext uri="{BB962C8B-B14F-4D97-AF65-F5344CB8AC3E}">
        <p14:creationId xmlns:p14="http://schemas.microsoft.com/office/powerpoint/2010/main" val="130982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SportLogiq</a:t>
            </a:r>
            <a:r>
              <a:rPr lang="en-CA" dirty="0" smtClean="0"/>
              <a:t> Solution</a:t>
            </a:r>
            <a:endParaRPr lang="en-CA" dirty="0"/>
          </a:p>
        </p:txBody>
      </p:sp>
      <p:sp>
        <p:nvSpPr>
          <p:cNvPr id="3" name="Content Placeholder 2"/>
          <p:cNvSpPr>
            <a:spLocks noGrp="1"/>
          </p:cNvSpPr>
          <p:nvPr>
            <p:ph idx="1"/>
          </p:nvPr>
        </p:nvSpPr>
        <p:spPr/>
        <p:txBody>
          <a:bodyPr/>
          <a:lstStyle/>
          <a:p>
            <a:r>
              <a:rPr lang="en-CA" dirty="0" err="1" smtClean="0"/>
              <a:t>Sportlogiq</a:t>
            </a:r>
            <a:r>
              <a:rPr lang="en-CA" dirty="0" smtClean="0"/>
              <a:t> tracks every puck-possession event</a:t>
            </a:r>
            <a:endParaRPr lang="en-CA" dirty="0"/>
          </a:p>
        </p:txBody>
      </p:sp>
    </p:spTree>
    <p:extLst>
      <p:ext uri="{BB962C8B-B14F-4D97-AF65-F5344CB8AC3E}">
        <p14:creationId xmlns:p14="http://schemas.microsoft.com/office/powerpoint/2010/main" val="146622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 currently answered</a:t>
            </a:r>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335796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 to be Answered</a:t>
            </a:r>
            <a:endParaRPr lang="en-CA" dirty="0"/>
          </a:p>
        </p:txBody>
      </p:sp>
      <p:sp>
        <p:nvSpPr>
          <p:cNvPr id="3" name="Content Placeholder 2"/>
          <p:cNvSpPr>
            <a:spLocks noGrp="1"/>
          </p:cNvSpPr>
          <p:nvPr>
            <p:ph idx="1"/>
          </p:nvPr>
        </p:nvSpPr>
        <p:spPr/>
        <p:txBody>
          <a:bodyPr/>
          <a:lstStyle/>
          <a:p>
            <a:r>
              <a:rPr lang="en-CA" dirty="0" smtClean="0"/>
              <a:t>What creates possession?</a:t>
            </a:r>
          </a:p>
          <a:p>
            <a:r>
              <a:rPr lang="en-CA" dirty="0" smtClean="0"/>
              <a:t>How shot attempts are produced? What puck-possession events directly lead up to any attempted shot</a:t>
            </a:r>
            <a:endParaRPr lang="en-CA" dirty="0"/>
          </a:p>
        </p:txBody>
      </p:sp>
    </p:spTree>
    <p:extLst>
      <p:ext uri="{BB962C8B-B14F-4D97-AF65-F5344CB8AC3E}">
        <p14:creationId xmlns:p14="http://schemas.microsoft.com/office/powerpoint/2010/main" val="318008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156</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Hockey</vt:lpstr>
      <vt:lpstr>PowerPoint Presentation</vt:lpstr>
      <vt:lpstr>PowerPoint Presentation</vt:lpstr>
      <vt:lpstr>SportLogiq Solution</vt:lpstr>
      <vt:lpstr>Questions currently answered</vt:lpstr>
      <vt:lpstr>Questions to be Answered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Seqian Wang</dc:creator>
  <cp:lastModifiedBy>Seqian Wang</cp:lastModifiedBy>
  <cp:revision>10</cp:revision>
  <dcterms:created xsi:type="dcterms:W3CDTF">2015-04-25T19:42:53Z</dcterms:created>
  <dcterms:modified xsi:type="dcterms:W3CDTF">2015-04-25T23:02:21Z</dcterms:modified>
</cp:coreProperties>
</file>