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56" r:id="rId2"/>
    <p:sldId id="276" r:id="rId3"/>
    <p:sldId id="274" r:id="rId4"/>
    <p:sldId id="257" r:id="rId5"/>
    <p:sldId id="258" r:id="rId6"/>
    <p:sldId id="259" r:id="rId7"/>
    <p:sldId id="260" r:id="rId8"/>
    <p:sldId id="261" r:id="rId9"/>
    <p:sldId id="262" r:id="rId10"/>
    <p:sldId id="263" r:id="rId11"/>
    <p:sldId id="264" r:id="rId12"/>
    <p:sldId id="265" r:id="rId13"/>
    <p:sldId id="273" r:id="rId14"/>
    <p:sldId id="266" r:id="rId15"/>
    <p:sldId id="267" r:id="rId16"/>
    <p:sldId id="268" r:id="rId17"/>
    <p:sldId id="269" r:id="rId18"/>
    <p:sldId id="270" r:id="rId19"/>
    <p:sldId id="271" r:id="rId20"/>
    <p:sldId id="277" r:id="rId21"/>
    <p:sldId id="272"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F088"/>
    <a:srgbClr val="668240"/>
    <a:srgbClr val="C8E987"/>
    <a:srgbClr val="B7E097"/>
    <a:srgbClr val="6D4875"/>
    <a:srgbClr val="794F81"/>
    <a:srgbClr val="B4A8CE"/>
    <a:srgbClr val="C7B8E2"/>
    <a:srgbClr val="9C6B7B"/>
    <a:srgbClr val="C7899B"/>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808" y="-232"/>
      </p:cViewPr>
      <p:guideLst>
        <p:guide orient="horz" pos="1620"/>
        <p:guide pos="2880"/>
      </p:guideLst>
    </p:cSldViewPr>
  </p:slideViewPr>
  <p:notesTextViewPr>
    <p:cViewPr>
      <p:scale>
        <a:sx n="100" d="100"/>
        <a:sy n="100" d="100"/>
      </p:scale>
      <p:origin x="0" y="0"/>
    </p:cViewPr>
  </p:notesTextViewPr>
  <p:sorterViewPr>
    <p:cViewPr>
      <p:scale>
        <a:sx n="89" d="100"/>
        <a:sy n="89"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9A282F-D00A-FA4E-927B-52E909AF1495}" type="doc">
      <dgm:prSet loTypeId="urn:microsoft.com/office/officeart/2005/8/layout/vProcess5" loCatId="" qsTypeId="urn:microsoft.com/office/officeart/2005/8/quickstyle/simple2" qsCatId="simple" csTypeId="urn:microsoft.com/office/officeart/2005/8/colors/accent3_3" csCatId="accent3" phldr="1"/>
      <dgm:spPr/>
      <dgm:t>
        <a:bodyPr/>
        <a:lstStyle/>
        <a:p>
          <a:endParaRPr lang="en-US"/>
        </a:p>
      </dgm:t>
    </dgm:pt>
    <dgm:pt modelId="{7AFD072C-D8D7-6543-BC8E-296FB79F5858}">
      <dgm:prSet phldrT="[Text]"/>
      <dgm:spPr/>
      <dgm:t>
        <a:bodyPr/>
        <a:lstStyle/>
        <a:p>
          <a:r>
            <a:rPr lang="en-US" dirty="0" smtClean="0"/>
            <a:t>Put data into the model and get prediction.</a:t>
          </a:r>
          <a:endParaRPr lang="en-US" dirty="0"/>
        </a:p>
      </dgm:t>
    </dgm:pt>
    <dgm:pt modelId="{A4C79187-9D7C-7440-B6CC-B0674A70E2DC}" type="parTrans" cxnId="{197EC758-9C42-9D45-9F00-BC7775AAC937}">
      <dgm:prSet/>
      <dgm:spPr/>
      <dgm:t>
        <a:bodyPr/>
        <a:lstStyle/>
        <a:p>
          <a:endParaRPr lang="en-US"/>
        </a:p>
      </dgm:t>
    </dgm:pt>
    <dgm:pt modelId="{A33036DD-9861-0E4A-948D-14786942DC2F}" type="sibTrans" cxnId="{197EC758-9C42-9D45-9F00-BC7775AAC937}">
      <dgm:prSet/>
      <dgm:spPr/>
      <dgm:t>
        <a:bodyPr/>
        <a:lstStyle/>
        <a:p>
          <a:endParaRPr lang="en-US"/>
        </a:p>
      </dgm:t>
    </dgm:pt>
    <dgm:pt modelId="{7AD39502-51D1-CD44-85F8-CE1B11B1AC1E}">
      <dgm:prSet phldrT="[Text]"/>
      <dgm:spPr>
        <a:solidFill>
          <a:schemeClr val="accent3">
            <a:lumMod val="60000"/>
            <a:lumOff val="40000"/>
          </a:schemeClr>
        </a:solidFill>
      </dgm:spPr>
      <dgm:t>
        <a:bodyPr/>
        <a:lstStyle/>
        <a:p>
          <a:r>
            <a:rPr lang="en-US" dirty="0" smtClean="0"/>
            <a:t>Make further decisions or modifications according to the prediction.</a:t>
          </a:r>
          <a:endParaRPr lang="en-US" dirty="0"/>
        </a:p>
      </dgm:t>
    </dgm:pt>
    <dgm:pt modelId="{1BD7FB06-2F7A-7B4B-AB57-CB25F60E69E3}" type="parTrans" cxnId="{40B062F2-EAD4-0743-AC73-7CBF00AAAD5A}">
      <dgm:prSet/>
      <dgm:spPr/>
      <dgm:t>
        <a:bodyPr/>
        <a:lstStyle/>
        <a:p>
          <a:endParaRPr lang="en-US"/>
        </a:p>
      </dgm:t>
    </dgm:pt>
    <dgm:pt modelId="{B7FBE189-B15C-C347-832E-E10FFA78186A}" type="sibTrans" cxnId="{40B062F2-EAD4-0743-AC73-7CBF00AAAD5A}">
      <dgm:prSet/>
      <dgm:spPr/>
      <dgm:t>
        <a:bodyPr/>
        <a:lstStyle/>
        <a:p>
          <a:endParaRPr lang="en-US"/>
        </a:p>
      </dgm:t>
    </dgm:pt>
    <dgm:pt modelId="{62468FA2-91B0-D34D-B9CB-F5A946569D3C}">
      <dgm:prSet phldrT="[Text]"/>
      <dgm:spPr/>
      <dgm:t>
        <a:bodyPr/>
        <a:lstStyle/>
        <a:p>
          <a:r>
            <a:rPr lang="en-US" dirty="0" smtClean="0"/>
            <a:t>After a new creative is put online or in apps for one day, we can gather all the information we need from </a:t>
          </a:r>
          <a:r>
            <a:rPr lang="en-US" dirty="0" err="1" smtClean="0"/>
            <a:t>adw.dsp_agg</a:t>
          </a:r>
          <a:r>
            <a:rPr lang="en-US" dirty="0" smtClean="0"/>
            <a:t>.</a:t>
          </a:r>
          <a:endParaRPr lang="en-US" dirty="0"/>
        </a:p>
      </dgm:t>
    </dgm:pt>
    <dgm:pt modelId="{F4038003-B7D9-AE40-88F8-2ACBB7BBA44B}" type="sibTrans" cxnId="{53798B91-16F1-674C-913B-AE13E08EC225}">
      <dgm:prSet/>
      <dgm:spPr/>
      <dgm:t>
        <a:bodyPr/>
        <a:lstStyle/>
        <a:p>
          <a:endParaRPr lang="en-US"/>
        </a:p>
      </dgm:t>
    </dgm:pt>
    <dgm:pt modelId="{3C22BD14-75D0-1A45-B86D-ADACAC385B40}" type="parTrans" cxnId="{53798B91-16F1-674C-913B-AE13E08EC225}">
      <dgm:prSet/>
      <dgm:spPr/>
      <dgm:t>
        <a:bodyPr/>
        <a:lstStyle/>
        <a:p>
          <a:endParaRPr lang="en-US"/>
        </a:p>
      </dgm:t>
    </dgm:pt>
    <dgm:pt modelId="{45D0FBB5-932E-DB4E-A757-B9D331C4A730}">
      <dgm:prSet/>
      <dgm:spPr/>
      <dgm:t>
        <a:bodyPr/>
        <a:lstStyle/>
        <a:p>
          <a:r>
            <a:rPr lang="en-US" smtClean="0"/>
            <a:t>Predicted Multi-click creatives will be displayed more frequently in order to gain more revenue.</a:t>
          </a:r>
          <a:endParaRPr lang="en-US"/>
        </a:p>
      </dgm:t>
    </dgm:pt>
    <dgm:pt modelId="{930217C3-63CC-2D48-AB69-634DA573A05B}" type="parTrans" cxnId="{39F355CC-E61E-0547-A4BF-05DB9C99DDFD}">
      <dgm:prSet/>
      <dgm:spPr/>
      <dgm:t>
        <a:bodyPr/>
        <a:lstStyle/>
        <a:p>
          <a:endParaRPr lang="en-US"/>
        </a:p>
      </dgm:t>
    </dgm:pt>
    <dgm:pt modelId="{0614F33D-CBD1-AD42-B8AB-A5451CA57FF7}" type="sibTrans" cxnId="{39F355CC-E61E-0547-A4BF-05DB9C99DDFD}">
      <dgm:prSet/>
      <dgm:spPr/>
      <dgm:t>
        <a:bodyPr/>
        <a:lstStyle/>
        <a:p>
          <a:endParaRPr lang="en-US"/>
        </a:p>
      </dgm:t>
    </dgm:pt>
    <dgm:pt modelId="{4444DEBC-49EB-7846-AE43-F9BDBC399250}" type="pres">
      <dgm:prSet presAssocID="{7A9A282F-D00A-FA4E-927B-52E909AF1495}" presName="outerComposite" presStyleCnt="0">
        <dgm:presLayoutVars>
          <dgm:chMax val="5"/>
          <dgm:dir/>
          <dgm:resizeHandles val="exact"/>
        </dgm:presLayoutVars>
      </dgm:prSet>
      <dgm:spPr/>
      <dgm:t>
        <a:bodyPr/>
        <a:lstStyle/>
        <a:p>
          <a:endParaRPr lang="en-US"/>
        </a:p>
      </dgm:t>
    </dgm:pt>
    <dgm:pt modelId="{7A656F3F-6588-E240-B4CD-8B98787B19B9}" type="pres">
      <dgm:prSet presAssocID="{7A9A282F-D00A-FA4E-927B-52E909AF1495}" presName="dummyMaxCanvas" presStyleCnt="0">
        <dgm:presLayoutVars/>
      </dgm:prSet>
      <dgm:spPr/>
    </dgm:pt>
    <dgm:pt modelId="{557E90AD-EBF9-DD40-A331-CF1363D94AB5}" type="pres">
      <dgm:prSet presAssocID="{7A9A282F-D00A-FA4E-927B-52E909AF1495}" presName="FourNodes_1" presStyleLbl="node1" presStyleIdx="0" presStyleCnt="4">
        <dgm:presLayoutVars>
          <dgm:bulletEnabled val="1"/>
        </dgm:presLayoutVars>
      </dgm:prSet>
      <dgm:spPr/>
      <dgm:t>
        <a:bodyPr/>
        <a:lstStyle/>
        <a:p>
          <a:endParaRPr lang="en-US"/>
        </a:p>
      </dgm:t>
    </dgm:pt>
    <dgm:pt modelId="{DB985BDA-1AA1-2041-B8D6-E2D9C032E07B}" type="pres">
      <dgm:prSet presAssocID="{7A9A282F-D00A-FA4E-927B-52E909AF1495}" presName="FourNodes_2" presStyleLbl="node1" presStyleIdx="1" presStyleCnt="4">
        <dgm:presLayoutVars>
          <dgm:bulletEnabled val="1"/>
        </dgm:presLayoutVars>
      </dgm:prSet>
      <dgm:spPr/>
      <dgm:t>
        <a:bodyPr/>
        <a:lstStyle/>
        <a:p>
          <a:endParaRPr lang="en-US"/>
        </a:p>
      </dgm:t>
    </dgm:pt>
    <dgm:pt modelId="{28800A34-0750-944C-99CE-ACD309D7D73E}" type="pres">
      <dgm:prSet presAssocID="{7A9A282F-D00A-FA4E-927B-52E909AF1495}" presName="FourNodes_3" presStyleLbl="node1" presStyleIdx="2" presStyleCnt="4">
        <dgm:presLayoutVars>
          <dgm:bulletEnabled val="1"/>
        </dgm:presLayoutVars>
      </dgm:prSet>
      <dgm:spPr/>
      <dgm:t>
        <a:bodyPr/>
        <a:lstStyle/>
        <a:p>
          <a:endParaRPr lang="en-US"/>
        </a:p>
      </dgm:t>
    </dgm:pt>
    <dgm:pt modelId="{EB1F7C68-7CC3-2649-B957-C1DA29881FCC}" type="pres">
      <dgm:prSet presAssocID="{7A9A282F-D00A-FA4E-927B-52E909AF1495}" presName="FourNodes_4" presStyleLbl="node1" presStyleIdx="3" presStyleCnt="4">
        <dgm:presLayoutVars>
          <dgm:bulletEnabled val="1"/>
        </dgm:presLayoutVars>
      </dgm:prSet>
      <dgm:spPr/>
      <dgm:t>
        <a:bodyPr/>
        <a:lstStyle/>
        <a:p>
          <a:endParaRPr lang="en-US"/>
        </a:p>
      </dgm:t>
    </dgm:pt>
    <dgm:pt modelId="{E15EA9CA-44DA-9343-84D5-3677C07760E2}" type="pres">
      <dgm:prSet presAssocID="{7A9A282F-D00A-FA4E-927B-52E909AF1495}" presName="FourConn_1-2" presStyleLbl="fgAccFollowNode1" presStyleIdx="0" presStyleCnt="3">
        <dgm:presLayoutVars>
          <dgm:bulletEnabled val="1"/>
        </dgm:presLayoutVars>
      </dgm:prSet>
      <dgm:spPr/>
      <dgm:t>
        <a:bodyPr/>
        <a:lstStyle/>
        <a:p>
          <a:endParaRPr lang="en-US"/>
        </a:p>
      </dgm:t>
    </dgm:pt>
    <dgm:pt modelId="{A168F32C-DB75-6C48-B519-B309BE712228}" type="pres">
      <dgm:prSet presAssocID="{7A9A282F-D00A-FA4E-927B-52E909AF1495}" presName="FourConn_2-3" presStyleLbl="fgAccFollowNode1" presStyleIdx="1" presStyleCnt="3">
        <dgm:presLayoutVars>
          <dgm:bulletEnabled val="1"/>
        </dgm:presLayoutVars>
      </dgm:prSet>
      <dgm:spPr/>
      <dgm:t>
        <a:bodyPr/>
        <a:lstStyle/>
        <a:p>
          <a:endParaRPr lang="en-US"/>
        </a:p>
      </dgm:t>
    </dgm:pt>
    <dgm:pt modelId="{A3775C8D-B488-C248-A206-739874EC3385}" type="pres">
      <dgm:prSet presAssocID="{7A9A282F-D00A-FA4E-927B-52E909AF1495}" presName="FourConn_3-4" presStyleLbl="fgAccFollowNode1" presStyleIdx="2" presStyleCnt="3">
        <dgm:presLayoutVars>
          <dgm:bulletEnabled val="1"/>
        </dgm:presLayoutVars>
      </dgm:prSet>
      <dgm:spPr/>
      <dgm:t>
        <a:bodyPr/>
        <a:lstStyle/>
        <a:p>
          <a:endParaRPr lang="en-US"/>
        </a:p>
      </dgm:t>
    </dgm:pt>
    <dgm:pt modelId="{8023F468-692D-024E-8BE1-11D0312A4280}" type="pres">
      <dgm:prSet presAssocID="{7A9A282F-D00A-FA4E-927B-52E909AF1495}" presName="FourNodes_1_text" presStyleLbl="node1" presStyleIdx="3" presStyleCnt="4">
        <dgm:presLayoutVars>
          <dgm:bulletEnabled val="1"/>
        </dgm:presLayoutVars>
      </dgm:prSet>
      <dgm:spPr/>
      <dgm:t>
        <a:bodyPr/>
        <a:lstStyle/>
        <a:p>
          <a:endParaRPr lang="en-US"/>
        </a:p>
      </dgm:t>
    </dgm:pt>
    <dgm:pt modelId="{5E5D4252-D58B-9141-8833-C514EFDDE2FB}" type="pres">
      <dgm:prSet presAssocID="{7A9A282F-D00A-FA4E-927B-52E909AF1495}" presName="FourNodes_2_text" presStyleLbl="node1" presStyleIdx="3" presStyleCnt="4">
        <dgm:presLayoutVars>
          <dgm:bulletEnabled val="1"/>
        </dgm:presLayoutVars>
      </dgm:prSet>
      <dgm:spPr/>
      <dgm:t>
        <a:bodyPr/>
        <a:lstStyle/>
        <a:p>
          <a:endParaRPr lang="en-US"/>
        </a:p>
      </dgm:t>
    </dgm:pt>
    <dgm:pt modelId="{E23BA7E6-CCA4-DC45-B685-6D6AAB1DCF57}" type="pres">
      <dgm:prSet presAssocID="{7A9A282F-D00A-FA4E-927B-52E909AF1495}" presName="FourNodes_3_text" presStyleLbl="node1" presStyleIdx="3" presStyleCnt="4">
        <dgm:presLayoutVars>
          <dgm:bulletEnabled val="1"/>
        </dgm:presLayoutVars>
      </dgm:prSet>
      <dgm:spPr/>
      <dgm:t>
        <a:bodyPr/>
        <a:lstStyle/>
        <a:p>
          <a:endParaRPr lang="en-US"/>
        </a:p>
      </dgm:t>
    </dgm:pt>
    <dgm:pt modelId="{5F6E5A45-88CD-4247-A406-AFC80A36F223}" type="pres">
      <dgm:prSet presAssocID="{7A9A282F-D00A-FA4E-927B-52E909AF1495}" presName="FourNodes_4_text" presStyleLbl="node1" presStyleIdx="3" presStyleCnt="4">
        <dgm:presLayoutVars>
          <dgm:bulletEnabled val="1"/>
        </dgm:presLayoutVars>
      </dgm:prSet>
      <dgm:spPr/>
      <dgm:t>
        <a:bodyPr/>
        <a:lstStyle/>
        <a:p>
          <a:endParaRPr lang="en-US"/>
        </a:p>
      </dgm:t>
    </dgm:pt>
  </dgm:ptLst>
  <dgm:cxnLst>
    <dgm:cxn modelId="{8733731F-274B-C148-BB0E-540AF7D189ED}" type="presOf" srcId="{7A9A282F-D00A-FA4E-927B-52E909AF1495}" destId="{4444DEBC-49EB-7846-AE43-F9BDBC399250}" srcOrd="0" destOrd="0" presId="urn:microsoft.com/office/officeart/2005/8/layout/vProcess5"/>
    <dgm:cxn modelId="{590A717F-B848-494C-8FC3-E0FAB05FBAF1}" type="presOf" srcId="{F4038003-B7D9-AE40-88F8-2ACBB7BBA44B}" destId="{E15EA9CA-44DA-9343-84D5-3677C07760E2}" srcOrd="0" destOrd="0" presId="urn:microsoft.com/office/officeart/2005/8/layout/vProcess5"/>
    <dgm:cxn modelId="{A44EF274-F0C3-7943-979F-8E7420118936}" type="presOf" srcId="{62468FA2-91B0-D34D-B9CB-F5A946569D3C}" destId="{557E90AD-EBF9-DD40-A331-CF1363D94AB5}" srcOrd="0" destOrd="0" presId="urn:microsoft.com/office/officeart/2005/8/layout/vProcess5"/>
    <dgm:cxn modelId="{99AA7337-3708-8D40-A61D-5D7CC2277F5F}" type="presOf" srcId="{A33036DD-9861-0E4A-948D-14786942DC2F}" destId="{A168F32C-DB75-6C48-B519-B309BE712228}" srcOrd="0" destOrd="0" presId="urn:microsoft.com/office/officeart/2005/8/layout/vProcess5"/>
    <dgm:cxn modelId="{40B062F2-EAD4-0743-AC73-7CBF00AAAD5A}" srcId="{7A9A282F-D00A-FA4E-927B-52E909AF1495}" destId="{7AD39502-51D1-CD44-85F8-CE1B11B1AC1E}" srcOrd="2" destOrd="0" parTransId="{1BD7FB06-2F7A-7B4B-AB57-CB25F60E69E3}" sibTransId="{B7FBE189-B15C-C347-832E-E10FFA78186A}"/>
    <dgm:cxn modelId="{6FF0B562-DA46-EF46-AA5F-9848FC8BCF37}" type="presOf" srcId="{7AD39502-51D1-CD44-85F8-CE1B11B1AC1E}" destId="{28800A34-0750-944C-99CE-ACD309D7D73E}" srcOrd="0" destOrd="0" presId="urn:microsoft.com/office/officeart/2005/8/layout/vProcess5"/>
    <dgm:cxn modelId="{57157207-357A-4540-B823-833D69B4D642}" type="presOf" srcId="{62468FA2-91B0-D34D-B9CB-F5A946569D3C}" destId="{8023F468-692D-024E-8BE1-11D0312A4280}" srcOrd="1" destOrd="0" presId="urn:microsoft.com/office/officeart/2005/8/layout/vProcess5"/>
    <dgm:cxn modelId="{03A9D972-6B20-6447-9C0D-19571E580988}" type="presOf" srcId="{7AFD072C-D8D7-6543-BC8E-296FB79F5858}" destId="{DB985BDA-1AA1-2041-B8D6-E2D9C032E07B}" srcOrd="0" destOrd="0" presId="urn:microsoft.com/office/officeart/2005/8/layout/vProcess5"/>
    <dgm:cxn modelId="{6A42418F-EFD4-6040-B73B-E29F4ABD9568}" type="presOf" srcId="{B7FBE189-B15C-C347-832E-E10FFA78186A}" destId="{A3775C8D-B488-C248-A206-739874EC3385}" srcOrd="0" destOrd="0" presId="urn:microsoft.com/office/officeart/2005/8/layout/vProcess5"/>
    <dgm:cxn modelId="{53798B91-16F1-674C-913B-AE13E08EC225}" srcId="{7A9A282F-D00A-FA4E-927B-52E909AF1495}" destId="{62468FA2-91B0-D34D-B9CB-F5A946569D3C}" srcOrd="0" destOrd="0" parTransId="{3C22BD14-75D0-1A45-B86D-ADACAC385B40}" sibTransId="{F4038003-B7D9-AE40-88F8-2ACBB7BBA44B}"/>
    <dgm:cxn modelId="{FB1A6B81-1EC9-474F-A1B9-E69D35CD11E5}" type="presOf" srcId="{45D0FBB5-932E-DB4E-A757-B9D331C4A730}" destId="{EB1F7C68-7CC3-2649-B957-C1DA29881FCC}" srcOrd="0" destOrd="0" presId="urn:microsoft.com/office/officeart/2005/8/layout/vProcess5"/>
    <dgm:cxn modelId="{39F355CC-E61E-0547-A4BF-05DB9C99DDFD}" srcId="{7A9A282F-D00A-FA4E-927B-52E909AF1495}" destId="{45D0FBB5-932E-DB4E-A757-B9D331C4A730}" srcOrd="3" destOrd="0" parTransId="{930217C3-63CC-2D48-AB69-634DA573A05B}" sibTransId="{0614F33D-CBD1-AD42-B8AB-A5451CA57FF7}"/>
    <dgm:cxn modelId="{197EC758-9C42-9D45-9F00-BC7775AAC937}" srcId="{7A9A282F-D00A-FA4E-927B-52E909AF1495}" destId="{7AFD072C-D8D7-6543-BC8E-296FB79F5858}" srcOrd="1" destOrd="0" parTransId="{A4C79187-9D7C-7440-B6CC-B0674A70E2DC}" sibTransId="{A33036DD-9861-0E4A-948D-14786942DC2F}"/>
    <dgm:cxn modelId="{523916A5-BD0A-704C-9E31-FE65868AADFA}" type="presOf" srcId="{7AD39502-51D1-CD44-85F8-CE1B11B1AC1E}" destId="{E23BA7E6-CCA4-DC45-B685-6D6AAB1DCF57}" srcOrd="1" destOrd="0" presId="urn:microsoft.com/office/officeart/2005/8/layout/vProcess5"/>
    <dgm:cxn modelId="{1A12D57F-37D1-C84D-8AE7-551D37277E4D}" type="presOf" srcId="{7AFD072C-D8D7-6543-BC8E-296FB79F5858}" destId="{5E5D4252-D58B-9141-8833-C514EFDDE2FB}" srcOrd="1" destOrd="0" presId="urn:microsoft.com/office/officeart/2005/8/layout/vProcess5"/>
    <dgm:cxn modelId="{C7B01DAB-52C3-D649-989D-E760BFC2FFA4}" type="presOf" srcId="{45D0FBB5-932E-DB4E-A757-B9D331C4A730}" destId="{5F6E5A45-88CD-4247-A406-AFC80A36F223}" srcOrd="1" destOrd="0" presId="urn:microsoft.com/office/officeart/2005/8/layout/vProcess5"/>
    <dgm:cxn modelId="{76553769-A017-0C46-9F35-564B336C8814}" type="presParOf" srcId="{4444DEBC-49EB-7846-AE43-F9BDBC399250}" destId="{7A656F3F-6588-E240-B4CD-8B98787B19B9}" srcOrd="0" destOrd="0" presId="urn:microsoft.com/office/officeart/2005/8/layout/vProcess5"/>
    <dgm:cxn modelId="{4ACF1E54-B202-E648-AC72-CE1B8687C304}" type="presParOf" srcId="{4444DEBC-49EB-7846-AE43-F9BDBC399250}" destId="{557E90AD-EBF9-DD40-A331-CF1363D94AB5}" srcOrd="1" destOrd="0" presId="urn:microsoft.com/office/officeart/2005/8/layout/vProcess5"/>
    <dgm:cxn modelId="{27BA325D-9DD6-6C42-93D5-303E39A6C8EC}" type="presParOf" srcId="{4444DEBC-49EB-7846-AE43-F9BDBC399250}" destId="{DB985BDA-1AA1-2041-B8D6-E2D9C032E07B}" srcOrd="2" destOrd="0" presId="urn:microsoft.com/office/officeart/2005/8/layout/vProcess5"/>
    <dgm:cxn modelId="{E2627A65-E592-764A-8968-593969FD88DF}" type="presParOf" srcId="{4444DEBC-49EB-7846-AE43-F9BDBC399250}" destId="{28800A34-0750-944C-99CE-ACD309D7D73E}" srcOrd="3" destOrd="0" presId="urn:microsoft.com/office/officeart/2005/8/layout/vProcess5"/>
    <dgm:cxn modelId="{F7A9DC16-1F54-6E4C-B30C-4A5BCE37876F}" type="presParOf" srcId="{4444DEBC-49EB-7846-AE43-F9BDBC399250}" destId="{EB1F7C68-7CC3-2649-B957-C1DA29881FCC}" srcOrd="4" destOrd="0" presId="urn:microsoft.com/office/officeart/2005/8/layout/vProcess5"/>
    <dgm:cxn modelId="{B8B03AF9-E452-8B41-BAD0-80EB8B20C249}" type="presParOf" srcId="{4444DEBC-49EB-7846-AE43-F9BDBC399250}" destId="{E15EA9CA-44DA-9343-84D5-3677C07760E2}" srcOrd="5" destOrd="0" presId="urn:microsoft.com/office/officeart/2005/8/layout/vProcess5"/>
    <dgm:cxn modelId="{6E6A554E-68F7-5148-87C7-85B052CC25A9}" type="presParOf" srcId="{4444DEBC-49EB-7846-AE43-F9BDBC399250}" destId="{A168F32C-DB75-6C48-B519-B309BE712228}" srcOrd="6" destOrd="0" presId="urn:microsoft.com/office/officeart/2005/8/layout/vProcess5"/>
    <dgm:cxn modelId="{9DDE5A4F-4B65-BF4B-AEAE-1061E453A967}" type="presParOf" srcId="{4444DEBC-49EB-7846-AE43-F9BDBC399250}" destId="{A3775C8D-B488-C248-A206-739874EC3385}" srcOrd="7" destOrd="0" presId="urn:microsoft.com/office/officeart/2005/8/layout/vProcess5"/>
    <dgm:cxn modelId="{7BB02D29-66A5-6744-8B53-AAA185BB9BCE}" type="presParOf" srcId="{4444DEBC-49EB-7846-AE43-F9BDBC399250}" destId="{8023F468-692D-024E-8BE1-11D0312A4280}" srcOrd="8" destOrd="0" presId="urn:microsoft.com/office/officeart/2005/8/layout/vProcess5"/>
    <dgm:cxn modelId="{6B53C164-8D6F-E943-B843-8A843434BBDF}" type="presParOf" srcId="{4444DEBC-49EB-7846-AE43-F9BDBC399250}" destId="{5E5D4252-D58B-9141-8833-C514EFDDE2FB}" srcOrd="9" destOrd="0" presId="urn:microsoft.com/office/officeart/2005/8/layout/vProcess5"/>
    <dgm:cxn modelId="{159110EC-1779-1142-BC60-21662452C6E6}" type="presParOf" srcId="{4444DEBC-49EB-7846-AE43-F9BDBC399250}" destId="{E23BA7E6-CCA4-DC45-B685-6D6AAB1DCF57}" srcOrd="10" destOrd="0" presId="urn:microsoft.com/office/officeart/2005/8/layout/vProcess5"/>
    <dgm:cxn modelId="{288C8B9D-0C51-DE4E-ADC3-15C9FC446C51}" type="presParOf" srcId="{4444DEBC-49EB-7846-AE43-F9BDBC399250}" destId="{5F6E5A45-88CD-4247-A406-AFC80A36F223}"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7E90AD-EBF9-DD40-A331-CF1363D94AB5}">
      <dsp:nvSpPr>
        <dsp:cNvPr id="0" name=""/>
        <dsp:cNvSpPr/>
      </dsp:nvSpPr>
      <dsp:spPr>
        <a:xfrm>
          <a:off x="0" y="0"/>
          <a:ext cx="6437645" cy="785573"/>
        </a:xfrm>
        <a:prstGeom prst="roundRect">
          <a:avLst>
            <a:gd name="adj" fmla="val 10000"/>
          </a:avLst>
        </a:prstGeom>
        <a:solidFill>
          <a:schemeClr val="accent3">
            <a:shade val="80000"/>
            <a:hueOff val="0"/>
            <a:satOff val="0"/>
            <a:lumOff val="0"/>
            <a:alphaOff val="0"/>
          </a:schemeClr>
        </a:solidFill>
        <a:ln w="12700" cap="sq"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After a new creative is put online or in apps for one day, we can gather all the information we need from </a:t>
          </a:r>
          <a:r>
            <a:rPr lang="en-US" sz="1600" kern="1200" dirty="0" err="1" smtClean="0"/>
            <a:t>adw.dsp_agg</a:t>
          </a:r>
          <a:r>
            <a:rPr lang="en-US" sz="1600" kern="1200" dirty="0" smtClean="0"/>
            <a:t>.</a:t>
          </a:r>
          <a:endParaRPr lang="en-US" sz="1600" kern="1200" dirty="0"/>
        </a:p>
      </dsp:txBody>
      <dsp:txXfrm>
        <a:off x="23009" y="23009"/>
        <a:ext cx="5523569" cy="739555"/>
      </dsp:txXfrm>
    </dsp:sp>
    <dsp:sp modelId="{DB985BDA-1AA1-2041-B8D6-E2D9C032E07B}">
      <dsp:nvSpPr>
        <dsp:cNvPr id="0" name=""/>
        <dsp:cNvSpPr/>
      </dsp:nvSpPr>
      <dsp:spPr>
        <a:xfrm>
          <a:off x="539152" y="928404"/>
          <a:ext cx="6437645" cy="785573"/>
        </a:xfrm>
        <a:prstGeom prst="roundRect">
          <a:avLst>
            <a:gd name="adj" fmla="val 10000"/>
          </a:avLst>
        </a:prstGeom>
        <a:solidFill>
          <a:schemeClr val="accent3">
            <a:shade val="80000"/>
            <a:hueOff val="72888"/>
            <a:satOff val="1886"/>
            <a:lumOff val="7235"/>
            <a:alphaOff val="0"/>
          </a:schemeClr>
        </a:solidFill>
        <a:ln w="12700" cap="sq"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Put data into the model and get prediction.</a:t>
          </a:r>
          <a:endParaRPr lang="en-US" sz="1600" kern="1200" dirty="0"/>
        </a:p>
      </dsp:txBody>
      <dsp:txXfrm>
        <a:off x="562161" y="951413"/>
        <a:ext cx="5341852" cy="739555"/>
      </dsp:txXfrm>
    </dsp:sp>
    <dsp:sp modelId="{28800A34-0750-944C-99CE-ACD309D7D73E}">
      <dsp:nvSpPr>
        <dsp:cNvPr id="0" name=""/>
        <dsp:cNvSpPr/>
      </dsp:nvSpPr>
      <dsp:spPr>
        <a:xfrm>
          <a:off x="1070258" y="1856809"/>
          <a:ext cx="6437645" cy="785573"/>
        </a:xfrm>
        <a:prstGeom prst="roundRect">
          <a:avLst>
            <a:gd name="adj" fmla="val 10000"/>
          </a:avLst>
        </a:prstGeom>
        <a:solidFill>
          <a:schemeClr val="accent3">
            <a:lumMod val="60000"/>
            <a:lumOff val="40000"/>
          </a:schemeClr>
        </a:solidFill>
        <a:ln w="12700" cap="sq"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Make further decisions or modifications according to the prediction.</a:t>
          </a:r>
          <a:endParaRPr lang="en-US" sz="1600" kern="1200" dirty="0"/>
        </a:p>
      </dsp:txBody>
      <dsp:txXfrm>
        <a:off x="1093267" y="1879818"/>
        <a:ext cx="5349899" cy="739555"/>
      </dsp:txXfrm>
    </dsp:sp>
    <dsp:sp modelId="{EB1F7C68-7CC3-2649-B957-C1DA29881FCC}">
      <dsp:nvSpPr>
        <dsp:cNvPr id="0" name=""/>
        <dsp:cNvSpPr/>
      </dsp:nvSpPr>
      <dsp:spPr>
        <a:xfrm>
          <a:off x="1609411" y="2785214"/>
          <a:ext cx="6437645" cy="785573"/>
        </a:xfrm>
        <a:prstGeom prst="roundRect">
          <a:avLst>
            <a:gd name="adj" fmla="val 10000"/>
          </a:avLst>
        </a:prstGeom>
        <a:solidFill>
          <a:schemeClr val="accent3">
            <a:shade val="80000"/>
            <a:hueOff val="218665"/>
            <a:satOff val="5659"/>
            <a:lumOff val="21704"/>
            <a:alphaOff val="0"/>
          </a:schemeClr>
        </a:solidFill>
        <a:ln w="12700" cap="sq"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smtClean="0"/>
            <a:t>Predicted Multi-click creatives will be displayed more frequently in order to gain more revenue.</a:t>
          </a:r>
          <a:endParaRPr lang="en-US" sz="1600" kern="1200"/>
        </a:p>
      </dsp:txBody>
      <dsp:txXfrm>
        <a:off x="1632420" y="2808223"/>
        <a:ext cx="5341852" cy="739555"/>
      </dsp:txXfrm>
    </dsp:sp>
    <dsp:sp modelId="{E15EA9CA-44DA-9343-84D5-3677C07760E2}">
      <dsp:nvSpPr>
        <dsp:cNvPr id="0" name=""/>
        <dsp:cNvSpPr/>
      </dsp:nvSpPr>
      <dsp:spPr>
        <a:xfrm>
          <a:off x="5927022" y="601677"/>
          <a:ext cx="510622" cy="510622"/>
        </a:xfrm>
        <a:prstGeom prst="downArrow">
          <a:avLst>
            <a:gd name="adj1" fmla="val 55000"/>
            <a:gd name="adj2" fmla="val 45000"/>
          </a:avLst>
        </a:prstGeom>
        <a:solidFill>
          <a:schemeClr val="accent3">
            <a:alpha val="90000"/>
            <a:tint val="40000"/>
            <a:hueOff val="0"/>
            <a:satOff val="0"/>
            <a:lumOff val="0"/>
            <a:alphaOff val="0"/>
          </a:schemeClr>
        </a:solidFill>
        <a:ln w="12700" cap="sq"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6041912" y="601677"/>
        <a:ext cx="280842" cy="384243"/>
      </dsp:txXfrm>
    </dsp:sp>
    <dsp:sp modelId="{A168F32C-DB75-6C48-B519-B309BE712228}">
      <dsp:nvSpPr>
        <dsp:cNvPr id="0" name=""/>
        <dsp:cNvSpPr/>
      </dsp:nvSpPr>
      <dsp:spPr>
        <a:xfrm>
          <a:off x="6466175" y="1530082"/>
          <a:ext cx="510622" cy="510622"/>
        </a:xfrm>
        <a:prstGeom prst="downArrow">
          <a:avLst>
            <a:gd name="adj1" fmla="val 55000"/>
            <a:gd name="adj2" fmla="val 45000"/>
          </a:avLst>
        </a:prstGeom>
        <a:solidFill>
          <a:schemeClr val="accent3">
            <a:alpha val="90000"/>
            <a:tint val="40000"/>
            <a:hueOff val="0"/>
            <a:satOff val="0"/>
            <a:lumOff val="0"/>
            <a:alphaOff val="0"/>
          </a:schemeClr>
        </a:solidFill>
        <a:ln w="12700" cap="sq"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6581065" y="1530082"/>
        <a:ext cx="280842" cy="384243"/>
      </dsp:txXfrm>
    </dsp:sp>
    <dsp:sp modelId="{A3775C8D-B488-C248-A206-739874EC3385}">
      <dsp:nvSpPr>
        <dsp:cNvPr id="0" name=""/>
        <dsp:cNvSpPr/>
      </dsp:nvSpPr>
      <dsp:spPr>
        <a:xfrm>
          <a:off x="6997281" y="2458487"/>
          <a:ext cx="510622" cy="510622"/>
        </a:xfrm>
        <a:prstGeom prst="downArrow">
          <a:avLst>
            <a:gd name="adj1" fmla="val 55000"/>
            <a:gd name="adj2" fmla="val 45000"/>
          </a:avLst>
        </a:prstGeom>
        <a:solidFill>
          <a:schemeClr val="accent3">
            <a:alpha val="90000"/>
            <a:tint val="40000"/>
            <a:hueOff val="0"/>
            <a:satOff val="0"/>
            <a:lumOff val="0"/>
            <a:alphaOff val="0"/>
          </a:schemeClr>
        </a:solidFill>
        <a:ln w="12700" cap="sq"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en-US" sz="2300" kern="1200"/>
        </a:p>
      </dsp:txBody>
      <dsp:txXfrm>
        <a:off x="7112171" y="2458487"/>
        <a:ext cx="280842" cy="38424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51AD8D-047E-9642-8B58-EAD0B7A565C9}" type="datetimeFigureOut">
              <a:rPr lang="en-US" smtClean="0"/>
              <a:t>7/28/17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7FE0F3-3452-E748-81E1-A534FA6EAF13}" type="slidenum">
              <a:rPr lang="en-US" smtClean="0"/>
              <a:t>‹#›</a:t>
            </a:fld>
            <a:endParaRPr lang="en-US"/>
          </a:p>
        </p:txBody>
      </p:sp>
    </p:spTree>
    <p:extLst>
      <p:ext uri="{BB962C8B-B14F-4D97-AF65-F5344CB8AC3E}">
        <p14:creationId xmlns:p14="http://schemas.microsoft.com/office/powerpoint/2010/main" val="293142157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8A7FE0F3-3452-E748-81E1-A534FA6EAF13}" type="slidenum">
              <a:rPr lang="en-US" smtClean="0"/>
              <a:t>1</a:t>
            </a:fld>
            <a:endParaRPr lang="en-US"/>
          </a:p>
        </p:txBody>
      </p:sp>
    </p:spTree>
    <p:extLst>
      <p:ext uri="{BB962C8B-B14F-4D97-AF65-F5344CB8AC3E}">
        <p14:creationId xmlns:p14="http://schemas.microsoft.com/office/powerpoint/2010/main" val="1261225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Previously, we are looking</a:t>
            </a:r>
            <a:r>
              <a:rPr lang="en-US" baseline="0" dirty="0" smtClean="0"/>
              <a:t> at some features and trying to find out which are more important manually, and this can be quite subjective. Now we will use a more scientific method: machine learning.</a:t>
            </a:r>
            <a:endParaRPr lang="en-US" dirty="0" smtClean="0"/>
          </a:p>
          <a:p>
            <a:endParaRPr lang="en-US" dirty="0"/>
          </a:p>
        </p:txBody>
      </p:sp>
      <p:sp>
        <p:nvSpPr>
          <p:cNvPr id="4" name="Slide Number Placeholder 3"/>
          <p:cNvSpPr>
            <a:spLocks noGrp="1"/>
          </p:cNvSpPr>
          <p:nvPr>
            <p:ph type="sldNum" sz="quarter" idx="10"/>
          </p:nvPr>
        </p:nvSpPr>
        <p:spPr/>
        <p:txBody>
          <a:bodyPr/>
          <a:lstStyle/>
          <a:p>
            <a:fld id="{8A7FE0F3-3452-E748-81E1-A534FA6EAF13}" type="slidenum">
              <a:rPr lang="en-US" smtClean="0"/>
              <a:t>12</a:t>
            </a:fld>
            <a:endParaRPr lang="en-US"/>
          </a:p>
        </p:txBody>
      </p:sp>
    </p:spTree>
    <p:extLst>
      <p:ext uri="{BB962C8B-B14F-4D97-AF65-F5344CB8AC3E}">
        <p14:creationId xmlns:p14="http://schemas.microsoft.com/office/powerpoint/2010/main" val="3573971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p>
          <a:p>
            <a:r>
              <a:rPr lang="en-US" baseline="0" dirty="0" smtClean="0"/>
              <a:t>To use </a:t>
            </a:r>
            <a:r>
              <a:rPr lang="en-US" baseline="0" dirty="0" err="1" smtClean="0"/>
              <a:t>vw</a:t>
            </a:r>
            <a:r>
              <a:rPr lang="en-US" baseline="0" dirty="0" smtClean="0"/>
              <a:t>, we need to have special input format. Since what we got from hive is table which has different style, we have to implement our own store function.                                                                                                                                                                                                                                                                                                                                                                               </a:t>
            </a:r>
            <a:endParaRPr lang="en-US" dirty="0"/>
          </a:p>
        </p:txBody>
      </p:sp>
      <p:sp>
        <p:nvSpPr>
          <p:cNvPr id="4" name="Slide Number Placeholder 3"/>
          <p:cNvSpPr>
            <a:spLocks noGrp="1"/>
          </p:cNvSpPr>
          <p:nvPr>
            <p:ph type="sldNum" sz="quarter" idx="10"/>
          </p:nvPr>
        </p:nvSpPr>
        <p:spPr/>
        <p:txBody>
          <a:bodyPr/>
          <a:lstStyle/>
          <a:p>
            <a:fld id="{8A7FE0F3-3452-E748-81E1-A534FA6EAF13}" type="slidenum">
              <a:rPr lang="en-US" smtClean="0"/>
              <a:t>13</a:t>
            </a:fld>
            <a:endParaRPr lang="en-US"/>
          </a:p>
        </p:txBody>
      </p:sp>
    </p:spTree>
    <p:extLst>
      <p:ext uri="{BB962C8B-B14F-4D97-AF65-F5344CB8AC3E}">
        <p14:creationId xmlns:p14="http://schemas.microsoft.com/office/powerpoint/2010/main" val="3573971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a:t>
            </a:r>
            <a:r>
              <a:rPr lang="en-US" sz="1200" kern="1200" baseline="0" dirty="0" smtClean="0">
                <a:solidFill>
                  <a:schemeClr val="tx1"/>
                </a:solidFill>
                <a:effectLst/>
                <a:latin typeface="+mn-lt"/>
                <a:ea typeface="+mn-ea"/>
                <a:cs typeface="+mn-cs"/>
              </a:rPr>
              <a:t> also </a:t>
            </a:r>
            <a:r>
              <a:rPr lang="en-US" sz="1200" kern="1200" dirty="0" smtClean="0">
                <a:solidFill>
                  <a:schemeClr val="tx1"/>
                </a:solidFill>
                <a:effectLst/>
                <a:latin typeface="+mn-lt"/>
                <a:ea typeface="+mn-ea"/>
                <a:cs typeface="+mn-cs"/>
              </a:rPr>
              <a:t>tried with l1 value 1 and 10, but they</a:t>
            </a:r>
            <a:r>
              <a:rPr lang="en-US" sz="1200" kern="1200" baseline="0" dirty="0" smtClean="0">
                <a:solidFill>
                  <a:schemeClr val="tx1"/>
                </a:solidFill>
                <a:effectLst/>
                <a:latin typeface="+mn-lt"/>
                <a:ea typeface="+mn-ea"/>
                <a:cs typeface="+mn-cs"/>
              </a:rPr>
              <a:t> have </a:t>
            </a:r>
            <a:r>
              <a:rPr lang="en-US" sz="1200" kern="1200" dirty="0" smtClean="0">
                <a:solidFill>
                  <a:schemeClr val="tx1"/>
                </a:solidFill>
                <a:effectLst/>
                <a:latin typeface="+mn-lt"/>
                <a:ea typeface="+mn-ea"/>
                <a:cs typeface="+mn-cs"/>
              </a:rPr>
              <a:t>basically same accuracy.</a:t>
            </a:r>
          </a:p>
          <a:p>
            <a:r>
              <a:rPr lang="en-US" sz="1200" kern="1200" dirty="0" smtClean="0">
                <a:solidFill>
                  <a:schemeClr val="tx1"/>
                </a:solidFill>
                <a:effectLst/>
                <a:latin typeface="+mn-lt"/>
                <a:ea typeface="+mn-ea"/>
                <a:cs typeface="+mn-cs"/>
              </a:rPr>
              <a:t>If we try with l2 parameter, we get lower accuracy.</a:t>
            </a:r>
          </a:p>
          <a:p>
            <a:r>
              <a:rPr lang="en-US" dirty="0" smtClean="0"/>
              <a:t>The accuracy of second model increased by 17.4%</a:t>
            </a:r>
          </a:p>
          <a:p>
            <a:endParaRPr lang="en-US" dirty="0"/>
          </a:p>
        </p:txBody>
      </p:sp>
      <p:sp>
        <p:nvSpPr>
          <p:cNvPr id="4" name="Slide Number Placeholder 3"/>
          <p:cNvSpPr>
            <a:spLocks noGrp="1"/>
          </p:cNvSpPr>
          <p:nvPr>
            <p:ph type="sldNum" sz="quarter" idx="10"/>
          </p:nvPr>
        </p:nvSpPr>
        <p:spPr/>
        <p:txBody>
          <a:bodyPr/>
          <a:lstStyle/>
          <a:p>
            <a:fld id="{8A7FE0F3-3452-E748-81E1-A534FA6EAF13}" type="slidenum">
              <a:rPr lang="en-US" smtClean="0"/>
              <a:t>14</a:t>
            </a:fld>
            <a:endParaRPr lang="en-US"/>
          </a:p>
        </p:txBody>
      </p:sp>
    </p:spTree>
    <p:extLst>
      <p:ext uri="{BB962C8B-B14F-4D97-AF65-F5344CB8AC3E}">
        <p14:creationId xmlns:p14="http://schemas.microsoft.com/office/powerpoint/2010/main" val="3876623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7FE0F3-3452-E748-81E1-A534FA6EAF13}" type="slidenum">
              <a:rPr lang="en-US" smtClean="0"/>
              <a:t>15</a:t>
            </a:fld>
            <a:endParaRPr lang="en-US"/>
          </a:p>
        </p:txBody>
      </p:sp>
    </p:spTree>
    <p:extLst>
      <p:ext uri="{BB962C8B-B14F-4D97-AF65-F5344CB8AC3E}">
        <p14:creationId xmlns:p14="http://schemas.microsoft.com/office/powerpoint/2010/main" val="2068211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p>
          <a:p>
            <a:r>
              <a:rPr lang="en-US" baseline="0" dirty="0" smtClean="0"/>
              <a:t>Now there are some important results we got from the model.</a:t>
            </a:r>
          </a:p>
          <a:p>
            <a:r>
              <a:rPr lang="en-US" baseline="0" dirty="0" smtClean="0"/>
              <a:t>First is </a:t>
            </a:r>
            <a:r>
              <a:rPr lang="en-US" baseline="0" dirty="0" err="1" smtClean="0"/>
              <a:t>ebay</a:t>
            </a:r>
            <a:r>
              <a:rPr lang="en-US" baseline="0" dirty="0" smtClean="0"/>
              <a:t>. The accuracy of prediction for </a:t>
            </a:r>
            <a:r>
              <a:rPr lang="en-US" baseline="0" dirty="0" err="1" smtClean="0"/>
              <a:t>creatives</a:t>
            </a:r>
            <a:r>
              <a:rPr lang="en-US" baseline="0" dirty="0" smtClean="0"/>
              <a:t> on website </a:t>
            </a:r>
            <a:r>
              <a:rPr lang="en-US" baseline="0" dirty="0" err="1" smtClean="0"/>
              <a:t>ebay.com</a:t>
            </a:r>
            <a:r>
              <a:rPr lang="en-US" baseline="0" dirty="0" smtClean="0"/>
              <a:t> can increase to 93.3%.</a:t>
            </a:r>
          </a:p>
          <a:p>
            <a:r>
              <a:rPr lang="en-US" baseline="0" dirty="0" smtClean="0"/>
              <a:t>We also checked the ratio of multi-click and single-click in the dataset which is 1:1. </a:t>
            </a:r>
          </a:p>
          <a:p>
            <a:r>
              <a:rPr lang="en-US" baseline="0" dirty="0" smtClean="0"/>
              <a:t>Because we want to exclude the some extreme cases such as the dataset contains only multi-click </a:t>
            </a:r>
            <a:r>
              <a:rPr lang="en-US" baseline="0" dirty="0" err="1" smtClean="0"/>
              <a:t>creatives</a:t>
            </a:r>
            <a:r>
              <a:rPr lang="en-US" baseline="0" dirty="0" smtClean="0"/>
              <a:t>.</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A7FE0F3-3452-E748-81E1-A534FA6EAF13}" type="slidenum">
              <a:rPr lang="en-US" smtClean="0"/>
              <a:t>16</a:t>
            </a:fld>
            <a:endParaRPr lang="en-US"/>
          </a:p>
        </p:txBody>
      </p:sp>
    </p:spTree>
    <p:extLst>
      <p:ext uri="{BB962C8B-B14F-4D97-AF65-F5344CB8AC3E}">
        <p14:creationId xmlns:p14="http://schemas.microsoft.com/office/powerpoint/2010/main" val="3611742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smtClean="0"/>
          </a:p>
          <a:p>
            <a:r>
              <a:rPr lang="en-US" dirty="0" smtClean="0"/>
              <a:t>Second is .</a:t>
            </a:r>
            <a:r>
              <a:rPr lang="en-US" dirty="0" err="1" smtClean="0"/>
              <a:t>edu</a:t>
            </a:r>
            <a:r>
              <a:rPr lang="en-US" dirty="0" smtClean="0"/>
              <a:t>. If the </a:t>
            </a:r>
            <a:r>
              <a:rPr lang="en-US" dirty="0" err="1" smtClean="0"/>
              <a:t>creatives</a:t>
            </a:r>
            <a:r>
              <a:rPr lang="en-US" dirty="0" smtClean="0"/>
              <a:t> are on websites with top level domain</a:t>
            </a:r>
            <a:r>
              <a:rPr lang="en-US" baseline="0" dirty="0" smtClean="0"/>
              <a:t> </a:t>
            </a:r>
            <a:r>
              <a:rPr lang="en-US" baseline="0" dirty="0" err="1" smtClean="0"/>
              <a:t>edu</a:t>
            </a:r>
            <a:r>
              <a:rPr lang="en-US" baseline="0" dirty="0" smtClean="0"/>
              <a:t>, the accuracy of prediction is 88.6% and the ratio is 3 to 1 so it’s still a good example.</a:t>
            </a:r>
          </a:p>
          <a:p>
            <a:r>
              <a:rPr lang="en-US" baseline="0" dirty="0" smtClean="0"/>
              <a:t>Another interesting thing I find is that lots of </a:t>
            </a:r>
            <a:r>
              <a:rPr lang="en-US" baseline="0" dirty="0" err="1" smtClean="0"/>
              <a:t>creatives</a:t>
            </a:r>
            <a:r>
              <a:rPr lang="en-US" baseline="0" dirty="0" smtClean="0"/>
              <a:t> on .</a:t>
            </a:r>
            <a:r>
              <a:rPr lang="en-US" baseline="0" dirty="0" err="1" smtClean="0"/>
              <a:t>edu</a:t>
            </a:r>
            <a:r>
              <a:rPr lang="en-US" baseline="0" dirty="0" smtClean="0"/>
              <a:t> websites are in foreign language.</a:t>
            </a:r>
          </a:p>
          <a:p>
            <a:r>
              <a:rPr lang="en-US" baseline="0" dirty="0" smtClean="0"/>
              <a:t>I think this is because most of the users on .</a:t>
            </a:r>
            <a:r>
              <a:rPr lang="en-US" baseline="0" dirty="0" err="1" smtClean="0"/>
              <a:t>edu</a:t>
            </a:r>
            <a:r>
              <a:rPr lang="en-US" baseline="0" dirty="0" smtClean="0"/>
              <a:t> websites are students all over the world. If they see something in their native language, it’s more likely for them to view or click on it.</a:t>
            </a:r>
          </a:p>
          <a:p>
            <a:endParaRPr lang="en-US" dirty="0"/>
          </a:p>
        </p:txBody>
      </p:sp>
      <p:sp>
        <p:nvSpPr>
          <p:cNvPr id="4" name="Slide Number Placeholder 3"/>
          <p:cNvSpPr>
            <a:spLocks noGrp="1"/>
          </p:cNvSpPr>
          <p:nvPr>
            <p:ph type="sldNum" sz="quarter" idx="10"/>
          </p:nvPr>
        </p:nvSpPr>
        <p:spPr/>
        <p:txBody>
          <a:bodyPr/>
          <a:lstStyle/>
          <a:p>
            <a:fld id="{8A7FE0F3-3452-E748-81E1-A534FA6EAF13}" type="slidenum">
              <a:rPr lang="en-US" smtClean="0"/>
              <a:t>17</a:t>
            </a:fld>
            <a:endParaRPr lang="en-US"/>
          </a:p>
        </p:txBody>
      </p:sp>
    </p:spTree>
    <p:extLst>
      <p:ext uri="{BB962C8B-B14F-4D97-AF65-F5344CB8AC3E}">
        <p14:creationId xmlns:p14="http://schemas.microsoft.com/office/powerpoint/2010/main" val="2789186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Third on is seat id 152. This number stands for </a:t>
            </a:r>
            <a:r>
              <a:rPr lang="en-US" dirty="0" err="1" smtClean="0"/>
              <a:t>Kepler</a:t>
            </a:r>
            <a:r>
              <a:rPr lang="en-US" dirty="0" smtClean="0"/>
              <a:t> Group.</a:t>
            </a:r>
            <a:endParaRPr lang="en-US" baseline="0" dirty="0" smtClean="0"/>
          </a:p>
          <a:p>
            <a:r>
              <a:rPr lang="en-US" dirty="0" smtClean="0"/>
              <a:t>For </a:t>
            </a:r>
            <a:r>
              <a:rPr lang="en-US" dirty="0" err="1" smtClean="0"/>
              <a:t>creatives</a:t>
            </a:r>
            <a:r>
              <a:rPr lang="en-US" dirty="0" smtClean="0"/>
              <a:t> under </a:t>
            </a:r>
            <a:r>
              <a:rPr lang="en-US" dirty="0" err="1" smtClean="0"/>
              <a:t>Kepler</a:t>
            </a:r>
            <a:r>
              <a:rPr lang="en-US" dirty="0" smtClean="0"/>
              <a:t> Group, the accuracy of</a:t>
            </a:r>
            <a:r>
              <a:rPr lang="en-US" baseline="0" dirty="0" smtClean="0"/>
              <a:t> prediction is 88.4%. </a:t>
            </a:r>
            <a:endParaRPr lang="en-US" dirty="0"/>
          </a:p>
        </p:txBody>
      </p:sp>
      <p:sp>
        <p:nvSpPr>
          <p:cNvPr id="4" name="Slide Number Placeholder 3"/>
          <p:cNvSpPr>
            <a:spLocks noGrp="1"/>
          </p:cNvSpPr>
          <p:nvPr>
            <p:ph type="sldNum" sz="quarter" idx="10"/>
          </p:nvPr>
        </p:nvSpPr>
        <p:spPr/>
        <p:txBody>
          <a:bodyPr/>
          <a:lstStyle/>
          <a:p>
            <a:fld id="{8A7FE0F3-3452-E748-81E1-A534FA6EAF13}" type="slidenum">
              <a:rPr lang="en-US" smtClean="0"/>
              <a:t>18</a:t>
            </a:fld>
            <a:endParaRPr lang="en-US"/>
          </a:p>
        </p:txBody>
      </p:sp>
    </p:spTree>
    <p:extLst>
      <p:ext uri="{BB962C8B-B14F-4D97-AF65-F5344CB8AC3E}">
        <p14:creationId xmlns:p14="http://schemas.microsoft.com/office/powerpoint/2010/main" val="2446588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First let’s look at how do we define different</a:t>
            </a:r>
            <a:r>
              <a:rPr lang="en-US" baseline="0" dirty="0" smtClean="0"/>
              <a:t> click behaviors.</a:t>
            </a:r>
            <a:endParaRPr lang="en-US" dirty="0" smtClean="0"/>
          </a:p>
          <a:p>
            <a:endParaRPr lang="en-US" dirty="0"/>
          </a:p>
        </p:txBody>
      </p:sp>
      <p:sp>
        <p:nvSpPr>
          <p:cNvPr id="4" name="Slide Number Placeholder 3"/>
          <p:cNvSpPr>
            <a:spLocks noGrp="1"/>
          </p:cNvSpPr>
          <p:nvPr>
            <p:ph type="sldNum" sz="quarter" idx="10"/>
          </p:nvPr>
        </p:nvSpPr>
        <p:spPr/>
        <p:txBody>
          <a:bodyPr/>
          <a:lstStyle/>
          <a:p>
            <a:fld id="{8A7FE0F3-3452-E748-81E1-A534FA6EAF13}" type="slidenum">
              <a:rPr lang="en-US" smtClean="0"/>
              <a:t>20</a:t>
            </a:fld>
            <a:endParaRPr lang="en-US"/>
          </a:p>
        </p:txBody>
      </p:sp>
    </p:spTree>
    <p:extLst>
      <p:ext uri="{BB962C8B-B14F-4D97-AF65-F5344CB8AC3E}">
        <p14:creationId xmlns:p14="http://schemas.microsoft.com/office/powerpoint/2010/main" val="1996635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We have</a:t>
            </a:r>
            <a:r>
              <a:rPr lang="en-US" baseline="0" dirty="0" smtClean="0"/>
              <a:t> different type of ads online or in apps and target on different type of users. But the main purpose is to gain more revenue.</a:t>
            </a:r>
            <a:endParaRPr lang="en-US" dirty="0"/>
          </a:p>
        </p:txBody>
      </p:sp>
      <p:sp>
        <p:nvSpPr>
          <p:cNvPr id="4" name="Slide Number Placeholder 3"/>
          <p:cNvSpPr>
            <a:spLocks noGrp="1"/>
          </p:cNvSpPr>
          <p:nvPr>
            <p:ph type="sldNum" sz="quarter" idx="10"/>
          </p:nvPr>
        </p:nvSpPr>
        <p:spPr/>
        <p:txBody>
          <a:bodyPr/>
          <a:lstStyle/>
          <a:p>
            <a:fld id="{8A7FE0F3-3452-E748-81E1-A534FA6EAF13}" type="slidenum">
              <a:rPr lang="en-US" smtClean="0"/>
              <a:t>3</a:t>
            </a:fld>
            <a:endParaRPr lang="en-US"/>
          </a:p>
        </p:txBody>
      </p:sp>
    </p:spTree>
    <p:extLst>
      <p:ext uri="{BB962C8B-B14F-4D97-AF65-F5344CB8AC3E}">
        <p14:creationId xmlns:p14="http://schemas.microsoft.com/office/powerpoint/2010/main" val="1996635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First let’s look at how do we define different</a:t>
            </a:r>
            <a:r>
              <a:rPr lang="en-US" baseline="0" dirty="0" smtClean="0"/>
              <a:t> click behaviors.</a:t>
            </a:r>
            <a:endParaRPr lang="en-US" dirty="0" smtClean="0"/>
          </a:p>
          <a:p>
            <a:endParaRPr lang="en-US" dirty="0"/>
          </a:p>
        </p:txBody>
      </p:sp>
      <p:sp>
        <p:nvSpPr>
          <p:cNvPr id="4" name="Slide Number Placeholder 3"/>
          <p:cNvSpPr>
            <a:spLocks noGrp="1"/>
          </p:cNvSpPr>
          <p:nvPr>
            <p:ph type="sldNum" sz="quarter" idx="10"/>
          </p:nvPr>
        </p:nvSpPr>
        <p:spPr/>
        <p:txBody>
          <a:bodyPr/>
          <a:lstStyle/>
          <a:p>
            <a:fld id="{8A7FE0F3-3452-E748-81E1-A534FA6EAF13}" type="slidenum">
              <a:rPr lang="en-US" smtClean="0"/>
              <a:t>4</a:t>
            </a:fld>
            <a:endParaRPr lang="en-US"/>
          </a:p>
        </p:txBody>
      </p:sp>
    </p:spTree>
    <p:extLst>
      <p:ext uri="{BB962C8B-B14F-4D97-AF65-F5344CB8AC3E}">
        <p14:creationId xmlns:p14="http://schemas.microsoft.com/office/powerpoint/2010/main" val="1996635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smtClean="0"/>
          </a:p>
          <a:p>
            <a:r>
              <a:rPr lang="en-US" dirty="0" smtClean="0"/>
              <a:t>Then let’s talk about my motivation. Why do we care about the click behavior?</a:t>
            </a:r>
          </a:p>
          <a:p>
            <a:r>
              <a:rPr lang="en-US" dirty="0" smtClean="0"/>
              <a:t>Since the difference</a:t>
            </a:r>
            <a:r>
              <a:rPr lang="en-US" baseline="0" dirty="0" smtClean="0"/>
              <a:t> between multi-click and single-click creative is really significant, we hope we can know how does a creative work ahead of time</a:t>
            </a:r>
            <a:endParaRPr lang="en-US" dirty="0"/>
          </a:p>
        </p:txBody>
      </p:sp>
      <p:sp>
        <p:nvSpPr>
          <p:cNvPr id="4" name="Slide Number Placeholder 3"/>
          <p:cNvSpPr>
            <a:spLocks noGrp="1"/>
          </p:cNvSpPr>
          <p:nvPr>
            <p:ph type="sldNum" sz="quarter" idx="10"/>
          </p:nvPr>
        </p:nvSpPr>
        <p:spPr/>
        <p:txBody>
          <a:bodyPr/>
          <a:lstStyle/>
          <a:p>
            <a:fld id="{8A7FE0F3-3452-E748-81E1-A534FA6EAF13}" type="slidenum">
              <a:rPr lang="en-US" smtClean="0"/>
              <a:t>5</a:t>
            </a:fld>
            <a:endParaRPr lang="en-US"/>
          </a:p>
        </p:txBody>
      </p:sp>
    </p:spTree>
    <p:extLst>
      <p:ext uri="{BB962C8B-B14F-4D97-AF65-F5344CB8AC3E}">
        <p14:creationId xmlns:p14="http://schemas.microsoft.com/office/powerpoint/2010/main" val="3067668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is an</a:t>
            </a:r>
            <a:r>
              <a:rPr lang="en-US" baseline="0" dirty="0" smtClean="0"/>
              <a:t> example of multi-click creative. This is a really special example because it doesn’t display the product on the ad directly. Instead, it looks like an error message in windows system and fools users to click on it and go to its website. From the result that more than eleven thousands users have multi-click on it, we can see that this creative design is really a success.</a:t>
            </a:r>
            <a:endParaRPr lang="en-US" dirty="0"/>
          </a:p>
        </p:txBody>
      </p:sp>
      <p:sp>
        <p:nvSpPr>
          <p:cNvPr id="4" name="Slide Number Placeholder 3"/>
          <p:cNvSpPr>
            <a:spLocks noGrp="1"/>
          </p:cNvSpPr>
          <p:nvPr>
            <p:ph type="sldNum" sz="quarter" idx="10"/>
          </p:nvPr>
        </p:nvSpPr>
        <p:spPr/>
        <p:txBody>
          <a:bodyPr/>
          <a:lstStyle/>
          <a:p>
            <a:fld id="{8A7FE0F3-3452-E748-81E1-A534FA6EAF13}" type="slidenum">
              <a:rPr lang="en-US" smtClean="0"/>
              <a:t>6</a:t>
            </a:fld>
            <a:endParaRPr lang="en-US"/>
          </a:p>
        </p:txBody>
      </p:sp>
    </p:spTree>
    <p:extLst>
      <p:ext uri="{BB962C8B-B14F-4D97-AF65-F5344CB8AC3E}">
        <p14:creationId xmlns:p14="http://schemas.microsoft.com/office/powerpoint/2010/main" val="879562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is an example of single-click creative. Its targeted</a:t>
            </a:r>
            <a:r>
              <a:rPr lang="en-US" baseline="0" dirty="0" smtClean="0"/>
              <a:t> country is UK because its landing page </a:t>
            </a:r>
            <a:r>
              <a:rPr lang="en-US" baseline="0" dirty="0" err="1" smtClean="0"/>
              <a:t>url</a:t>
            </a:r>
            <a:r>
              <a:rPr lang="en-US" baseline="0" dirty="0" smtClean="0"/>
              <a:t> is in </a:t>
            </a:r>
            <a:r>
              <a:rPr lang="en-US" baseline="0" dirty="0" err="1" smtClean="0"/>
              <a:t>uk</a:t>
            </a:r>
            <a:r>
              <a:rPr lang="en-US" baseline="0" dirty="0" smtClean="0"/>
              <a:t>. Its targeted age range is above 35. I think its main purpose is to attract users who are highly possible to buy this product. Users above 35 are more likely to have their own houses.</a:t>
            </a:r>
            <a:endParaRPr lang="en-US" dirty="0" smtClean="0"/>
          </a:p>
          <a:p>
            <a:endParaRPr lang="en-US" dirty="0"/>
          </a:p>
        </p:txBody>
      </p:sp>
      <p:sp>
        <p:nvSpPr>
          <p:cNvPr id="4" name="Slide Number Placeholder 3"/>
          <p:cNvSpPr>
            <a:spLocks noGrp="1"/>
          </p:cNvSpPr>
          <p:nvPr>
            <p:ph type="sldNum" sz="quarter" idx="10"/>
          </p:nvPr>
        </p:nvSpPr>
        <p:spPr/>
        <p:txBody>
          <a:bodyPr/>
          <a:lstStyle/>
          <a:p>
            <a:fld id="{8A7FE0F3-3452-E748-81E1-A534FA6EAF13}" type="slidenum">
              <a:rPr lang="en-US" smtClean="0"/>
              <a:t>7</a:t>
            </a:fld>
            <a:endParaRPr lang="en-US"/>
          </a:p>
        </p:txBody>
      </p:sp>
    </p:spTree>
    <p:extLst>
      <p:ext uri="{BB962C8B-B14F-4D97-AF65-F5344CB8AC3E}">
        <p14:creationId xmlns:p14="http://schemas.microsoft.com/office/powerpoint/2010/main" val="2038353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After seeing some examples, let’s consider</a:t>
            </a:r>
            <a:r>
              <a:rPr lang="en-US" baseline="0" dirty="0" smtClean="0"/>
              <a:t> what will actually affect click behavior.</a:t>
            </a:r>
            <a:endParaRPr lang="en-US" dirty="0" smtClean="0"/>
          </a:p>
          <a:p>
            <a:endParaRPr lang="en-US" dirty="0"/>
          </a:p>
        </p:txBody>
      </p:sp>
      <p:sp>
        <p:nvSpPr>
          <p:cNvPr id="4" name="Slide Number Placeholder 3"/>
          <p:cNvSpPr>
            <a:spLocks noGrp="1"/>
          </p:cNvSpPr>
          <p:nvPr>
            <p:ph type="sldNum" sz="quarter" idx="10"/>
          </p:nvPr>
        </p:nvSpPr>
        <p:spPr/>
        <p:txBody>
          <a:bodyPr/>
          <a:lstStyle/>
          <a:p>
            <a:fld id="{8A7FE0F3-3452-E748-81E1-A534FA6EAF13}" type="slidenum">
              <a:rPr lang="en-US" smtClean="0"/>
              <a:t>8</a:t>
            </a:fld>
            <a:endParaRPr lang="en-US"/>
          </a:p>
        </p:txBody>
      </p:sp>
    </p:spTree>
    <p:extLst>
      <p:ext uri="{BB962C8B-B14F-4D97-AF65-F5344CB8AC3E}">
        <p14:creationId xmlns:p14="http://schemas.microsoft.com/office/powerpoint/2010/main" val="3996672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fontAlgn="base"/>
            <a:endParaRPr lang="en-US" sz="1200" b="1" kern="1200" dirty="0" smtClean="0">
              <a:solidFill>
                <a:schemeClr val="tx1"/>
              </a:solidFill>
              <a:effectLst/>
              <a:latin typeface="+mn-lt"/>
              <a:ea typeface="+mn-ea"/>
              <a:cs typeface="+mn-cs"/>
            </a:endParaRPr>
          </a:p>
          <a:p>
            <a:pPr fontAlgn="base"/>
            <a:r>
              <a:rPr lang="en-US" sz="1200" b="1" kern="1200" dirty="0" smtClean="0">
                <a:solidFill>
                  <a:schemeClr val="tx1"/>
                </a:solidFill>
                <a:effectLst/>
                <a:latin typeface="+mn-lt"/>
                <a:ea typeface="+mn-ea"/>
                <a:cs typeface="+mn-cs"/>
              </a:rPr>
              <a:t>T-test</a:t>
            </a:r>
            <a:r>
              <a:rPr lang="en-US" sz="1200" kern="1200" dirty="0" smtClean="0">
                <a:solidFill>
                  <a:schemeClr val="tx1"/>
                </a:solidFill>
                <a:effectLst/>
                <a:latin typeface="+mn-lt"/>
                <a:ea typeface="+mn-ea"/>
                <a:cs typeface="+mn-cs"/>
              </a:rPr>
              <a:t>: The t-test is used to find out if the means between two populations is significantly different.</a:t>
            </a:r>
          </a:p>
          <a:p>
            <a:pPr fontAlgn="base"/>
            <a:r>
              <a:rPr lang="en-US" sz="1200" b="1" kern="1200" dirty="0" smtClean="0">
                <a:solidFill>
                  <a:schemeClr val="tx1"/>
                </a:solidFill>
                <a:effectLst/>
                <a:latin typeface="+mn-lt"/>
                <a:ea typeface="+mn-ea"/>
                <a:cs typeface="+mn-cs"/>
              </a:rPr>
              <a:t>F-test</a:t>
            </a:r>
            <a:r>
              <a:rPr lang="en-US" sz="1200" kern="1200" dirty="0" smtClean="0">
                <a:solidFill>
                  <a:schemeClr val="tx1"/>
                </a:solidFill>
                <a:effectLst/>
                <a:latin typeface="+mn-lt"/>
                <a:ea typeface="+mn-ea"/>
                <a:cs typeface="+mn-cs"/>
              </a:rPr>
              <a:t>: F-test is used to find out if the variances between the two populations are significantly different.</a:t>
            </a:r>
          </a:p>
          <a:p>
            <a:pPr fontAlgn="base"/>
            <a:r>
              <a:rPr lang="en-US" sz="1200" kern="1200" dirty="0" smtClean="0">
                <a:solidFill>
                  <a:schemeClr val="tx1"/>
                </a:solidFill>
                <a:latin typeface="+mn-lt"/>
                <a:ea typeface="+mn-ea"/>
                <a:cs typeface="+mn-cs"/>
              </a:rPr>
              <a:t>The p-value is defined as the probability, under the null hypothesis , of obtaining a result equal to or more extreme than what was actually observed.</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A7FE0F3-3452-E748-81E1-A534FA6EAF13}" type="slidenum">
              <a:rPr lang="en-US" smtClean="0"/>
              <a:t>9</a:t>
            </a:fld>
            <a:endParaRPr lang="en-US"/>
          </a:p>
        </p:txBody>
      </p:sp>
    </p:spTree>
    <p:extLst>
      <p:ext uri="{BB962C8B-B14F-4D97-AF65-F5344CB8AC3E}">
        <p14:creationId xmlns:p14="http://schemas.microsoft.com/office/powerpoint/2010/main" val="2821210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This is the graph for top 25 app categories.</a:t>
            </a:r>
            <a:r>
              <a:rPr lang="en-US" baseline="0" dirty="0" smtClean="0"/>
              <a:t> We can see that the tendency of both multi-click and single-click are almost same, and this result matches what we got from </a:t>
            </a:r>
            <a:r>
              <a:rPr lang="en-US" baseline="0" dirty="0" err="1" smtClean="0"/>
              <a:t>ttest</a:t>
            </a:r>
            <a:r>
              <a:rPr lang="en-US" baseline="0" dirty="0" smtClean="0"/>
              <a:t>.</a:t>
            </a:r>
          </a:p>
          <a:p>
            <a:r>
              <a:rPr lang="en-US" baseline="0" dirty="0" smtClean="0"/>
              <a:t>In this case, even though there are some differences between different app categories, </a:t>
            </a:r>
            <a:r>
              <a:rPr lang="en-US" baseline="0" dirty="0" err="1" smtClean="0"/>
              <a:t>theyry</a:t>
            </a:r>
            <a:r>
              <a:rPr lang="en-US" baseline="0" dirty="0" smtClean="0"/>
              <a:t> won’t have large influence on users to click multiple times or just a single time.</a:t>
            </a:r>
            <a:endParaRPr lang="en-US" dirty="0"/>
          </a:p>
        </p:txBody>
      </p:sp>
      <p:sp>
        <p:nvSpPr>
          <p:cNvPr id="4" name="Slide Number Placeholder 3"/>
          <p:cNvSpPr>
            <a:spLocks noGrp="1"/>
          </p:cNvSpPr>
          <p:nvPr>
            <p:ph type="sldNum" sz="quarter" idx="10"/>
          </p:nvPr>
        </p:nvSpPr>
        <p:spPr/>
        <p:txBody>
          <a:bodyPr/>
          <a:lstStyle/>
          <a:p>
            <a:fld id="{8A7FE0F3-3452-E748-81E1-A534FA6EAF13}" type="slidenum">
              <a:rPr lang="en-US" smtClean="0"/>
              <a:t>11</a:t>
            </a:fld>
            <a:endParaRPr lang="en-US"/>
          </a:p>
        </p:txBody>
      </p:sp>
    </p:spTree>
    <p:extLst>
      <p:ext uri="{BB962C8B-B14F-4D97-AF65-F5344CB8AC3E}">
        <p14:creationId xmlns:p14="http://schemas.microsoft.com/office/powerpoint/2010/main" val="2226470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2" name="Title 1"/>
          <p:cNvSpPr>
            <a:spLocks noGrp="1"/>
          </p:cNvSpPr>
          <p:nvPr>
            <p:ph type="ctrTitle" hasCustomPrompt="1"/>
          </p:nvPr>
        </p:nvSpPr>
        <p:spPr bwMode="auto">
          <a:xfrm>
            <a:off x="851701" y="781053"/>
            <a:ext cx="6692107" cy="3178376"/>
          </a:xfrm>
        </p:spPr>
        <p:txBody>
          <a:bodyPr anchor="b" anchorCtr="0">
            <a:normAutofit/>
          </a:bodyPr>
          <a:lstStyle>
            <a:lvl1pPr>
              <a:defRPr sz="6000" kern="0" spc="-150" baseline="0"/>
            </a:lvl1pPr>
          </a:lstStyle>
          <a:p>
            <a:r>
              <a:rPr lang="en-US" dirty="0"/>
              <a:t>Main </a:t>
            </a:r>
            <a:r>
              <a:rPr lang="en-US" dirty="0" smtClean="0"/>
              <a:t>title here</a:t>
            </a:r>
            <a:endParaRPr lang="en-US" dirty="0"/>
          </a:p>
        </p:txBody>
      </p:sp>
      <p:sp>
        <p:nvSpPr>
          <p:cNvPr id="5" name="Slide Number Placeholder 5"/>
          <p:cNvSpPr>
            <a:spLocks noGrp="1"/>
          </p:cNvSpPr>
          <p:nvPr>
            <p:ph type="sldNum" sz="quarter" idx="4"/>
          </p:nvPr>
        </p:nvSpPr>
        <p:spPr bwMode="auto">
          <a:xfrm>
            <a:off x="8618579" y="4718364"/>
            <a:ext cx="228600" cy="179457"/>
          </a:xfrm>
          <a:prstGeom prst="rect">
            <a:avLst/>
          </a:prstGeom>
        </p:spPr>
        <p:txBody>
          <a:bodyPr vert="horz" lIns="0" tIns="0" rIns="0" bIns="0" rtlCol="0" anchor="b" anchorCtr="0"/>
          <a:lstStyle>
            <a:lvl1pPr algn="r">
              <a:defRPr sz="750" b="1">
                <a:solidFill>
                  <a:schemeClr val="tx1"/>
                </a:solidFill>
              </a:defRPr>
            </a:lvl1pPr>
          </a:lstStyle>
          <a:p>
            <a:fld id="{8C8D8090-2BDB-8F47-B373-6E1844AE7468}" type="slidenum">
              <a:rPr lang="en-US" smtClean="0"/>
              <a:t>‹#›</a:t>
            </a:fld>
            <a:endParaRPr lang="en-US"/>
          </a:p>
        </p:txBody>
      </p:sp>
      <p:pic>
        <p:nvPicPr>
          <p:cNvPr id="6" name="Picture 5"/>
          <p:cNvPicPr>
            <a:picLocks noChangeAspect="1"/>
          </p:cNvPicPr>
          <p:nvPr/>
        </p:nvPicPr>
        <p:blipFill>
          <a:blip r:embed="rId2"/>
          <a:stretch>
            <a:fillRect/>
          </a:stretch>
        </p:blipFill>
        <p:spPr>
          <a:xfrm>
            <a:off x="203208" y="4696791"/>
            <a:ext cx="647405" cy="194037"/>
          </a:xfrm>
          <a:prstGeom prst="rect">
            <a:avLst/>
          </a:prstGeom>
        </p:spPr>
      </p:pic>
    </p:spTree>
    <p:extLst>
      <p:ext uri="{BB962C8B-B14F-4D97-AF65-F5344CB8AC3E}">
        <p14:creationId xmlns:p14="http://schemas.microsoft.com/office/powerpoint/2010/main" val="228471984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pos="572" userDrawn="1">
          <p15:clr>
            <a:srgbClr val="547EBF"/>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bwMode="auto">
          <a:xfrm>
            <a:off x="850107" y="1974854"/>
            <a:ext cx="6693694" cy="2732088"/>
          </a:xfrm>
        </p:spPr>
        <p:txBody>
          <a:bodyPr>
            <a:normAutofit/>
          </a:bodyPr>
          <a:lstStyle>
            <a:lvl1pPr>
              <a:defRPr sz="1200" spc="0">
                <a:solidFill>
                  <a:schemeClr val="tx1"/>
                </a:solidFill>
              </a:defRPr>
            </a:lvl1pPr>
          </a:lstStyle>
          <a:p>
            <a:pPr lvl="0"/>
            <a:r>
              <a:rPr lang="en-US" dirty="0"/>
              <a:t>Click here to type text. </a:t>
            </a:r>
            <a:br>
              <a:rPr lang="en-US" dirty="0"/>
            </a:br>
            <a:r>
              <a:rPr lang="en-US" dirty="0"/>
              <a:t>Or click icons to insert media, tables or charts.</a:t>
            </a:r>
          </a:p>
        </p:txBody>
      </p:sp>
      <p:sp>
        <p:nvSpPr>
          <p:cNvPr id="6" name="Text Placeholder 2"/>
          <p:cNvSpPr>
            <a:spLocks noGrp="1"/>
          </p:cNvSpPr>
          <p:nvPr>
            <p:ph type="body" sz="quarter" idx="13" hasCustomPrompt="1"/>
          </p:nvPr>
        </p:nvSpPr>
        <p:spPr>
          <a:xfrm>
            <a:off x="-1" y="4922608"/>
            <a:ext cx="4502944" cy="220895"/>
          </a:xfrm>
        </p:spPr>
        <p:txBody>
          <a:bodyPr lIns="45720" bIns="45720" anchor="b">
            <a:normAutofit/>
          </a:bodyPr>
          <a:lstStyle>
            <a:lvl1pPr>
              <a:defRPr sz="525" cap="none" baseline="0">
                <a:solidFill>
                  <a:schemeClr val="tx2">
                    <a:lumMod val="50000"/>
                    <a:lumOff val="50000"/>
                  </a:schemeClr>
                </a:solidFill>
              </a:defRPr>
            </a:lvl1pPr>
          </a:lstStyle>
          <a:p>
            <a:pPr lvl="0"/>
            <a:r>
              <a:rPr lang="en-US" dirty="0"/>
              <a:t>1  (Footnotes)</a:t>
            </a:r>
          </a:p>
        </p:txBody>
      </p:sp>
      <p:sp>
        <p:nvSpPr>
          <p:cNvPr id="2" name="Slide Number Placeholder 1"/>
          <p:cNvSpPr>
            <a:spLocks noGrp="1"/>
          </p:cNvSpPr>
          <p:nvPr>
            <p:ph type="sldNum" sz="quarter" idx="14"/>
          </p:nvPr>
        </p:nvSpPr>
        <p:spPr/>
        <p:txBody>
          <a:bodyPr/>
          <a:lstStyle/>
          <a:p>
            <a:fld id="{8C8D8090-2BDB-8F47-B373-6E1844AE7468}" type="slidenum">
              <a:rPr lang="en-US" smtClean="0"/>
              <a:t>‹#›</a:t>
            </a:fld>
            <a:endParaRPr lang="en-US"/>
          </a:p>
        </p:txBody>
      </p:sp>
      <p:sp>
        <p:nvSpPr>
          <p:cNvPr id="8" name="Title Placeholder 1"/>
          <p:cNvSpPr>
            <a:spLocks noGrp="1"/>
          </p:cNvSpPr>
          <p:nvPr>
            <p:ph type="title" hasCustomPrompt="1"/>
          </p:nvPr>
        </p:nvSpPr>
        <p:spPr bwMode="auto">
          <a:xfrm>
            <a:off x="850115" y="791677"/>
            <a:ext cx="7105649" cy="985158"/>
          </a:xfrm>
          <a:prstGeom prst="rect">
            <a:avLst/>
          </a:prstGeom>
        </p:spPr>
        <p:txBody>
          <a:bodyPr vert="horz" lIns="0" tIns="0" rIns="0" bIns="0" rtlCol="0" anchor="t" anchorCtr="0">
            <a:noAutofit/>
          </a:bodyPr>
          <a:lstStyle/>
          <a:p>
            <a:r>
              <a:rPr lang="en-US" dirty="0"/>
              <a:t>Click to edit this headline</a:t>
            </a:r>
          </a:p>
        </p:txBody>
      </p:sp>
    </p:spTree>
    <p:extLst>
      <p:ext uri="{BB962C8B-B14F-4D97-AF65-F5344CB8AC3E}">
        <p14:creationId xmlns:p14="http://schemas.microsoft.com/office/powerpoint/2010/main" val="38034201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Alternate">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bwMode="auto">
          <a:xfrm>
            <a:off x="3848108" y="760191"/>
            <a:ext cx="4443413" cy="3827859"/>
          </a:xfrm>
        </p:spPr>
        <p:txBody>
          <a:bodyPr>
            <a:normAutofit/>
          </a:bodyPr>
          <a:lstStyle>
            <a:lvl1pPr>
              <a:lnSpc>
                <a:spcPct val="100000"/>
              </a:lnSpc>
              <a:defRPr sz="1200" spc="0">
                <a:solidFill>
                  <a:schemeClr val="tx1"/>
                </a:solidFill>
              </a:defRPr>
            </a:lvl1pPr>
          </a:lstStyle>
          <a:p>
            <a:pPr lvl="0"/>
            <a:r>
              <a:rPr lang="en-US" dirty="0"/>
              <a:t>Click here to type text. </a:t>
            </a:r>
            <a:br>
              <a:rPr lang="en-US" dirty="0"/>
            </a:br>
            <a:r>
              <a:rPr lang="en-US" dirty="0"/>
              <a:t>Or click icons to insert media, tables or charts.</a:t>
            </a:r>
          </a:p>
        </p:txBody>
      </p:sp>
      <p:sp>
        <p:nvSpPr>
          <p:cNvPr id="10" name="Title Placeholder 1"/>
          <p:cNvSpPr>
            <a:spLocks noGrp="1"/>
          </p:cNvSpPr>
          <p:nvPr>
            <p:ph type="title"/>
          </p:nvPr>
        </p:nvSpPr>
        <p:spPr bwMode="auto">
          <a:xfrm>
            <a:off x="848418" y="793848"/>
            <a:ext cx="2947299" cy="3829050"/>
          </a:xfrm>
          <a:prstGeom prst="rect">
            <a:avLst/>
          </a:prstGeom>
        </p:spPr>
        <p:txBody>
          <a:bodyPr vert="horz" lIns="0" tIns="0" rIns="0" bIns="0" rtlCol="0" anchor="t" anchorCtr="0">
            <a:noAutofit/>
          </a:bodyPr>
          <a:lstStyle>
            <a:lvl1pPr>
              <a:defRPr/>
            </a:lvl1pPr>
          </a:lstStyle>
          <a:p>
            <a:r>
              <a:rPr lang="en-US" smtClean="0"/>
              <a:t>Click to edit Master title style</a:t>
            </a:r>
            <a:endParaRPr lang="en-US" dirty="0"/>
          </a:p>
        </p:txBody>
      </p:sp>
      <p:sp>
        <p:nvSpPr>
          <p:cNvPr id="6" name="Text Placeholder 2"/>
          <p:cNvSpPr>
            <a:spLocks noGrp="1"/>
          </p:cNvSpPr>
          <p:nvPr>
            <p:ph type="body" sz="quarter" idx="13" hasCustomPrompt="1"/>
          </p:nvPr>
        </p:nvSpPr>
        <p:spPr>
          <a:xfrm>
            <a:off x="-1" y="4922608"/>
            <a:ext cx="4502944" cy="220895"/>
          </a:xfrm>
        </p:spPr>
        <p:txBody>
          <a:bodyPr lIns="45720" bIns="45720" anchor="b">
            <a:normAutofit/>
          </a:bodyPr>
          <a:lstStyle>
            <a:lvl1pPr>
              <a:defRPr sz="525" cap="none" baseline="0">
                <a:solidFill>
                  <a:schemeClr val="tx2">
                    <a:lumMod val="50000"/>
                    <a:lumOff val="50000"/>
                  </a:schemeClr>
                </a:solidFill>
              </a:defRPr>
            </a:lvl1pPr>
          </a:lstStyle>
          <a:p>
            <a:pPr lvl="0"/>
            <a:r>
              <a:rPr lang="en-US" dirty="0"/>
              <a:t>1  (Footnotes)</a:t>
            </a:r>
          </a:p>
        </p:txBody>
      </p:sp>
      <p:sp>
        <p:nvSpPr>
          <p:cNvPr id="2" name="Slide Number Placeholder 1"/>
          <p:cNvSpPr>
            <a:spLocks noGrp="1"/>
          </p:cNvSpPr>
          <p:nvPr>
            <p:ph type="sldNum" sz="quarter" idx="14"/>
          </p:nvPr>
        </p:nvSpPr>
        <p:spPr/>
        <p:txBody>
          <a:bodyPr/>
          <a:lstStyle/>
          <a:p>
            <a:fld id="{8C8D8090-2BDB-8F47-B373-6E1844AE7468}" type="slidenum">
              <a:rPr lang="en-US" smtClean="0"/>
              <a:t>‹#›</a:t>
            </a:fld>
            <a:endParaRPr lang="en-US"/>
          </a:p>
        </p:txBody>
      </p:sp>
    </p:spTree>
    <p:extLst>
      <p:ext uri="{BB962C8B-B14F-4D97-AF65-F5344CB8AC3E}">
        <p14:creationId xmlns:p14="http://schemas.microsoft.com/office/powerpoint/2010/main" val="216212995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bwMode="auto">
          <a:xfrm>
            <a:off x="850115" y="1950816"/>
            <a:ext cx="2193131" cy="2571750"/>
          </a:xfrm>
        </p:spPr>
        <p:txBody>
          <a:bodyPr>
            <a:normAutofit/>
          </a:bodyPr>
          <a:lstStyle>
            <a:lvl1pPr>
              <a:defRPr sz="1200" spc="0">
                <a:solidFill>
                  <a:schemeClr val="tx1"/>
                </a:solidFill>
              </a:defRPr>
            </a:lvl1pPr>
          </a:lstStyle>
          <a:p>
            <a:pPr lvl="0"/>
            <a:r>
              <a:rPr lang="en-US" dirty="0"/>
              <a:t>Click here to type text. </a:t>
            </a:r>
            <a:br>
              <a:rPr lang="en-US" dirty="0"/>
            </a:br>
            <a:r>
              <a:rPr lang="en-US" dirty="0"/>
              <a:t>Or click icons to insert media, tables or charts.</a:t>
            </a:r>
          </a:p>
        </p:txBody>
      </p:sp>
      <p:sp>
        <p:nvSpPr>
          <p:cNvPr id="13" name="Content Placeholder 2"/>
          <p:cNvSpPr>
            <a:spLocks noGrp="1"/>
          </p:cNvSpPr>
          <p:nvPr>
            <p:ph idx="10" hasCustomPrompt="1"/>
          </p:nvPr>
        </p:nvSpPr>
        <p:spPr bwMode="auto">
          <a:xfrm>
            <a:off x="3095632" y="1950816"/>
            <a:ext cx="5022057" cy="2571750"/>
          </a:xfrm>
        </p:spPr>
        <p:txBody>
          <a:bodyPr>
            <a:normAutofit/>
          </a:bodyPr>
          <a:lstStyle>
            <a:lvl1pPr>
              <a:defRPr sz="1200" spc="0">
                <a:solidFill>
                  <a:schemeClr val="tx1"/>
                </a:solidFill>
              </a:defRPr>
            </a:lvl1pPr>
          </a:lstStyle>
          <a:p>
            <a:pPr lvl="0"/>
            <a:r>
              <a:rPr lang="en-US" dirty="0"/>
              <a:t>Click here to type text. </a:t>
            </a:r>
            <a:br>
              <a:rPr lang="en-US" dirty="0"/>
            </a:br>
            <a:r>
              <a:rPr lang="en-US" dirty="0"/>
              <a:t>Or click icons to insert media, tables or charts.</a:t>
            </a:r>
          </a:p>
        </p:txBody>
      </p:sp>
      <p:sp>
        <p:nvSpPr>
          <p:cNvPr id="7" name="Text Placeholder 2"/>
          <p:cNvSpPr>
            <a:spLocks noGrp="1"/>
          </p:cNvSpPr>
          <p:nvPr>
            <p:ph type="body" sz="quarter" idx="13" hasCustomPrompt="1"/>
          </p:nvPr>
        </p:nvSpPr>
        <p:spPr>
          <a:xfrm>
            <a:off x="-1" y="4922608"/>
            <a:ext cx="4502944" cy="220895"/>
          </a:xfrm>
        </p:spPr>
        <p:txBody>
          <a:bodyPr lIns="45720" bIns="45720" anchor="b">
            <a:normAutofit/>
          </a:bodyPr>
          <a:lstStyle>
            <a:lvl1pPr>
              <a:defRPr sz="525" cap="none" baseline="0">
                <a:solidFill>
                  <a:schemeClr val="tx2">
                    <a:lumMod val="50000"/>
                    <a:lumOff val="50000"/>
                  </a:schemeClr>
                </a:solidFill>
              </a:defRPr>
            </a:lvl1pPr>
          </a:lstStyle>
          <a:p>
            <a:pPr lvl="0"/>
            <a:r>
              <a:rPr lang="en-US" dirty="0"/>
              <a:t>1  (Footnotes)</a:t>
            </a:r>
          </a:p>
        </p:txBody>
      </p:sp>
      <p:sp>
        <p:nvSpPr>
          <p:cNvPr id="2" name="Slide Number Placeholder 1"/>
          <p:cNvSpPr>
            <a:spLocks noGrp="1"/>
          </p:cNvSpPr>
          <p:nvPr>
            <p:ph type="sldNum" sz="quarter" idx="14"/>
          </p:nvPr>
        </p:nvSpPr>
        <p:spPr/>
        <p:txBody>
          <a:bodyPr/>
          <a:lstStyle/>
          <a:p>
            <a:fld id="{8C8D8090-2BDB-8F47-B373-6E1844AE7468}" type="slidenum">
              <a:rPr lang="en-US" smtClean="0"/>
              <a:t>‹#›</a:t>
            </a:fld>
            <a:endParaRPr lang="en-US"/>
          </a:p>
        </p:txBody>
      </p:sp>
      <p:sp>
        <p:nvSpPr>
          <p:cNvPr id="10" name="Title Placeholder 1"/>
          <p:cNvSpPr>
            <a:spLocks noGrp="1"/>
          </p:cNvSpPr>
          <p:nvPr>
            <p:ph type="title" hasCustomPrompt="1"/>
          </p:nvPr>
        </p:nvSpPr>
        <p:spPr bwMode="auto">
          <a:xfrm>
            <a:off x="850115" y="791677"/>
            <a:ext cx="7105649" cy="985158"/>
          </a:xfrm>
          <a:prstGeom prst="rect">
            <a:avLst/>
          </a:prstGeom>
        </p:spPr>
        <p:txBody>
          <a:bodyPr vert="horz" lIns="0" tIns="0" rIns="0" bIns="0" rtlCol="0" anchor="t" anchorCtr="0">
            <a:noAutofit/>
          </a:bodyPr>
          <a:lstStyle/>
          <a:p>
            <a:r>
              <a:rPr lang="en-US" dirty="0"/>
              <a:t>Click to edit this headline</a:t>
            </a:r>
          </a:p>
        </p:txBody>
      </p:sp>
    </p:spTree>
    <p:extLst>
      <p:ext uri="{BB962C8B-B14F-4D97-AF65-F5344CB8AC3E}">
        <p14:creationId xmlns:p14="http://schemas.microsoft.com/office/powerpoint/2010/main" val="719885070"/>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bwMode="auto">
          <a:xfrm>
            <a:off x="859632" y="1835815"/>
            <a:ext cx="2902744" cy="2882550"/>
          </a:xfrm>
        </p:spPr>
        <p:txBody>
          <a:bodyPr/>
          <a:lstStyle>
            <a:lvl1pPr>
              <a:defRPr sz="1200" spc="0">
                <a:solidFill>
                  <a:schemeClr val="tx1"/>
                </a:solidFill>
              </a:defRPr>
            </a:lvl1pPr>
          </a:lstStyle>
          <a:p>
            <a:pPr lvl="0"/>
            <a:r>
              <a:rPr lang="en-US" dirty="0"/>
              <a:t>Click here to type text. </a:t>
            </a:r>
            <a:br>
              <a:rPr lang="en-US" dirty="0"/>
            </a:br>
            <a:r>
              <a:rPr lang="en-US" dirty="0"/>
              <a:t>Or click icons to insert media, tables or charts.</a:t>
            </a:r>
          </a:p>
        </p:txBody>
      </p:sp>
      <p:sp>
        <p:nvSpPr>
          <p:cNvPr id="13" name="Content Placeholder 2"/>
          <p:cNvSpPr>
            <a:spLocks noGrp="1"/>
          </p:cNvSpPr>
          <p:nvPr>
            <p:ph idx="10" hasCustomPrompt="1"/>
          </p:nvPr>
        </p:nvSpPr>
        <p:spPr bwMode="auto">
          <a:xfrm>
            <a:off x="3848107" y="1835815"/>
            <a:ext cx="4443413" cy="2882550"/>
          </a:xfrm>
        </p:spPr>
        <p:txBody>
          <a:bodyPr/>
          <a:lstStyle>
            <a:lvl1pPr>
              <a:defRPr sz="1200" spc="0">
                <a:solidFill>
                  <a:schemeClr val="tx1"/>
                </a:solidFill>
              </a:defRPr>
            </a:lvl1pPr>
          </a:lstStyle>
          <a:p>
            <a:pPr lvl="0"/>
            <a:r>
              <a:rPr lang="en-US" dirty="0"/>
              <a:t>Click here to type text. </a:t>
            </a:r>
            <a:br>
              <a:rPr lang="en-US" dirty="0"/>
            </a:br>
            <a:r>
              <a:rPr lang="en-US" dirty="0"/>
              <a:t>Or click icons to insert media, tables or charts.</a:t>
            </a:r>
          </a:p>
        </p:txBody>
      </p:sp>
      <p:sp>
        <p:nvSpPr>
          <p:cNvPr id="3" name="Text Placeholder 2"/>
          <p:cNvSpPr>
            <a:spLocks noGrp="1"/>
          </p:cNvSpPr>
          <p:nvPr>
            <p:ph type="body" sz="quarter" idx="11" hasCustomPrompt="1"/>
          </p:nvPr>
        </p:nvSpPr>
        <p:spPr>
          <a:xfrm>
            <a:off x="859631" y="1361782"/>
            <a:ext cx="2749154" cy="400050"/>
          </a:xfrm>
        </p:spPr>
        <p:txBody>
          <a:bodyPr>
            <a:normAutofit/>
          </a:bodyPr>
          <a:lstStyle>
            <a:lvl1pPr>
              <a:defRPr sz="1200" b="1">
                <a:latin typeface="+mn-lt"/>
              </a:defRPr>
            </a:lvl1pPr>
          </a:lstStyle>
          <a:p>
            <a:pPr lvl="0"/>
            <a:r>
              <a:rPr lang="en-US" dirty="0"/>
              <a:t>Click to Edit</a:t>
            </a:r>
          </a:p>
        </p:txBody>
      </p:sp>
      <p:sp>
        <p:nvSpPr>
          <p:cNvPr id="8" name="Text Placeholder 2"/>
          <p:cNvSpPr>
            <a:spLocks noGrp="1"/>
          </p:cNvSpPr>
          <p:nvPr>
            <p:ph type="body" sz="quarter" idx="12" hasCustomPrompt="1"/>
          </p:nvPr>
        </p:nvSpPr>
        <p:spPr>
          <a:xfrm>
            <a:off x="3848100" y="1361782"/>
            <a:ext cx="4443412" cy="400050"/>
          </a:xfrm>
        </p:spPr>
        <p:txBody>
          <a:bodyPr>
            <a:normAutofit/>
          </a:bodyPr>
          <a:lstStyle>
            <a:lvl1pPr>
              <a:defRPr sz="1200" b="1">
                <a:latin typeface="+mn-lt"/>
              </a:defRPr>
            </a:lvl1pPr>
          </a:lstStyle>
          <a:p>
            <a:pPr lvl="0"/>
            <a:r>
              <a:rPr lang="en-US" dirty="0"/>
              <a:t>Click to Edit</a:t>
            </a:r>
          </a:p>
        </p:txBody>
      </p:sp>
      <p:sp>
        <p:nvSpPr>
          <p:cNvPr id="14" name="Text Placeholder 2"/>
          <p:cNvSpPr>
            <a:spLocks noGrp="1"/>
          </p:cNvSpPr>
          <p:nvPr>
            <p:ph type="body" sz="quarter" idx="13" hasCustomPrompt="1"/>
          </p:nvPr>
        </p:nvSpPr>
        <p:spPr>
          <a:xfrm>
            <a:off x="-1" y="4922608"/>
            <a:ext cx="4502944" cy="220895"/>
          </a:xfrm>
        </p:spPr>
        <p:txBody>
          <a:bodyPr lIns="45720" bIns="45720" anchor="b">
            <a:normAutofit/>
          </a:bodyPr>
          <a:lstStyle>
            <a:lvl1pPr>
              <a:defRPr sz="525" cap="none" baseline="0">
                <a:solidFill>
                  <a:schemeClr val="tx2">
                    <a:lumMod val="50000"/>
                    <a:lumOff val="50000"/>
                  </a:schemeClr>
                </a:solidFill>
              </a:defRPr>
            </a:lvl1pPr>
          </a:lstStyle>
          <a:p>
            <a:pPr lvl="0"/>
            <a:r>
              <a:rPr lang="en-US" dirty="0"/>
              <a:t>1  (Footnotes)</a:t>
            </a:r>
          </a:p>
        </p:txBody>
      </p:sp>
      <p:sp>
        <p:nvSpPr>
          <p:cNvPr id="2" name="Slide Number Placeholder 1"/>
          <p:cNvSpPr>
            <a:spLocks noGrp="1"/>
          </p:cNvSpPr>
          <p:nvPr>
            <p:ph type="sldNum" sz="quarter" idx="14"/>
          </p:nvPr>
        </p:nvSpPr>
        <p:spPr/>
        <p:txBody>
          <a:bodyPr/>
          <a:lstStyle/>
          <a:p>
            <a:fld id="{8C8D8090-2BDB-8F47-B373-6E1844AE7468}" type="slidenum">
              <a:rPr lang="en-US" smtClean="0"/>
              <a:t>‹#›</a:t>
            </a:fld>
            <a:endParaRPr lang="en-US"/>
          </a:p>
        </p:txBody>
      </p:sp>
      <p:sp>
        <p:nvSpPr>
          <p:cNvPr id="10" name="Title Placeholder 1"/>
          <p:cNvSpPr>
            <a:spLocks noGrp="1"/>
          </p:cNvSpPr>
          <p:nvPr>
            <p:ph type="title" hasCustomPrompt="1"/>
          </p:nvPr>
        </p:nvSpPr>
        <p:spPr bwMode="auto">
          <a:xfrm>
            <a:off x="850115" y="791677"/>
            <a:ext cx="7105649" cy="985158"/>
          </a:xfrm>
          <a:prstGeom prst="rect">
            <a:avLst/>
          </a:prstGeom>
        </p:spPr>
        <p:txBody>
          <a:bodyPr vert="horz" lIns="0" tIns="0" rIns="0" bIns="0" rtlCol="0" anchor="t" anchorCtr="0">
            <a:noAutofit/>
          </a:bodyPr>
          <a:lstStyle/>
          <a:p>
            <a:r>
              <a:rPr lang="en-US" dirty="0"/>
              <a:t>Click to edit this headline</a:t>
            </a:r>
          </a:p>
        </p:txBody>
      </p:sp>
    </p:spTree>
    <p:extLst>
      <p:ext uri="{BB962C8B-B14F-4D97-AF65-F5344CB8AC3E}">
        <p14:creationId xmlns:p14="http://schemas.microsoft.com/office/powerpoint/2010/main" val="3774086430"/>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ig Statement Simple">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bwMode="auto">
          <a:xfrm>
            <a:off x="855724" y="3324868"/>
            <a:ext cx="5654279" cy="1174752"/>
          </a:xfrm>
          <a:prstGeom prst="rect">
            <a:avLst/>
          </a:prstGeom>
        </p:spPr>
        <p:txBody>
          <a:bodyPr vert="horz" lIns="0" tIns="0" rIns="0" bIns="0" rtlCol="0" anchor="b" anchorCtr="0">
            <a:noAutofit/>
          </a:bodyPr>
          <a:lstStyle>
            <a:lvl1pPr>
              <a:defRPr sz="4800" kern="0" spc="-150" baseline="0"/>
            </a:lvl1pPr>
          </a:lstStyle>
          <a:p>
            <a:r>
              <a:rPr lang="en-US" dirty="0"/>
              <a:t>Use this slide to make a very bold  statement that has a few lines of text.  </a:t>
            </a:r>
          </a:p>
        </p:txBody>
      </p:sp>
      <p:sp>
        <p:nvSpPr>
          <p:cNvPr id="6" name="Slide Number Placeholder 5"/>
          <p:cNvSpPr>
            <a:spLocks noGrp="1"/>
          </p:cNvSpPr>
          <p:nvPr>
            <p:ph type="sldNum" sz="quarter" idx="4"/>
          </p:nvPr>
        </p:nvSpPr>
        <p:spPr bwMode="auto">
          <a:xfrm>
            <a:off x="8618579" y="4629152"/>
            <a:ext cx="228600" cy="179457"/>
          </a:xfrm>
          <a:prstGeom prst="rect">
            <a:avLst/>
          </a:prstGeom>
        </p:spPr>
        <p:txBody>
          <a:bodyPr vert="horz" lIns="0" tIns="0" rIns="0" bIns="0" rtlCol="0" anchor="b" anchorCtr="0"/>
          <a:lstStyle>
            <a:lvl1pPr algn="r">
              <a:defRPr sz="750" b="1">
                <a:solidFill>
                  <a:schemeClr val="tx1"/>
                </a:solidFill>
              </a:defRPr>
            </a:lvl1pPr>
          </a:lstStyle>
          <a:p>
            <a:fld id="{8C8D8090-2BDB-8F47-B373-6E1844AE7468}" type="slidenum">
              <a:rPr lang="en-US" smtClean="0"/>
              <a:t>‹#›</a:t>
            </a:fld>
            <a:endParaRPr lang="en-US"/>
          </a:p>
        </p:txBody>
      </p:sp>
      <p:sp>
        <p:nvSpPr>
          <p:cNvPr id="5" name="Text Placeholder 2"/>
          <p:cNvSpPr>
            <a:spLocks noGrp="1"/>
          </p:cNvSpPr>
          <p:nvPr>
            <p:ph type="body" sz="quarter" idx="13" hasCustomPrompt="1"/>
          </p:nvPr>
        </p:nvSpPr>
        <p:spPr>
          <a:xfrm>
            <a:off x="-1" y="4922608"/>
            <a:ext cx="4502944" cy="220895"/>
          </a:xfrm>
        </p:spPr>
        <p:txBody>
          <a:bodyPr lIns="45720" bIns="45720" anchor="b">
            <a:normAutofit/>
          </a:bodyPr>
          <a:lstStyle>
            <a:lvl1pPr>
              <a:defRPr sz="525" cap="none" baseline="0">
                <a:solidFill>
                  <a:schemeClr val="tx2">
                    <a:lumMod val="50000"/>
                    <a:lumOff val="50000"/>
                  </a:schemeClr>
                </a:solidFill>
              </a:defRPr>
            </a:lvl1pPr>
          </a:lstStyle>
          <a:p>
            <a:pPr lvl="0"/>
            <a:r>
              <a:rPr lang="en-US" dirty="0"/>
              <a:t>1  (Footnotes)</a:t>
            </a:r>
          </a:p>
        </p:txBody>
      </p:sp>
    </p:spTree>
    <p:extLst>
      <p:ext uri="{BB962C8B-B14F-4D97-AF65-F5344CB8AC3E}">
        <p14:creationId xmlns:p14="http://schemas.microsoft.com/office/powerpoint/2010/main" val="2481554665"/>
      </p:ext>
    </p:extLst>
  </p:cSld>
  <p:clrMapOvr>
    <a:masterClrMapping/>
  </p:clrMapOvr>
  <p:transition xmlns:p14="http://schemas.microsoft.com/office/powerpoint/2010/main">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ig Statement and Image">
    <p:spTree>
      <p:nvGrpSpPr>
        <p:cNvPr id="1" name=""/>
        <p:cNvGrpSpPr/>
        <p:nvPr/>
      </p:nvGrpSpPr>
      <p:grpSpPr>
        <a:xfrm>
          <a:off x="0" y="0"/>
          <a:ext cx="0" cy="0"/>
          <a:chOff x="0" y="0"/>
          <a:chExt cx="0" cy="0"/>
        </a:xfrm>
      </p:grpSpPr>
      <p:sp>
        <p:nvSpPr>
          <p:cNvPr id="4" name="Picture Placeholder 2"/>
          <p:cNvSpPr>
            <a:spLocks noGrp="1"/>
          </p:cNvSpPr>
          <p:nvPr>
            <p:ph type="pic" sz="quarter" idx="10" hasCustomPrompt="1"/>
          </p:nvPr>
        </p:nvSpPr>
        <p:spPr>
          <a:xfrm>
            <a:off x="3914775" y="0"/>
            <a:ext cx="5229226" cy="5143500"/>
          </a:xfrm>
          <a:noFill/>
        </p:spPr>
        <p:txBody>
          <a:bodyPr tIns="91440">
            <a:normAutofit/>
          </a:bodyPr>
          <a:lstStyle>
            <a:lvl1pPr marL="0" marR="0" indent="0" algn="ctr" defTabSz="457178" rtl="0" eaLnBrk="1" fontAlgn="auto" latinLnBrk="0" hangingPunct="1">
              <a:lnSpc>
                <a:spcPct val="100000"/>
              </a:lnSpc>
              <a:spcBef>
                <a:spcPts val="900"/>
              </a:spcBef>
              <a:spcAft>
                <a:spcPts val="0"/>
              </a:spcAft>
              <a:buClrTx/>
              <a:buSzTx/>
              <a:buFontTx/>
              <a:buNone/>
              <a:tabLst/>
              <a:defRPr sz="3000" b="1"/>
            </a:lvl1pPr>
          </a:lstStyle>
          <a:p>
            <a:pPr marL="0" marR="0" lvl="0" indent="0" algn="l" defTabSz="457178" rtl="0" eaLnBrk="1" fontAlgn="auto" latinLnBrk="0" hangingPunct="1">
              <a:lnSpc>
                <a:spcPct val="100000"/>
              </a:lnSpc>
              <a:spcBef>
                <a:spcPts val="900"/>
              </a:spcBef>
              <a:spcAft>
                <a:spcPts val="0"/>
              </a:spcAft>
              <a:buClrTx/>
              <a:buSzTx/>
              <a:buFontTx/>
              <a:buNone/>
              <a:tabLst/>
              <a:defRPr/>
            </a:pPr>
            <a:r>
              <a:rPr kumimoji="0" lang="en-US" sz="1050" b="0" i="0" u="none" strike="noStrike" kern="1200" cap="none" spc="0" normalizeH="0" baseline="0" noProof="0" dirty="0" smtClean="0">
                <a:ln>
                  <a:noFill/>
                </a:ln>
                <a:solidFill>
                  <a:srgbClr val="000000"/>
                </a:solidFill>
                <a:effectLst/>
                <a:uLnTx/>
                <a:uFillTx/>
                <a:latin typeface="+mn-lt"/>
                <a:ea typeface="+mn-ea"/>
                <a:cs typeface="+mn-cs"/>
              </a:rPr>
              <a:t>Click to </a:t>
            </a:r>
            <a:br>
              <a:rPr kumimoji="0" lang="en-US" sz="1050" b="0" i="0" u="none" strike="noStrike" kern="1200" cap="none" spc="0" normalizeH="0" baseline="0" noProof="0" dirty="0" smtClean="0">
                <a:ln>
                  <a:noFill/>
                </a:ln>
                <a:solidFill>
                  <a:srgbClr val="000000"/>
                </a:solidFill>
                <a:effectLst/>
                <a:uLnTx/>
                <a:uFillTx/>
                <a:latin typeface="+mn-lt"/>
                <a:ea typeface="+mn-ea"/>
                <a:cs typeface="+mn-cs"/>
              </a:rPr>
            </a:br>
            <a:r>
              <a:rPr kumimoji="0" lang="en-US" sz="1050" b="0" i="0" u="none" strike="noStrike" kern="1200" cap="none" spc="0" normalizeH="0" baseline="0" noProof="0" dirty="0" smtClean="0">
                <a:ln>
                  <a:noFill/>
                </a:ln>
                <a:solidFill>
                  <a:srgbClr val="000000"/>
                </a:solidFill>
                <a:effectLst/>
                <a:uLnTx/>
                <a:uFillTx/>
                <a:latin typeface="+mn-lt"/>
                <a:ea typeface="+mn-ea"/>
                <a:cs typeface="+mn-cs"/>
              </a:rPr>
              <a:t>add images</a:t>
            </a:r>
            <a:endParaRPr kumimoji="0" lang="en-US" sz="1050" b="0" i="0" u="none" strike="noStrike" kern="1200" cap="none" spc="0" normalizeH="0" baseline="0" noProof="0" dirty="0">
              <a:ln>
                <a:noFill/>
              </a:ln>
              <a:solidFill>
                <a:srgbClr val="000000"/>
              </a:solidFill>
              <a:effectLst/>
              <a:uLnTx/>
              <a:uFillTx/>
              <a:latin typeface="+mn-lt"/>
              <a:ea typeface="+mn-ea"/>
              <a:cs typeface="+mn-cs"/>
            </a:endParaRPr>
          </a:p>
        </p:txBody>
      </p:sp>
      <p:sp>
        <p:nvSpPr>
          <p:cNvPr id="5" name="Title Placeholder 1"/>
          <p:cNvSpPr>
            <a:spLocks noGrp="1"/>
          </p:cNvSpPr>
          <p:nvPr>
            <p:ph type="title" hasCustomPrompt="1"/>
          </p:nvPr>
        </p:nvSpPr>
        <p:spPr bwMode="auto">
          <a:xfrm>
            <a:off x="850110" y="2070671"/>
            <a:ext cx="2945607" cy="2405062"/>
          </a:xfrm>
          <a:prstGeom prst="rect">
            <a:avLst/>
          </a:prstGeom>
        </p:spPr>
        <p:txBody>
          <a:bodyPr vert="horz" lIns="0" tIns="0" rIns="0" bIns="0" rtlCol="0" anchor="b" anchorCtr="0">
            <a:normAutofit/>
          </a:bodyPr>
          <a:lstStyle>
            <a:lvl1pPr>
              <a:defRPr sz="4050" kern="0" spc="0" baseline="0"/>
            </a:lvl1pPr>
          </a:lstStyle>
          <a:p>
            <a:r>
              <a:rPr lang="en-US" dirty="0"/>
              <a:t>Click to edit this headline</a:t>
            </a:r>
          </a:p>
        </p:txBody>
      </p:sp>
      <p:sp>
        <p:nvSpPr>
          <p:cNvPr id="8" name="Text Placeholder 2"/>
          <p:cNvSpPr>
            <a:spLocks noGrp="1"/>
          </p:cNvSpPr>
          <p:nvPr>
            <p:ph type="body" sz="quarter" idx="13" hasCustomPrompt="1"/>
          </p:nvPr>
        </p:nvSpPr>
        <p:spPr>
          <a:xfrm>
            <a:off x="-1" y="4922608"/>
            <a:ext cx="4502944" cy="220895"/>
          </a:xfrm>
        </p:spPr>
        <p:txBody>
          <a:bodyPr lIns="45720" bIns="45720" anchor="b">
            <a:normAutofit/>
          </a:bodyPr>
          <a:lstStyle>
            <a:lvl1pPr>
              <a:defRPr sz="525" cap="none" baseline="0">
                <a:solidFill>
                  <a:schemeClr val="tx2">
                    <a:lumMod val="50000"/>
                    <a:lumOff val="50000"/>
                  </a:schemeClr>
                </a:solidFill>
              </a:defRPr>
            </a:lvl1pPr>
          </a:lstStyle>
          <a:p>
            <a:pPr lvl="0"/>
            <a:r>
              <a:rPr lang="en-US" dirty="0"/>
              <a:t>1  (Footnotes)</a:t>
            </a:r>
          </a:p>
        </p:txBody>
      </p:sp>
      <p:sp>
        <p:nvSpPr>
          <p:cNvPr id="2" name="Slide Number Placeholder 1"/>
          <p:cNvSpPr>
            <a:spLocks noGrp="1"/>
          </p:cNvSpPr>
          <p:nvPr>
            <p:ph type="sldNum" sz="quarter" idx="14"/>
          </p:nvPr>
        </p:nvSpPr>
        <p:spPr/>
        <p:txBody>
          <a:bodyPr/>
          <a:lstStyle/>
          <a:p>
            <a:fld id="{8C8D8090-2BDB-8F47-B373-6E1844AE7468}" type="slidenum">
              <a:rPr lang="en-US" smtClean="0"/>
              <a:t>‹#›</a:t>
            </a:fld>
            <a:endParaRPr lang="en-US"/>
          </a:p>
        </p:txBody>
      </p:sp>
    </p:spTree>
    <p:extLst>
      <p:ext uri="{BB962C8B-B14F-4D97-AF65-F5344CB8AC3E}">
        <p14:creationId xmlns:p14="http://schemas.microsoft.com/office/powerpoint/2010/main" val="312253247"/>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ig Statement and Image 2">
    <p:spTree>
      <p:nvGrpSpPr>
        <p:cNvPr id="1" name=""/>
        <p:cNvGrpSpPr/>
        <p:nvPr/>
      </p:nvGrpSpPr>
      <p:grpSpPr>
        <a:xfrm>
          <a:off x="0" y="0"/>
          <a:ext cx="0" cy="0"/>
          <a:chOff x="0" y="0"/>
          <a:chExt cx="0" cy="0"/>
        </a:xfrm>
      </p:grpSpPr>
      <p:sp>
        <p:nvSpPr>
          <p:cNvPr id="4" name="Picture Placeholder 2"/>
          <p:cNvSpPr>
            <a:spLocks noGrp="1"/>
          </p:cNvSpPr>
          <p:nvPr>
            <p:ph type="pic" sz="quarter" idx="10" hasCustomPrompt="1"/>
          </p:nvPr>
        </p:nvSpPr>
        <p:spPr>
          <a:xfrm>
            <a:off x="5343525" y="0"/>
            <a:ext cx="3800476" cy="5143500"/>
          </a:xfrm>
          <a:noFill/>
        </p:spPr>
        <p:txBody>
          <a:bodyPr tIns="91440"/>
          <a:lstStyle>
            <a:lvl1pPr algn="ctr">
              <a:defRPr/>
            </a:lvl1pPr>
          </a:lstStyle>
          <a:p>
            <a:r>
              <a:rPr lang="en-US" dirty="0"/>
              <a:t>Click to </a:t>
            </a:r>
            <a:br>
              <a:rPr lang="en-US" dirty="0"/>
            </a:br>
            <a:r>
              <a:rPr lang="en-US" dirty="0"/>
              <a:t>add images</a:t>
            </a:r>
          </a:p>
        </p:txBody>
      </p:sp>
      <p:sp>
        <p:nvSpPr>
          <p:cNvPr id="5" name="Title Placeholder 1"/>
          <p:cNvSpPr>
            <a:spLocks noGrp="1"/>
          </p:cNvSpPr>
          <p:nvPr>
            <p:ph type="title" hasCustomPrompt="1"/>
          </p:nvPr>
        </p:nvSpPr>
        <p:spPr bwMode="auto">
          <a:xfrm>
            <a:off x="847726" y="975059"/>
            <a:ext cx="3694112" cy="3551162"/>
          </a:xfrm>
          <a:prstGeom prst="rect">
            <a:avLst/>
          </a:prstGeom>
        </p:spPr>
        <p:txBody>
          <a:bodyPr vert="horz" lIns="0" tIns="0" rIns="0" bIns="0" rtlCol="0" anchor="b" anchorCtr="0">
            <a:normAutofit/>
          </a:bodyPr>
          <a:lstStyle>
            <a:lvl1pPr>
              <a:defRPr sz="5400" kern="0" spc="-150" baseline="0"/>
            </a:lvl1pPr>
          </a:lstStyle>
          <a:p>
            <a:r>
              <a:rPr lang="en-US" dirty="0"/>
              <a:t>Click </a:t>
            </a:r>
            <a:r>
              <a:rPr lang="en-US" dirty="0" smtClean="0"/>
              <a:t>to</a:t>
            </a:r>
            <a:br>
              <a:rPr lang="en-US" dirty="0" smtClean="0"/>
            </a:br>
            <a:r>
              <a:rPr lang="en-US" dirty="0" smtClean="0"/>
              <a:t>edit </a:t>
            </a:r>
            <a:r>
              <a:rPr lang="en-US" dirty="0"/>
              <a:t>this headline</a:t>
            </a:r>
          </a:p>
        </p:txBody>
      </p:sp>
      <p:sp>
        <p:nvSpPr>
          <p:cNvPr id="8" name="Text Placeholder 2"/>
          <p:cNvSpPr>
            <a:spLocks noGrp="1"/>
          </p:cNvSpPr>
          <p:nvPr>
            <p:ph type="body" sz="quarter" idx="13" hasCustomPrompt="1"/>
          </p:nvPr>
        </p:nvSpPr>
        <p:spPr>
          <a:xfrm>
            <a:off x="-1" y="4922608"/>
            <a:ext cx="4502944" cy="220895"/>
          </a:xfrm>
        </p:spPr>
        <p:txBody>
          <a:bodyPr lIns="45720" bIns="45720" anchor="b">
            <a:normAutofit/>
          </a:bodyPr>
          <a:lstStyle>
            <a:lvl1pPr>
              <a:defRPr sz="525" cap="none" baseline="0">
                <a:solidFill>
                  <a:schemeClr val="tx2">
                    <a:lumMod val="50000"/>
                    <a:lumOff val="50000"/>
                  </a:schemeClr>
                </a:solidFill>
              </a:defRPr>
            </a:lvl1pPr>
          </a:lstStyle>
          <a:p>
            <a:pPr lvl="0"/>
            <a:r>
              <a:rPr lang="en-US" dirty="0"/>
              <a:t>1  (Footnotes)</a:t>
            </a:r>
          </a:p>
        </p:txBody>
      </p:sp>
      <p:sp>
        <p:nvSpPr>
          <p:cNvPr id="2" name="Slide Number Placeholder 1"/>
          <p:cNvSpPr>
            <a:spLocks noGrp="1"/>
          </p:cNvSpPr>
          <p:nvPr>
            <p:ph type="sldNum" sz="quarter" idx="14"/>
          </p:nvPr>
        </p:nvSpPr>
        <p:spPr/>
        <p:txBody>
          <a:bodyPr/>
          <a:lstStyle/>
          <a:p>
            <a:fld id="{8C8D8090-2BDB-8F47-B373-6E1844AE7468}" type="slidenum">
              <a:rPr lang="en-US" smtClean="0"/>
              <a:t>‹#›</a:t>
            </a:fld>
            <a:endParaRPr lang="en-US"/>
          </a:p>
        </p:txBody>
      </p:sp>
    </p:spTree>
    <p:extLst>
      <p:ext uri="{BB962C8B-B14F-4D97-AF65-F5344CB8AC3E}">
        <p14:creationId xmlns:p14="http://schemas.microsoft.com/office/powerpoint/2010/main" val="3219033839"/>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ig Statement, Text and Image">
    <p:spTree>
      <p:nvGrpSpPr>
        <p:cNvPr id="1" name=""/>
        <p:cNvGrpSpPr/>
        <p:nvPr/>
      </p:nvGrpSpPr>
      <p:grpSpPr>
        <a:xfrm>
          <a:off x="0" y="0"/>
          <a:ext cx="0" cy="0"/>
          <a:chOff x="0" y="0"/>
          <a:chExt cx="0" cy="0"/>
        </a:xfrm>
      </p:grpSpPr>
      <p:sp>
        <p:nvSpPr>
          <p:cNvPr id="4" name="Picture Placeholder 2"/>
          <p:cNvSpPr>
            <a:spLocks noGrp="1"/>
          </p:cNvSpPr>
          <p:nvPr>
            <p:ph type="pic" sz="quarter" idx="10" hasCustomPrompt="1"/>
          </p:nvPr>
        </p:nvSpPr>
        <p:spPr>
          <a:xfrm>
            <a:off x="5343525" y="0"/>
            <a:ext cx="3800476" cy="5143500"/>
          </a:xfrm>
          <a:noFill/>
        </p:spPr>
        <p:txBody>
          <a:bodyPr tIns="91440"/>
          <a:lstStyle>
            <a:lvl1pPr algn="ctr">
              <a:defRPr/>
            </a:lvl1pPr>
          </a:lstStyle>
          <a:p>
            <a:r>
              <a:rPr lang="en-US" dirty="0"/>
              <a:t>Click to </a:t>
            </a:r>
            <a:br>
              <a:rPr lang="en-US" dirty="0"/>
            </a:br>
            <a:r>
              <a:rPr lang="en-US" dirty="0"/>
              <a:t>add images</a:t>
            </a:r>
          </a:p>
        </p:txBody>
      </p:sp>
      <p:sp>
        <p:nvSpPr>
          <p:cNvPr id="5" name="Title Placeholder 1"/>
          <p:cNvSpPr>
            <a:spLocks noGrp="1"/>
          </p:cNvSpPr>
          <p:nvPr>
            <p:ph type="title" hasCustomPrompt="1"/>
          </p:nvPr>
        </p:nvSpPr>
        <p:spPr bwMode="auto">
          <a:xfrm>
            <a:off x="847726" y="504824"/>
            <a:ext cx="3694112" cy="2828925"/>
          </a:xfrm>
          <a:prstGeom prst="rect">
            <a:avLst/>
          </a:prstGeom>
        </p:spPr>
        <p:txBody>
          <a:bodyPr vert="horz" lIns="0" tIns="0" rIns="0" bIns="0" rtlCol="0" anchor="b" anchorCtr="0">
            <a:normAutofit/>
          </a:bodyPr>
          <a:lstStyle>
            <a:lvl1pPr>
              <a:defRPr sz="5400" kern="0" spc="-150" baseline="0"/>
            </a:lvl1pPr>
          </a:lstStyle>
          <a:p>
            <a:r>
              <a:rPr lang="en-US" dirty="0"/>
              <a:t>Click </a:t>
            </a:r>
            <a:r>
              <a:rPr lang="en-US" dirty="0" smtClean="0"/>
              <a:t>to</a:t>
            </a:r>
            <a:br>
              <a:rPr lang="en-US" dirty="0" smtClean="0"/>
            </a:br>
            <a:r>
              <a:rPr lang="en-US" dirty="0" smtClean="0"/>
              <a:t>edit </a:t>
            </a:r>
            <a:r>
              <a:rPr lang="en-US" dirty="0"/>
              <a:t>this headline</a:t>
            </a:r>
          </a:p>
        </p:txBody>
      </p:sp>
      <p:sp>
        <p:nvSpPr>
          <p:cNvPr id="8" name="Text Placeholder 2"/>
          <p:cNvSpPr>
            <a:spLocks noGrp="1"/>
          </p:cNvSpPr>
          <p:nvPr>
            <p:ph type="body" sz="quarter" idx="13" hasCustomPrompt="1"/>
          </p:nvPr>
        </p:nvSpPr>
        <p:spPr>
          <a:xfrm>
            <a:off x="-1" y="4922608"/>
            <a:ext cx="4502944" cy="220895"/>
          </a:xfrm>
        </p:spPr>
        <p:txBody>
          <a:bodyPr lIns="45720" bIns="45720" anchor="b">
            <a:normAutofit/>
          </a:bodyPr>
          <a:lstStyle>
            <a:lvl1pPr>
              <a:defRPr sz="525" cap="none" baseline="0">
                <a:solidFill>
                  <a:schemeClr val="tx2">
                    <a:lumMod val="50000"/>
                    <a:lumOff val="50000"/>
                  </a:schemeClr>
                </a:solidFill>
              </a:defRPr>
            </a:lvl1pPr>
          </a:lstStyle>
          <a:p>
            <a:pPr lvl="0"/>
            <a:r>
              <a:rPr lang="en-US" dirty="0"/>
              <a:t>1  (Footnotes)</a:t>
            </a:r>
          </a:p>
        </p:txBody>
      </p:sp>
      <p:sp>
        <p:nvSpPr>
          <p:cNvPr id="2" name="Slide Number Placeholder 1"/>
          <p:cNvSpPr>
            <a:spLocks noGrp="1"/>
          </p:cNvSpPr>
          <p:nvPr>
            <p:ph type="sldNum" sz="quarter" idx="14"/>
          </p:nvPr>
        </p:nvSpPr>
        <p:spPr/>
        <p:txBody>
          <a:bodyPr/>
          <a:lstStyle/>
          <a:p>
            <a:fld id="{8C8D8090-2BDB-8F47-B373-6E1844AE7468}" type="slidenum">
              <a:rPr lang="en-US" smtClean="0"/>
              <a:t>‹#›</a:t>
            </a:fld>
            <a:endParaRPr lang="en-US"/>
          </a:p>
        </p:txBody>
      </p:sp>
      <p:sp>
        <p:nvSpPr>
          <p:cNvPr id="6" name="Text Placeholder 5"/>
          <p:cNvSpPr>
            <a:spLocks noGrp="1"/>
          </p:cNvSpPr>
          <p:nvPr>
            <p:ph type="body" sz="quarter" idx="15"/>
          </p:nvPr>
        </p:nvSpPr>
        <p:spPr>
          <a:xfrm>
            <a:off x="847733" y="3457577"/>
            <a:ext cx="3694113" cy="1108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roduct Ecosystem">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C8D8090-2BDB-8F47-B373-6E1844AE7468}" type="slidenum">
              <a:rPr lang="en-US" smtClean="0"/>
              <a:t>‹#›</a:t>
            </a:fld>
            <a:endParaRPr lang="en-US"/>
          </a:p>
        </p:txBody>
      </p:sp>
      <p:sp>
        <p:nvSpPr>
          <p:cNvPr id="4" name="Picture Placeholder 8"/>
          <p:cNvSpPr>
            <a:spLocks noGrp="1"/>
          </p:cNvSpPr>
          <p:nvPr>
            <p:ph type="pic" sz="quarter" idx="11"/>
          </p:nvPr>
        </p:nvSpPr>
        <p:spPr>
          <a:xfrm>
            <a:off x="858140" y="2003395"/>
            <a:ext cx="1273969" cy="953337"/>
          </a:xfrm>
          <a:noFill/>
          <a:ln w="6350">
            <a:noFill/>
          </a:ln>
        </p:spPr>
        <p:txBody>
          <a:bodyPr anchor="ctr">
            <a:normAutofit/>
          </a:bodyPr>
          <a:lstStyle>
            <a:lvl1pPr algn="ctr">
              <a:defRPr sz="1050"/>
            </a:lvl1pPr>
          </a:lstStyle>
          <a:p>
            <a:r>
              <a:rPr lang="en-US" smtClean="0"/>
              <a:t>Drag picture to placeholder or click icon to add</a:t>
            </a:r>
            <a:endParaRPr lang="en-US" dirty="0"/>
          </a:p>
        </p:txBody>
      </p:sp>
      <p:sp>
        <p:nvSpPr>
          <p:cNvPr id="5" name="Text Placeholder 13"/>
          <p:cNvSpPr>
            <a:spLocks noGrp="1"/>
          </p:cNvSpPr>
          <p:nvPr>
            <p:ph type="body" sz="quarter" idx="14" hasCustomPrompt="1"/>
          </p:nvPr>
        </p:nvSpPr>
        <p:spPr>
          <a:xfrm>
            <a:off x="858139" y="1712559"/>
            <a:ext cx="1260620" cy="335476"/>
          </a:xfrm>
        </p:spPr>
        <p:txBody>
          <a:bodyPr wrap="square" anchor="t">
            <a:spAutoFit/>
          </a:bodyPr>
          <a:lstStyle>
            <a:lvl1pPr>
              <a:lnSpc>
                <a:spcPct val="90000"/>
              </a:lnSpc>
              <a:spcBef>
                <a:spcPts val="0"/>
              </a:spcBef>
              <a:defRPr b="1" baseline="0"/>
            </a:lvl1pPr>
          </a:lstStyle>
          <a:p>
            <a:pPr lvl="0"/>
            <a:r>
              <a:rPr lang="en-US" dirty="0"/>
              <a:t>Click to edit </a:t>
            </a:r>
            <a:br>
              <a:rPr lang="en-US" dirty="0"/>
            </a:br>
            <a:r>
              <a:rPr lang="en-US" dirty="0"/>
              <a:t>this headline</a:t>
            </a:r>
          </a:p>
        </p:txBody>
      </p:sp>
      <p:sp>
        <p:nvSpPr>
          <p:cNvPr id="12" name="Picture Placeholder 8"/>
          <p:cNvSpPr>
            <a:spLocks noGrp="1"/>
          </p:cNvSpPr>
          <p:nvPr>
            <p:ph type="pic" sz="quarter" idx="21"/>
          </p:nvPr>
        </p:nvSpPr>
        <p:spPr>
          <a:xfrm>
            <a:off x="3095625" y="1998657"/>
            <a:ext cx="2947988" cy="2674149"/>
          </a:xfrm>
          <a:noFill/>
          <a:ln w="6350">
            <a:noFill/>
          </a:ln>
        </p:spPr>
        <p:txBody>
          <a:bodyPr anchor="ctr">
            <a:normAutofit/>
          </a:bodyPr>
          <a:lstStyle>
            <a:lvl1pPr algn="ctr">
              <a:defRPr sz="1050"/>
            </a:lvl1pPr>
          </a:lstStyle>
          <a:p>
            <a:r>
              <a:rPr lang="en-US" smtClean="0"/>
              <a:t>Drag picture to placeholder or click icon to add</a:t>
            </a:r>
            <a:endParaRPr lang="en-US" dirty="0"/>
          </a:p>
        </p:txBody>
      </p:sp>
      <p:sp>
        <p:nvSpPr>
          <p:cNvPr id="13" name="Text Placeholder 13"/>
          <p:cNvSpPr>
            <a:spLocks noGrp="1"/>
          </p:cNvSpPr>
          <p:nvPr>
            <p:ph type="body" sz="quarter" idx="22" hasCustomPrompt="1"/>
          </p:nvPr>
        </p:nvSpPr>
        <p:spPr>
          <a:xfrm>
            <a:off x="3112596" y="1719597"/>
            <a:ext cx="2733381" cy="169277"/>
          </a:xfrm>
        </p:spPr>
        <p:txBody>
          <a:bodyPr wrap="square" anchor="t">
            <a:spAutoFit/>
          </a:bodyPr>
          <a:lstStyle>
            <a:lvl1pPr>
              <a:lnSpc>
                <a:spcPct val="90000"/>
              </a:lnSpc>
              <a:spcBef>
                <a:spcPts val="0"/>
              </a:spcBef>
              <a:defRPr b="1" baseline="0"/>
            </a:lvl1pPr>
          </a:lstStyle>
          <a:p>
            <a:pPr lvl="0"/>
            <a:r>
              <a:rPr lang="en-US" dirty="0"/>
              <a:t>Click to edit this headline</a:t>
            </a:r>
          </a:p>
        </p:txBody>
      </p:sp>
      <p:sp>
        <p:nvSpPr>
          <p:cNvPr id="14" name="Picture Placeholder 8"/>
          <p:cNvSpPr>
            <a:spLocks noGrp="1"/>
          </p:cNvSpPr>
          <p:nvPr>
            <p:ph type="pic" sz="quarter" idx="23"/>
          </p:nvPr>
        </p:nvSpPr>
        <p:spPr>
          <a:xfrm>
            <a:off x="858140" y="3713861"/>
            <a:ext cx="1273969" cy="953337"/>
          </a:xfrm>
          <a:noFill/>
          <a:ln w="6350">
            <a:noFill/>
          </a:ln>
        </p:spPr>
        <p:txBody>
          <a:bodyPr anchor="ctr">
            <a:normAutofit/>
          </a:bodyPr>
          <a:lstStyle>
            <a:lvl1pPr algn="ctr">
              <a:defRPr sz="1050"/>
            </a:lvl1pPr>
          </a:lstStyle>
          <a:p>
            <a:r>
              <a:rPr lang="en-US" smtClean="0"/>
              <a:t>Drag picture to placeholder or click icon to add</a:t>
            </a:r>
            <a:endParaRPr lang="en-US" dirty="0"/>
          </a:p>
        </p:txBody>
      </p:sp>
      <p:sp>
        <p:nvSpPr>
          <p:cNvPr id="15" name="Text Placeholder 13"/>
          <p:cNvSpPr>
            <a:spLocks noGrp="1"/>
          </p:cNvSpPr>
          <p:nvPr>
            <p:ph type="body" sz="quarter" idx="24" hasCustomPrompt="1"/>
          </p:nvPr>
        </p:nvSpPr>
        <p:spPr>
          <a:xfrm>
            <a:off x="858139" y="3423023"/>
            <a:ext cx="1260620" cy="335476"/>
          </a:xfrm>
        </p:spPr>
        <p:txBody>
          <a:bodyPr wrap="square" anchor="t">
            <a:spAutoFit/>
          </a:bodyPr>
          <a:lstStyle>
            <a:lvl1pPr>
              <a:lnSpc>
                <a:spcPct val="90000"/>
              </a:lnSpc>
              <a:spcBef>
                <a:spcPts val="0"/>
              </a:spcBef>
              <a:defRPr b="1" baseline="0"/>
            </a:lvl1pPr>
          </a:lstStyle>
          <a:p>
            <a:pPr lvl="0"/>
            <a:r>
              <a:rPr lang="en-US" dirty="0"/>
              <a:t>Click to edit </a:t>
            </a:r>
            <a:br>
              <a:rPr lang="en-US" dirty="0"/>
            </a:br>
            <a:r>
              <a:rPr lang="en-US" dirty="0"/>
              <a:t>this headline</a:t>
            </a:r>
          </a:p>
        </p:txBody>
      </p:sp>
      <p:sp>
        <p:nvSpPr>
          <p:cNvPr id="16" name="Picture Placeholder 8"/>
          <p:cNvSpPr>
            <a:spLocks noGrp="1"/>
          </p:cNvSpPr>
          <p:nvPr>
            <p:ph type="pic" sz="quarter" idx="25"/>
          </p:nvPr>
        </p:nvSpPr>
        <p:spPr>
          <a:xfrm>
            <a:off x="6856215" y="2003395"/>
            <a:ext cx="1298970" cy="953337"/>
          </a:xfrm>
          <a:noFill/>
          <a:ln w="6350">
            <a:noFill/>
          </a:ln>
        </p:spPr>
        <p:txBody>
          <a:bodyPr anchor="ctr">
            <a:normAutofit/>
          </a:bodyPr>
          <a:lstStyle>
            <a:lvl1pPr algn="ctr">
              <a:defRPr sz="1050"/>
            </a:lvl1pPr>
          </a:lstStyle>
          <a:p>
            <a:r>
              <a:rPr lang="en-US" smtClean="0"/>
              <a:t>Drag picture to placeholder or click icon to add</a:t>
            </a:r>
            <a:endParaRPr lang="en-US" dirty="0"/>
          </a:p>
        </p:txBody>
      </p:sp>
      <p:sp>
        <p:nvSpPr>
          <p:cNvPr id="17" name="Text Placeholder 13"/>
          <p:cNvSpPr>
            <a:spLocks noGrp="1"/>
          </p:cNvSpPr>
          <p:nvPr>
            <p:ph type="body" sz="quarter" idx="26" hasCustomPrompt="1"/>
          </p:nvPr>
        </p:nvSpPr>
        <p:spPr>
          <a:xfrm>
            <a:off x="6856215" y="1712559"/>
            <a:ext cx="1285358" cy="335476"/>
          </a:xfrm>
        </p:spPr>
        <p:txBody>
          <a:bodyPr wrap="square" anchor="t">
            <a:spAutoFit/>
          </a:bodyPr>
          <a:lstStyle>
            <a:lvl1pPr>
              <a:lnSpc>
                <a:spcPct val="90000"/>
              </a:lnSpc>
              <a:spcBef>
                <a:spcPts val="0"/>
              </a:spcBef>
              <a:defRPr b="1" baseline="0"/>
            </a:lvl1pPr>
          </a:lstStyle>
          <a:p>
            <a:pPr lvl="0"/>
            <a:r>
              <a:rPr lang="en-US" dirty="0"/>
              <a:t>Click to edit </a:t>
            </a:r>
            <a:br>
              <a:rPr lang="en-US" dirty="0"/>
            </a:br>
            <a:r>
              <a:rPr lang="en-US" dirty="0"/>
              <a:t>this headline</a:t>
            </a:r>
          </a:p>
        </p:txBody>
      </p:sp>
      <p:sp>
        <p:nvSpPr>
          <p:cNvPr id="18" name="Picture Placeholder 8"/>
          <p:cNvSpPr>
            <a:spLocks noGrp="1"/>
          </p:cNvSpPr>
          <p:nvPr>
            <p:ph type="pic" sz="quarter" idx="27"/>
          </p:nvPr>
        </p:nvSpPr>
        <p:spPr>
          <a:xfrm>
            <a:off x="6856215" y="3713861"/>
            <a:ext cx="1298970" cy="953337"/>
          </a:xfrm>
          <a:noFill/>
          <a:ln w="6350">
            <a:noFill/>
          </a:ln>
        </p:spPr>
        <p:txBody>
          <a:bodyPr anchor="ctr">
            <a:normAutofit/>
          </a:bodyPr>
          <a:lstStyle>
            <a:lvl1pPr algn="ctr">
              <a:defRPr sz="1050"/>
            </a:lvl1pPr>
          </a:lstStyle>
          <a:p>
            <a:r>
              <a:rPr lang="en-US" smtClean="0"/>
              <a:t>Drag picture to placeholder or click icon to add</a:t>
            </a:r>
            <a:endParaRPr lang="en-US" dirty="0"/>
          </a:p>
        </p:txBody>
      </p:sp>
      <p:sp>
        <p:nvSpPr>
          <p:cNvPr id="19" name="Text Placeholder 13"/>
          <p:cNvSpPr>
            <a:spLocks noGrp="1"/>
          </p:cNvSpPr>
          <p:nvPr>
            <p:ph type="body" sz="quarter" idx="28" hasCustomPrompt="1"/>
          </p:nvPr>
        </p:nvSpPr>
        <p:spPr>
          <a:xfrm>
            <a:off x="6856215" y="3423023"/>
            <a:ext cx="1285358" cy="335476"/>
          </a:xfrm>
        </p:spPr>
        <p:txBody>
          <a:bodyPr wrap="square" anchor="t">
            <a:spAutoFit/>
          </a:bodyPr>
          <a:lstStyle>
            <a:lvl1pPr>
              <a:lnSpc>
                <a:spcPct val="90000"/>
              </a:lnSpc>
              <a:spcBef>
                <a:spcPts val="0"/>
              </a:spcBef>
              <a:defRPr b="1" baseline="0"/>
            </a:lvl1pPr>
          </a:lstStyle>
          <a:p>
            <a:pPr lvl="0"/>
            <a:r>
              <a:rPr lang="en-US" dirty="0"/>
              <a:t>Click to edit </a:t>
            </a:r>
            <a:br>
              <a:rPr lang="en-US" dirty="0"/>
            </a:br>
            <a:r>
              <a:rPr lang="en-US" dirty="0"/>
              <a:t>this headline</a:t>
            </a:r>
          </a:p>
        </p:txBody>
      </p:sp>
      <p:sp>
        <p:nvSpPr>
          <p:cNvPr id="21" name="Text Placeholder 2"/>
          <p:cNvSpPr>
            <a:spLocks noGrp="1"/>
          </p:cNvSpPr>
          <p:nvPr>
            <p:ph type="body" sz="quarter" idx="13" hasCustomPrompt="1"/>
          </p:nvPr>
        </p:nvSpPr>
        <p:spPr>
          <a:xfrm>
            <a:off x="-1" y="4922608"/>
            <a:ext cx="4502944" cy="220895"/>
          </a:xfrm>
        </p:spPr>
        <p:txBody>
          <a:bodyPr lIns="45720" bIns="45720" anchor="b">
            <a:normAutofit/>
          </a:bodyPr>
          <a:lstStyle>
            <a:lvl1pPr>
              <a:defRPr sz="525" cap="none" baseline="0">
                <a:solidFill>
                  <a:schemeClr val="tx2">
                    <a:lumMod val="50000"/>
                    <a:lumOff val="50000"/>
                  </a:schemeClr>
                </a:solidFill>
              </a:defRPr>
            </a:lvl1pPr>
          </a:lstStyle>
          <a:p>
            <a:pPr lvl="0"/>
            <a:r>
              <a:rPr lang="en-US" dirty="0"/>
              <a:t>1  (Footnotes)</a:t>
            </a:r>
          </a:p>
        </p:txBody>
      </p:sp>
      <p:sp>
        <p:nvSpPr>
          <p:cNvPr id="20" name="Title Placeholder 1"/>
          <p:cNvSpPr>
            <a:spLocks noGrp="1"/>
          </p:cNvSpPr>
          <p:nvPr>
            <p:ph type="title" hasCustomPrompt="1"/>
          </p:nvPr>
        </p:nvSpPr>
        <p:spPr bwMode="auto">
          <a:xfrm>
            <a:off x="847726" y="782153"/>
            <a:ext cx="7269956" cy="985158"/>
          </a:xfrm>
          <a:prstGeom prst="rect">
            <a:avLst/>
          </a:prstGeom>
        </p:spPr>
        <p:txBody>
          <a:bodyPr vert="horz" lIns="0" tIns="0" rIns="0" bIns="0" rtlCol="0" anchor="t" anchorCtr="0">
            <a:noAutofit/>
          </a:bodyPr>
          <a:lstStyle/>
          <a:p>
            <a:r>
              <a:rPr lang="en-US" dirty="0"/>
              <a:t>Click to edit this headline</a:t>
            </a:r>
          </a:p>
        </p:txBody>
      </p:sp>
    </p:spTree>
    <p:extLst>
      <p:ext uri="{BB962C8B-B14F-4D97-AF65-F5344CB8AC3E}">
        <p14:creationId xmlns:p14="http://schemas.microsoft.com/office/powerpoint/2010/main" val="3090965376"/>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mpact, Head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7726" y="531023"/>
            <a:ext cx="7264346" cy="707315"/>
          </a:xfrm>
        </p:spPr>
        <p:txBody>
          <a:bodyPr anchor="t"/>
          <a:lstStyle>
            <a:lvl1pPr>
              <a:defRPr sz="2700"/>
            </a:lvl1pPr>
          </a:lstStyle>
          <a:p>
            <a:r>
              <a:rPr lang="en-US" dirty="0" smtClean="0"/>
              <a:t>Click to edit this headline</a:t>
            </a:r>
            <a:endParaRPr lang="en-US" dirty="0"/>
          </a:p>
        </p:txBody>
      </p:sp>
      <p:sp>
        <p:nvSpPr>
          <p:cNvPr id="3" name="Slide Number Placeholder 2"/>
          <p:cNvSpPr>
            <a:spLocks noGrp="1"/>
          </p:cNvSpPr>
          <p:nvPr>
            <p:ph type="sldNum" sz="quarter" idx="10"/>
          </p:nvPr>
        </p:nvSpPr>
        <p:spPr/>
        <p:txBody>
          <a:bodyPr/>
          <a:lstStyle/>
          <a:p>
            <a:fld id="{8C8D8090-2BDB-8F47-B373-6E1844AE7468}" type="slidenum">
              <a:rPr lang="en-US" smtClean="0"/>
              <a:t>‹#›</a:t>
            </a:fld>
            <a:endParaRPr lang="en-US"/>
          </a:p>
        </p:txBody>
      </p:sp>
      <p:sp>
        <p:nvSpPr>
          <p:cNvPr id="5" name="Text Placeholder 2"/>
          <p:cNvSpPr>
            <a:spLocks noGrp="1"/>
          </p:cNvSpPr>
          <p:nvPr>
            <p:ph type="body" sz="quarter" idx="13" hasCustomPrompt="1"/>
          </p:nvPr>
        </p:nvSpPr>
        <p:spPr>
          <a:xfrm>
            <a:off x="-1" y="4922608"/>
            <a:ext cx="4502944" cy="220895"/>
          </a:xfrm>
        </p:spPr>
        <p:txBody>
          <a:bodyPr lIns="45720" bIns="45720" anchor="b">
            <a:normAutofit/>
          </a:bodyPr>
          <a:lstStyle>
            <a:lvl1pPr>
              <a:defRPr sz="525" cap="none" baseline="0">
                <a:solidFill>
                  <a:schemeClr val="tx2">
                    <a:lumMod val="50000"/>
                    <a:lumOff val="50000"/>
                  </a:schemeClr>
                </a:solidFill>
              </a:defRPr>
            </a:lvl1pPr>
          </a:lstStyle>
          <a:p>
            <a:pPr lvl="0"/>
            <a:r>
              <a:rPr lang="en-US" dirty="0"/>
              <a:t>1  (Footnotes)</a:t>
            </a:r>
          </a:p>
        </p:txBody>
      </p:sp>
    </p:spTree>
    <p:extLst>
      <p:ext uri="{BB962C8B-B14F-4D97-AF65-F5344CB8AC3E}">
        <p14:creationId xmlns:p14="http://schemas.microsoft.com/office/powerpoint/2010/main" val="114116227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Sub-title">
    <p:spTree>
      <p:nvGrpSpPr>
        <p:cNvPr id="1" name=""/>
        <p:cNvGrpSpPr/>
        <p:nvPr/>
      </p:nvGrpSpPr>
      <p:grpSpPr>
        <a:xfrm>
          <a:off x="0" y="0"/>
          <a:ext cx="0" cy="0"/>
          <a:chOff x="0" y="0"/>
          <a:chExt cx="0" cy="0"/>
        </a:xfrm>
      </p:grpSpPr>
      <p:sp>
        <p:nvSpPr>
          <p:cNvPr id="12" name="Title 1"/>
          <p:cNvSpPr>
            <a:spLocks noGrp="1"/>
          </p:cNvSpPr>
          <p:nvPr>
            <p:ph type="ctrTitle" hasCustomPrompt="1"/>
          </p:nvPr>
        </p:nvSpPr>
        <p:spPr bwMode="auto">
          <a:xfrm>
            <a:off x="814217" y="781051"/>
            <a:ext cx="7477296" cy="2569252"/>
          </a:xfrm>
        </p:spPr>
        <p:txBody>
          <a:bodyPr anchor="b" anchorCtr="0">
            <a:normAutofit/>
          </a:bodyPr>
          <a:lstStyle>
            <a:lvl1pPr>
              <a:defRPr sz="6000" kern="0" spc="-150" baseline="0"/>
            </a:lvl1pPr>
          </a:lstStyle>
          <a:p>
            <a:r>
              <a:rPr lang="en-US" dirty="0"/>
              <a:t>Main </a:t>
            </a:r>
            <a:r>
              <a:rPr lang="en-US" dirty="0" smtClean="0"/>
              <a:t>title here</a:t>
            </a:r>
            <a:endParaRPr lang="en-US" dirty="0"/>
          </a:p>
        </p:txBody>
      </p:sp>
      <p:sp>
        <p:nvSpPr>
          <p:cNvPr id="5" name="Slide Number Placeholder 5"/>
          <p:cNvSpPr>
            <a:spLocks noGrp="1"/>
          </p:cNvSpPr>
          <p:nvPr>
            <p:ph type="sldNum" sz="quarter" idx="4"/>
          </p:nvPr>
        </p:nvSpPr>
        <p:spPr bwMode="auto">
          <a:xfrm>
            <a:off x="8618579" y="4718364"/>
            <a:ext cx="228600" cy="179457"/>
          </a:xfrm>
          <a:prstGeom prst="rect">
            <a:avLst/>
          </a:prstGeom>
        </p:spPr>
        <p:txBody>
          <a:bodyPr vert="horz" lIns="0" tIns="0" rIns="0" bIns="0" rtlCol="0" anchor="b" anchorCtr="0"/>
          <a:lstStyle>
            <a:lvl1pPr algn="r">
              <a:defRPr sz="750" b="1">
                <a:solidFill>
                  <a:schemeClr val="tx1"/>
                </a:solidFill>
              </a:defRPr>
            </a:lvl1pPr>
          </a:lstStyle>
          <a:p>
            <a:fld id="{8C8D8090-2BDB-8F47-B373-6E1844AE7468}" type="slidenum">
              <a:rPr lang="en-US" smtClean="0"/>
              <a:t>‹#›</a:t>
            </a:fld>
            <a:endParaRPr lang="en-US"/>
          </a:p>
        </p:txBody>
      </p:sp>
      <p:pic>
        <p:nvPicPr>
          <p:cNvPr id="6" name="Picture 5"/>
          <p:cNvPicPr>
            <a:picLocks noChangeAspect="1"/>
          </p:cNvPicPr>
          <p:nvPr/>
        </p:nvPicPr>
        <p:blipFill>
          <a:blip r:embed="rId2"/>
          <a:stretch>
            <a:fillRect/>
          </a:stretch>
        </p:blipFill>
        <p:spPr>
          <a:xfrm>
            <a:off x="203208" y="4696791"/>
            <a:ext cx="647405" cy="194037"/>
          </a:xfrm>
          <a:prstGeom prst="rect">
            <a:avLst/>
          </a:prstGeom>
        </p:spPr>
      </p:pic>
      <p:sp>
        <p:nvSpPr>
          <p:cNvPr id="3" name="Text Placeholder 2"/>
          <p:cNvSpPr>
            <a:spLocks noGrp="1"/>
          </p:cNvSpPr>
          <p:nvPr>
            <p:ph type="body" sz="quarter" idx="10" hasCustomPrompt="1"/>
          </p:nvPr>
        </p:nvSpPr>
        <p:spPr>
          <a:xfrm>
            <a:off x="847725" y="3417084"/>
            <a:ext cx="7443788" cy="517526"/>
          </a:xfrm>
        </p:spPr>
        <p:txBody>
          <a:bodyPr>
            <a:normAutofit/>
          </a:bodyPr>
          <a:lstStyle>
            <a:lvl1pPr>
              <a:defRPr sz="3200"/>
            </a:lvl1pPr>
          </a:lstStyle>
          <a:p>
            <a:pPr lvl="0"/>
            <a:r>
              <a:rPr lang="en-US" dirty="0" smtClean="0"/>
              <a:t>This is a subtitle</a:t>
            </a:r>
            <a:endParaRPr lang="en-US" dirty="0"/>
          </a:p>
        </p:txBody>
      </p:sp>
    </p:spTree>
    <p:extLst>
      <p:ext uri="{BB962C8B-B14F-4D97-AF65-F5344CB8AC3E}">
        <p14:creationId xmlns:p14="http://schemas.microsoft.com/office/powerpoint/2010/main" val="3694051982"/>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ct: Headline and Content Area">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C8D8090-2BDB-8F47-B373-6E1844AE7468}" type="slidenum">
              <a:rPr lang="en-US" smtClean="0"/>
              <a:t>‹#›</a:t>
            </a:fld>
            <a:endParaRPr lang="en-US"/>
          </a:p>
        </p:txBody>
      </p:sp>
      <p:sp>
        <p:nvSpPr>
          <p:cNvPr id="10" name="Text Placeholder 2"/>
          <p:cNvSpPr>
            <a:spLocks noGrp="1"/>
          </p:cNvSpPr>
          <p:nvPr>
            <p:ph type="body" sz="quarter" idx="13" hasCustomPrompt="1"/>
          </p:nvPr>
        </p:nvSpPr>
        <p:spPr>
          <a:xfrm>
            <a:off x="-1" y="4922608"/>
            <a:ext cx="4502944" cy="220895"/>
          </a:xfrm>
        </p:spPr>
        <p:txBody>
          <a:bodyPr lIns="45720" bIns="45720" anchor="b">
            <a:normAutofit/>
          </a:bodyPr>
          <a:lstStyle>
            <a:lvl1pPr>
              <a:defRPr sz="525" cap="none" baseline="0">
                <a:solidFill>
                  <a:schemeClr val="tx2">
                    <a:lumMod val="50000"/>
                    <a:lumOff val="50000"/>
                  </a:schemeClr>
                </a:solidFill>
              </a:defRPr>
            </a:lvl1pPr>
          </a:lstStyle>
          <a:p>
            <a:pPr lvl="0"/>
            <a:r>
              <a:rPr lang="en-US" dirty="0"/>
              <a:t>1  (Footnotes)</a:t>
            </a:r>
          </a:p>
        </p:txBody>
      </p:sp>
      <p:sp>
        <p:nvSpPr>
          <p:cNvPr id="7" name="Title 1"/>
          <p:cNvSpPr>
            <a:spLocks noGrp="1"/>
          </p:cNvSpPr>
          <p:nvPr>
            <p:ph type="title" hasCustomPrompt="1"/>
          </p:nvPr>
        </p:nvSpPr>
        <p:spPr>
          <a:xfrm>
            <a:off x="847726" y="531563"/>
            <a:ext cx="7264346" cy="707315"/>
          </a:xfrm>
        </p:spPr>
        <p:txBody>
          <a:bodyPr anchor="t"/>
          <a:lstStyle>
            <a:lvl1pPr>
              <a:defRPr sz="2700"/>
            </a:lvl1pPr>
          </a:lstStyle>
          <a:p>
            <a:r>
              <a:rPr lang="en-US" dirty="0" smtClean="0"/>
              <a:t>Click to edit this headline</a:t>
            </a:r>
            <a:endParaRPr lang="en-US" dirty="0"/>
          </a:p>
        </p:txBody>
      </p:sp>
      <p:sp>
        <p:nvSpPr>
          <p:cNvPr id="9" name="Content Placeholder 2"/>
          <p:cNvSpPr>
            <a:spLocks noGrp="1"/>
          </p:cNvSpPr>
          <p:nvPr>
            <p:ph idx="1" hasCustomPrompt="1"/>
          </p:nvPr>
        </p:nvSpPr>
        <p:spPr bwMode="auto">
          <a:xfrm>
            <a:off x="847734" y="1123952"/>
            <a:ext cx="7270749" cy="3327399"/>
          </a:xfrm>
        </p:spPr>
        <p:txBody>
          <a:bodyPr>
            <a:normAutofit/>
          </a:bodyPr>
          <a:lstStyle>
            <a:lvl1pPr>
              <a:defRPr sz="1200" spc="0">
                <a:solidFill>
                  <a:schemeClr val="tx1"/>
                </a:solidFill>
              </a:defRPr>
            </a:lvl1pPr>
          </a:lstStyle>
          <a:p>
            <a:pPr lvl="0"/>
            <a:r>
              <a:rPr lang="en-US" dirty="0"/>
              <a:t>Click here to type text. </a:t>
            </a:r>
            <a:br>
              <a:rPr lang="en-US" dirty="0"/>
            </a:br>
            <a:r>
              <a:rPr lang="en-US" dirty="0"/>
              <a:t>Or click icons to insert media, tables or charts.</a:t>
            </a:r>
          </a:p>
        </p:txBody>
      </p:sp>
    </p:spTree>
    <p:extLst>
      <p:ext uri="{BB962C8B-B14F-4D97-AF65-F5344CB8AC3E}">
        <p14:creationId xmlns:p14="http://schemas.microsoft.com/office/powerpoint/2010/main" val="424339508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mpact: Headline and 2 Content Area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C8D8090-2BDB-8F47-B373-6E1844AE7468}" type="slidenum">
              <a:rPr lang="en-US" smtClean="0"/>
              <a:t>‹#›</a:t>
            </a:fld>
            <a:endParaRPr lang="en-US"/>
          </a:p>
        </p:txBody>
      </p:sp>
      <p:sp>
        <p:nvSpPr>
          <p:cNvPr id="8" name="Content Placeholder 7"/>
          <p:cNvSpPr>
            <a:spLocks noGrp="1"/>
          </p:cNvSpPr>
          <p:nvPr>
            <p:ph sz="quarter" idx="11" hasCustomPrompt="1"/>
          </p:nvPr>
        </p:nvSpPr>
        <p:spPr>
          <a:xfrm>
            <a:off x="847730" y="1379541"/>
            <a:ext cx="2187179" cy="3132207"/>
          </a:xfrm>
        </p:spPr>
        <p:txBody>
          <a:bodyPr>
            <a:normAutofit/>
          </a:bodyPr>
          <a:lstStyle>
            <a:lvl1pPr>
              <a:defRPr sz="1200"/>
            </a:lvl1pPr>
          </a:lstStyle>
          <a:p>
            <a:pPr lvl="0"/>
            <a:r>
              <a:rPr lang="en-US" dirty="0" smtClean="0"/>
              <a:t>Click here to type text. </a:t>
            </a:r>
            <a:br>
              <a:rPr lang="en-US" dirty="0" smtClean="0"/>
            </a:br>
            <a:r>
              <a:rPr lang="en-US" dirty="0" smtClean="0"/>
              <a:t>Or click icons to insert media, tables or charts.</a:t>
            </a:r>
            <a:endParaRPr lang="en-US" dirty="0"/>
          </a:p>
        </p:txBody>
      </p:sp>
      <p:sp>
        <p:nvSpPr>
          <p:cNvPr id="5" name="Content Placeholder 7"/>
          <p:cNvSpPr>
            <a:spLocks noGrp="1"/>
          </p:cNvSpPr>
          <p:nvPr>
            <p:ph sz="quarter" idx="12" hasCustomPrompt="1"/>
          </p:nvPr>
        </p:nvSpPr>
        <p:spPr>
          <a:xfrm>
            <a:off x="3848100" y="1379541"/>
            <a:ext cx="4269580" cy="3132207"/>
          </a:xfrm>
        </p:spPr>
        <p:txBody>
          <a:bodyPr>
            <a:normAutofit/>
          </a:bodyPr>
          <a:lstStyle>
            <a:lvl1pPr>
              <a:defRPr sz="1200"/>
            </a:lvl1pPr>
          </a:lstStyle>
          <a:p>
            <a:pPr lvl="0"/>
            <a:r>
              <a:rPr lang="en-US" dirty="0" smtClean="0"/>
              <a:t>Click here to type text. </a:t>
            </a:r>
            <a:br>
              <a:rPr lang="en-US" dirty="0" smtClean="0"/>
            </a:br>
            <a:r>
              <a:rPr lang="en-US" dirty="0" smtClean="0"/>
              <a:t>Or click icons to insert media, tables or charts.</a:t>
            </a:r>
            <a:endParaRPr lang="en-US" dirty="0"/>
          </a:p>
        </p:txBody>
      </p:sp>
      <p:sp>
        <p:nvSpPr>
          <p:cNvPr id="6" name="Text Placeholder 2"/>
          <p:cNvSpPr>
            <a:spLocks noGrp="1"/>
          </p:cNvSpPr>
          <p:nvPr>
            <p:ph type="body" sz="quarter" idx="13" hasCustomPrompt="1"/>
          </p:nvPr>
        </p:nvSpPr>
        <p:spPr>
          <a:xfrm>
            <a:off x="-1" y="4922608"/>
            <a:ext cx="4502944" cy="220895"/>
          </a:xfrm>
        </p:spPr>
        <p:txBody>
          <a:bodyPr lIns="45720" bIns="45720" anchor="b">
            <a:normAutofit/>
          </a:bodyPr>
          <a:lstStyle>
            <a:lvl1pPr>
              <a:defRPr sz="525" cap="none" baseline="0">
                <a:solidFill>
                  <a:schemeClr val="tx2">
                    <a:lumMod val="50000"/>
                    <a:lumOff val="50000"/>
                  </a:schemeClr>
                </a:solidFill>
              </a:defRPr>
            </a:lvl1pPr>
          </a:lstStyle>
          <a:p>
            <a:pPr lvl="0"/>
            <a:r>
              <a:rPr lang="en-US" dirty="0"/>
              <a:t>1  (Footnotes)</a:t>
            </a:r>
          </a:p>
        </p:txBody>
      </p:sp>
      <p:sp>
        <p:nvSpPr>
          <p:cNvPr id="7" name="Title 1"/>
          <p:cNvSpPr>
            <a:spLocks noGrp="1"/>
          </p:cNvSpPr>
          <p:nvPr>
            <p:ph type="title" hasCustomPrompt="1"/>
          </p:nvPr>
        </p:nvSpPr>
        <p:spPr>
          <a:xfrm>
            <a:off x="847726" y="522712"/>
            <a:ext cx="7264346" cy="707315"/>
          </a:xfrm>
        </p:spPr>
        <p:txBody>
          <a:bodyPr anchor="t"/>
          <a:lstStyle>
            <a:lvl1pPr>
              <a:defRPr sz="2700"/>
            </a:lvl1pPr>
          </a:lstStyle>
          <a:p>
            <a:r>
              <a:rPr lang="en-US" dirty="0" smtClean="0"/>
              <a:t>Click to edit this headline</a:t>
            </a:r>
            <a:endParaRPr lang="en-US" dirty="0"/>
          </a:p>
        </p:txBody>
      </p:sp>
    </p:spTree>
    <p:extLst>
      <p:ext uri="{BB962C8B-B14F-4D97-AF65-F5344CB8AC3E}">
        <p14:creationId xmlns:p14="http://schemas.microsoft.com/office/powerpoint/2010/main" val="2539127250"/>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rue 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31101"/>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rue Blank 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2426836"/>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1_TOOLS1">
    <p:spTree>
      <p:nvGrpSpPr>
        <p:cNvPr id="1" name=""/>
        <p:cNvGrpSpPr/>
        <p:nvPr/>
      </p:nvGrpSpPr>
      <p:grpSpPr>
        <a:xfrm>
          <a:off x="0" y="0"/>
          <a:ext cx="0" cy="0"/>
          <a:chOff x="0" y="0"/>
          <a:chExt cx="0" cy="0"/>
        </a:xfrm>
      </p:grpSpPr>
      <p:grpSp>
        <p:nvGrpSpPr>
          <p:cNvPr id="147" name="Group 125"/>
          <p:cNvGrpSpPr>
            <a:grpSpLocks noChangeAspect="1"/>
          </p:cNvGrpSpPr>
          <p:nvPr/>
        </p:nvGrpSpPr>
        <p:grpSpPr bwMode="auto">
          <a:xfrm>
            <a:off x="0" y="0"/>
            <a:ext cx="9144000" cy="5143500"/>
            <a:chOff x="-4984" y="-2767"/>
            <a:chExt cx="15728" cy="8774"/>
          </a:xfrm>
        </p:grpSpPr>
        <p:sp>
          <p:nvSpPr>
            <p:cNvPr id="149" name="Freeform 126"/>
            <p:cNvSpPr>
              <a:spLocks noEditPoints="1"/>
            </p:cNvSpPr>
            <p:nvPr userDrawn="1"/>
          </p:nvSpPr>
          <p:spPr bwMode="auto">
            <a:xfrm>
              <a:off x="-4820" y="-2767"/>
              <a:ext cx="15400" cy="325"/>
            </a:xfrm>
            <a:custGeom>
              <a:avLst/>
              <a:gdLst>
                <a:gd name="T0" fmla="*/ 1212 w 15400"/>
                <a:gd name="T1" fmla="*/ 0 h 325"/>
                <a:gd name="T2" fmla="*/ 0 w 15400"/>
                <a:gd name="T3" fmla="*/ 0 h 325"/>
                <a:gd name="T4" fmla="*/ 0 w 15400"/>
                <a:gd name="T5" fmla="*/ 325 h 325"/>
                <a:gd name="T6" fmla="*/ 1212 w 15400"/>
                <a:gd name="T7" fmla="*/ 325 h 325"/>
                <a:gd name="T8" fmla="*/ 1212 w 15400"/>
                <a:gd name="T9" fmla="*/ 0 h 325"/>
                <a:gd name="T10" fmla="*/ 2502 w 15400"/>
                <a:gd name="T11" fmla="*/ 0 h 325"/>
                <a:gd name="T12" fmla="*/ 1294 w 15400"/>
                <a:gd name="T13" fmla="*/ 0 h 325"/>
                <a:gd name="T14" fmla="*/ 1294 w 15400"/>
                <a:gd name="T15" fmla="*/ 325 h 325"/>
                <a:gd name="T16" fmla="*/ 2502 w 15400"/>
                <a:gd name="T17" fmla="*/ 325 h 325"/>
                <a:gd name="T18" fmla="*/ 2502 w 15400"/>
                <a:gd name="T19" fmla="*/ 0 h 325"/>
                <a:gd name="T20" fmla="*/ 3791 w 15400"/>
                <a:gd name="T21" fmla="*/ 0 h 325"/>
                <a:gd name="T22" fmla="*/ 2584 w 15400"/>
                <a:gd name="T23" fmla="*/ 0 h 325"/>
                <a:gd name="T24" fmla="*/ 2584 w 15400"/>
                <a:gd name="T25" fmla="*/ 325 h 325"/>
                <a:gd name="T26" fmla="*/ 3791 w 15400"/>
                <a:gd name="T27" fmla="*/ 325 h 325"/>
                <a:gd name="T28" fmla="*/ 3791 w 15400"/>
                <a:gd name="T29" fmla="*/ 0 h 325"/>
                <a:gd name="T30" fmla="*/ 5081 w 15400"/>
                <a:gd name="T31" fmla="*/ 0 h 325"/>
                <a:gd name="T32" fmla="*/ 3872 w 15400"/>
                <a:gd name="T33" fmla="*/ 0 h 325"/>
                <a:gd name="T34" fmla="*/ 3872 w 15400"/>
                <a:gd name="T35" fmla="*/ 325 h 325"/>
                <a:gd name="T36" fmla="*/ 5081 w 15400"/>
                <a:gd name="T37" fmla="*/ 325 h 325"/>
                <a:gd name="T38" fmla="*/ 5081 w 15400"/>
                <a:gd name="T39" fmla="*/ 0 h 325"/>
                <a:gd name="T40" fmla="*/ 6369 w 15400"/>
                <a:gd name="T41" fmla="*/ 0 h 325"/>
                <a:gd name="T42" fmla="*/ 5163 w 15400"/>
                <a:gd name="T43" fmla="*/ 0 h 325"/>
                <a:gd name="T44" fmla="*/ 5163 w 15400"/>
                <a:gd name="T45" fmla="*/ 325 h 325"/>
                <a:gd name="T46" fmla="*/ 6369 w 15400"/>
                <a:gd name="T47" fmla="*/ 325 h 325"/>
                <a:gd name="T48" fmla="*/ 6369 w 15400"/>
                <a:gd name="T49" fmla="*/ 0 h 325"/>
                <a:gd name="T50" fmla="*/ 7659 w 15400"/>
                <a:gd name="T51" fmla="*/ 0 h 325"/>
                <a:gd name="T52" fmla="*/ 6451 w 15400"/>
                <a:gd name="T53" fmla="*/ 0 h 325"/>
                <a:gd name="T54" fmla="*/ 6451 w 15400"/>
                <a:gd name="T55" fmla="*/ 325 h 325"/>
                <a:gd name="T56" fmla="*/ 7659 w 15400"/>
                <a:gd name="T57" fmla="*/ 325 h 325"/>
                <a:gd name="T58" fmla="*/ 7659 w 15400"/>
                <a:gd name="T59" fmla="*/ 0 h 325"/>
                <a:gd name="T60" fmla="*/ 8949 w 15400"/>
                <a:gd name="T61" fmla="*/ 0 h 325"/>
                <a:gd name="T62" fmla="*/ 7741 w 15400"/>
                <a:gd name="T63" fmla="*/ 0 h 325"/>
                <a:gd name="T64" fmla="*/ 7741 w 15400"/>
                <a:gd name="T65" fmla="*/ 325 h 325"/>
                <a:gd name="T66" fmla="*/ 8949 w 15400"/>
                <a:gd name="T67" fmla="*/ 325 h 325"/>
                <a:gd name="T68" fmla="*/ 8949 w 15400"/>
                <a:gd name="T69" fmla="*/ 0 h 325"/>
                <a:gd name="T70" fmla="*/ 10237 w 15400"/>
                <a:gd name="T71" fmla="*/ 0 h 325"/>
                <a:gd name="T72" fmla="*/ 9031 w 15400"/>
                <a:gd name="T73" fmla="*/ 0 h 325"/>
                <a:gd name="T74" fmla="*/ 9031 w 15400"/>
                <a:gd name="T75" fmla="*/ 325 h 325"/>
                <a:gd name="T76" fmla="*/ 10237 w 15400"/>
                <a:gd name="T77" fmla="*/ 325 h 325"/>
                <a:gd name="T78" fmla="*/ 10237 w 15400"/>
                <a:gd name="T79" fmla="*/ 0 h 325"/>
                <a:gd name="T80" fmla="*/ 11528 w 15400"/>
                <a:gd name="T81" fmla="*/ 0 h 325"/>
                <a:gd name="T82" fmla="*/ 10319 w 15400"/>
                <a:gd name="T83" fmla="*/ 0 h 325"/>
                <a:gd name="T84" fmla="*/ 10319 w 15400"/>
                <a:gd name="T85" fmla="*/ 325 h 325"/>
                <a:gd name="T86" fmla="*/ 11528 w 15400"/>
                <a:gd name="T87" fmla="*/ 325 h 325"/>
                <a:gd name="T88" fmla="*/ 11528 w 15400"/>
                <a:gd name="T89" fmla="*/ 0 h 325"/>
                <a:gd name="T90" fmla="*/ 12816 w 15400"/>
                <a:gd name="T91" fmla="*/ 0 h 325"/>
                <a:gd name="T92" fmla="*/ 11610 w 15400"/>
                <a:gd name="T93" fmla="*/ 0 h 325"/>
                <a:gd name="T94" fmla="*/ 11610 w 15400"/>
                <a:gd name="T95" fmla="*/ 325 h 325"/>
                <a:gd name="T96" fmla="*/ 12816 w 15400"/>
                <a:gd name="T97" fmla="*/ 325 h 325"/>
                <a:gd name="T98" fmla="*/ 12816 w 15400"/>
                <a:gd name="T99" fmla="*/ 0 h 325"/>
                <a:gd name="T100" fmla="*/ 14106 w 15400"/>
                <a:gd name="T101" fmla="*/ 0 h 325"/>
                <a:gd name="T102" fmla="*/ 12898 w 15400"/>
                <a:gd name="T103" fmla="*/ 0 h 325"/>
                <a:gd name="T104" fmla="*/ 12898 w 15400"/>
                <a:gd name="T105" fmla="*/ 325 h 325"/>
                <a:gd name="T106" fmla="*/ 14106 w 15400"/>
                <a:gd name="T107" fmla="*/ 325 h 325"/>
                <a:gd name="T108" fmla="*/ 14106 w 15400"/>
                <a:gd name="T109" fmla="*/ 0 h 325"/>
                <a:gd name="T110" fmla="*/ 15400 w 15400"/>
                <a:gd name="T111" fmla="*/ 0 h 325"/>
                <a:gd name="T112" fmla="*/ 14188 w 15400"/>
                <a:gd name="T113" fmla="*/ 0 h 325"/>
                <a:gd name="T114" fmla="*/ 14188 w 15400"/>
                <a:gd name="T115" fmla="*/ 325 h 325"/>
                <a:gd name="T116" fmla="*/ 15400 w 15400"/>
                <a:gd name="T117" fmla="*/ 325 h 325"/>
                <a:gd name="T118" fmla="*/ 15400 w 15400"/>
                <a:gd name="T119" fmla="*/ 0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00" h="325">
                  <a:moveTo>
                    <a:pt x="1212" y="0"/>
                  </a:moveTo>
                  <a:lnTo>
                    <a:pt x="0" y="0"/>
                  </a:lnTo>
                  <a:lnTo>
                    <a:pt x="0" y="325"/>
                  </a:lnTo>
                  <a:lnTo>
                    <a:pt x="1212" y="325"/>
                  </a:lnTo>
                  <a:lnTo>
                    <a:pt x="1212" y="0"/>
                  </a:lnTo>
                  <a:close/>
                  <a:moveTo>
                    <a:pt x="2502" y="0"/>
                  </a:moveTo>
                  <a:lnTo>
                    <a:pt x="1294" y="0"/>
                  </a:lnTo>
                  <a:lnTo>
                    <a:pt x="1294" y="325"/>
                  </a:lnTo>
                  <a:lnTo>
                    <a:pt x="2502" y="325"/>
                  </a:lnTo>
                  <a:lnTo>
                    <a:pt x="2502" y="0"/>
                  </a:lnTo>
                  <a:close/>
                  <a:moveTo>
                    <a:pt x="3791" y="0"/>
                  </a:moveTo>
                  <a:lnTo>
                    <a:pt x="2584" y="0"/>
                  </a:lnTo>
                  <a:lnTo>
                    <a:pt x="2584" y="325"/>
                  </a:lnTo>
                  <a:lnTo>
                    <a:pt x="3791" y="325"/>
                  </a:lnTo>
                  <a:lnTo>
                    <a:pt x="3791" y="0"/>
                  </a:lnTo>
                  <a:close/>
                  <a:moveTo>
                    <a:pt x="5081" y="0"/>
                  </a:moveTo>
                  <a:lnTo>
                    <a:pt x="3872" y="0"/>
                  </a:lnTo>
                  <a:lnTo>
                    <a:pt x="3872" y="325"/>
                  </a:lnTo>
                  <a:lnTo>
                    <a:pt x="5081" y="325"/>
                  </a:lnTo>
                  <a:lnTo>
                    <a:pt x="5081" y="0"/>
                  </a:lnTo>
                  <a:close/>
                  <a:moveTo>
                    <a:pt x="6369" y="0"/>
                  </a:moveTo>
                  <a:lnTo>
                    <a:pt x="5163" y="0"/>
                  </a:lnTo>
                  <a:lnTo>
                    <a:pt x="5163" y="325"/>
                  </a:lnTo>
                  <a:lnTo>
                    <a:pt x="6369" y="325"/>
                  </a:lnTo>
                  <a:lnTo>
                    <a:pt x="6369" y="0"/>
                  </a:lnTo>
                  <a:close/>
                  <a:moveTo>
                    <a:pt x="7659" y="0"/>
                  </a:moveTo>
                  <a:lnTo>
                    <a:pt x="6451" y="0"/>
                  </a:lnTo>
                  <a:lnTo>
                    <a:pt x="6451" y="325"/>
                  </a:lnTo>
                  <a:lnTo>
                    <a:pt x="7659" y="325"/>
                  </a:lnTo>
                  <a:lnTo>
                    <a:pt x="7659" y="0"/>
                  </a:lnTo>
                  <a:close/>
                  <a:moveTo>
                    <a:pt x="8949" y="0"/>
                  </a:moveTo>
                  <a:lnTo>
                    <a:pt x="7741" y="0"/>
                  </a:lnTo>
                  <a:lnTo>
                    <a:pt x="7741" y="325"/>
                  </a:lnTo>
                  <a:lnTo>
                    <a:pt x="8949" y="325"/>
                  </a:lnTo>
                  <a:lnTo>
                    <a:pt x="8949" y="0"/>
                  </a:lnTo>
                  <a:close/>
                  <a:moveTo>
                    <a:pt x="10237" y="0"/>
                  </a:moveTo>
                  <a:lnTo>
                    <a:pt x="9031" y="0"/>
                  </a:lnTo>
                  <a:lnTo>
                    <a:pt x="9031" y="325"/>
                  </a:lnTo>
                  <a:lnTo>
                    <a:pt x="10237" y="325"/>
                  </a:lnTo>
                  <a:lnTo>
                    <a:pt x="10237" y="0"/>
                  </a:lnTo>
                  <a:close/>
                  <a:moveTo>
                    <a:pt x="11528" y="0"/>
                  </a:moveTo>
                  <a:lnTo>
                    <a:pt x="10319" y="0"/>
                  </a:lnTo>
                  <a:lnTo>
                    <a:pt x="10319" y="325"/>
                  </a:lnTo>
                  <a:lnTo>
                    <a:pt x="11528" y="325"/>
                  </a:lnTo>
                  <a:lnTo>
                    <a:pt x="11528" y="0"/>
                  </a:lnTo>
                  <a:close/>
                  <a:moveTo>
                    <a:pt x="12816" y="0"/>
                  </a:moveTo>
                  <a:lnTo>
                    <a:pt x="11610" y="0"/>
                  </a:lnTo>
                  <a:lnTo>
                    <a:pt x="11610" y="325"/>
                  </a:lnTo>
                  <a:lnTo>
                    <a:pt x="12816" y="325"/>
                  </a:lnTo>
                  <a:lnTo>
                    <a:pt x="12816" y="0"/>
                  </a:lnTo>
                  <a:close/>
                  <a:moveTo>
                    <a:pt x="14106" y="0"/>
                  </a:moveTo>
                  <a:lnTo>
                    <a:pt x="12898" y="0"/>
                  </a:lnTo>
                  <a:lnTo>
                    <a:pt x="12898" y="325"/>
                  </a:lnTo>
                  <a:lnTo>
                    <a:pt x="14106" y="325"/>
                  </a:lnTo>
                  <a:lnTo>
                    <a:pt x="14106" y="0"/>
                  </a:lnTo>
                  <a:close/>
                  <a:moveTo>
                    <a:pt x="15400" y="0"/>
                  </a:moveTo>
                  <a:lnTo>
                    <a:pt x="14188" y="0"/>
                  </a:lnTo>
                  <a:lnTo>
                    <a:pt x="14188" y="325"/>
                  </a:lnTo>
                  <a:lnTo>
                    <a:pt x="15400" y="325"/>
                  </a:lnTo>
                  <a:lnTo>
                    <a:pt x="15400"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27"/>
            <p:cNvSpPr>
              <a:spLocks noEditPoints="1"/>
            </p:cNvSpPr>
            <p:nvPr userDrawn="1"/>
          </p:nvSpPr>
          <p:spPr bwMode="auto">
            <a:xfrm>
              <a:off x="-4820" y="-2767"/>
              <a:ext cx="15400" cy="325"/>
            </a:xfrm>
            <a:custGeom>
              <a:avLst/>
              <a:gdLst>
                <a:gd name="T0" fmla="*/ 1212 w 15400"/>
                <a:gd name="T1" fmla="*/ 0 h 325"/>
                <a:gd name="T2" fmla="*/ 0 w 15400"/>
                <a:gd name="T3" fmla="*/ 0 h 325"/>
                <a:gd name="T4" fmla="*/ 0 w 15400"/>
                <a:gd name="T5" fmla="*/ 325 h 325"/>
                <a:gd name="T6" fmla="*/ 1212 w 15400"/>
                <a:gd name="T7" fmla="*/ 325 h 325"/>
                <a:gd name="T8" fmla="*/ 1212 w 15400"/>
                <a:gd name="T9" fmla="*/ 0 h 325"/>
                <a:gd name="T10" fmla="*/ 2502 w 15400"/>
                <a:gd name="T11" fmla="*/ 0 h 325"/>
                <a:gd name="T12" fmla="*/ 1294 w 15400"/>
                <a:gd name="T13" fmla="*/ 0 h 325"/>
                <a:gd name="T14" fmla="*/ 1294 w 15400"/>
                <a:gd name="T15" fmla="*/ 325 h 325"/>
                <a:gd name="T16" fmla="*/ 2502 w 15400"/>
                <a:gd name="T17" fmla="*/ 325 h 325"/>
                <a:gd name="T18" fmla="*/ 2502 w 15400"/>
                <a:gd name="T19" fmla="*/ 0 h 325"/>
                <a:gd name="T20" fmla="*/ 3791 w 15400"/>
                <a:gd name="T21" fmla="*/ 0 h 325"/>
                <a:gd name="T22" fmla="*/ 2584 w 15400"/>
                <a:gd name="T23" fmla="*/ 0 h 325"/>
                <a:gd name="T24" fmla="*/ 2584 w 15400"/>
                <a:gd name="T25" fmla="*/ 325 h 325"/>
                <a:gd name="T26" fmla="*/ 3791 w 15400"/>
                <a:gd name="T27" fmla="*/ 325 h 325"/>
                <a:gd name="T28" fmla="*/ 3791 w 15400"/>
                <a:gd name="T29" fmla="*/ 0 h 325"/>
                <a:gd name="T30" fmla="*/ 5081 w 15400"/>
                <a:gd name="T31" fmla="*/ 0 h 325"/>
                <a:gd name="T32" fmla="*/ 3872 w 15400"/>
                <a:gd name="T33" fmla="*/ 0 h 325"/>
                <a:gd name="T34" fmla="*/ 3872 w 15400"/>
                <a:gd name="T35" fmla="*/ 325 h 325"/>
                <a:gd name="T36" fmla="*/ 5081 w 15400"/>
                <a:gd name="T37" fmla="*/ 325 h 325"/>
                <a:gd name="T38" fmla="*/ 5081 w 15400"/>
                <a:gd name="T39" fmla="*/ 0 h 325"/>
                <a:gd name="T40" fmla="*/ 6369 w 15400"/>
                <a:gd name="T41" fmla="*/ 0 h 325"/>
                <a:gd name="T42" fmla="*/ 5163 w 15400"/>
                <a:gd name="T43" fmla="*/ 0 h 325"/>
                <a:gd name="T44" fmla="*/ 5163 w 15400"/>
                <a:gd name="T45" fmla="*/ 325 h 325"/>
                <a:gd name="T46" fmla="*/ 6369 w 15400"/>
                <a:gd name="T47" fmla="*/ 325 h 325"/>
                <a:gd name="T48" fmla="*/ 6369 w 15400"/>
                <a:gd name="T49" fmla="*/ 0 h 325"/>
                <a:gd name="T50" fmla="*/ 7659 w 15400"/>
                <a:gd name="T51" fmla="*/ 0 h 325"/>
                <a:gd name="T52" fmla="*/ 6451 w 15400"/>
                <a:gd name="T53" fmla="*/ 0 h 325"/>
                <a:gd name="T54" fmla="*/ 6451 w 15400"/>
                <a:gd name="T55" fmla="*/ 325 h 325"/>
                <a:gd name="T56" fmla="*/ 7659 w 15400"/>
                <a:gd name="T57" fmla="*/ 325 h 325"/>
                <a:gd name="T58" fmla="*/ 7659 w 15400"/>
                <a:gd name="T59" fmla="*/ 0 h 325"/>
                <a:gd name="T60" fmla="*/ 8949 w 15400"/>
                <a:gd name="T61" fmla="*/ 0 h 325"/>
                <a:gd name="T62" fmla="*/ 7741 w 15400"/>
                <a:gd name="T63" fmla="*/ 0 h 325"/>
                <a:gd name="T64" fmla="*/ 7741 w 15400"/>
                <a:gd name="T65" fmla="*/ 325 h 325"/>
                <a:gd name="T66" fmla="*/ 8949 w 15400"/>
                <a:gd name="T67" fmla="*/ 325 h 325"/>
                <a:gd name="T68" fmla="*/ 8949 w 15400"/>
                <a:gd name="T69" fmla="*/ 0 h 325"/>
                <a:gd name="T70" fmla="*/ 10237 w 15400"/>
                <a:gd name="T71" fmla="*/ 0 h 325"/>
                <a:gd name="T72" fmla="*/ 9031 w 15400"/>
                <a:gd name="T73" fmla="*/ 0 h 325"/>
                <a:gd name="T74" fmla="*/ 9031 w 15400"/>
                <a:gd name="T75" fmla="*/ 325 h 325"/>
                <a:gd name="T76" fmla="*/ 10237 w 15400"/>
                <a:gd name="T77" fmla="*/ 325 h 325"/>
                <a:gd name="T78" fmla="*/ 10237 w 15400"/>
                <a:gd name="T79" fmla="*/ 0 h 325"/>
                <a:gd name="T80" fmla="*/ 11528 w 15400"/>
                <a:gd name="T81" fmla="*/ 0 h 325"/>
                <a:gd name="T82" fmla="*/ 10319 w 15400"/>
                <a:gd name="T83" fmla="*/ 0 h 325"/>
                <a:gd name="T84" fmla="*/ 10319 w 15400"/>
                <a:gd name="T85" fmla="*/ 325 h 325"/>
                <a:gd name="T86" fmla="*/ 11528 w 15400"/>
                <a:gd name="T87" fmla="*/ 325 h 325"/>
                <a:gd name="T88" fmla="*/ 11528 w 15400"/>
                <a:gd name="T89" fmla="*/ 0 h 325"/>
                <a:gd name="T90" fmla="*/ 12816 w 15400"/>
                <a:gd name="T91" fmla="*/ 0 h 325"/>
                <a:gd name="T92" fmla="*/ 11610 w 15400"/>
                <a:gd name="T93" fmla="*/ 0 h 325"/>
                <a:gd name="T94" fmla="*/ 11610 w 15400"/>
                <a:gd name="T95" fmla="*/ 325 h 325"/>
                <a:gd name="T96" fmla="*/ 12816 w 15400"/>
                <a:gd name="T97" fmla="*/ 325 h 325"/>
                <a:gd name="T98" fmla="*/ 12816 w 15400"/>
                <a:gd name="T99" fmla="*/ 0 h 325"/>
                <a:gd name="T100" fmla="*/ 14106 w 15400"/>
                <a:gd name="T101" fmla="*/ 0 h 325"/>
                <a:gd name="T102" fmla="*/ 12898 w 15400"/>
                <a:gd name="T103" fmla="*/ 0 h 325"/>
                <a:gd name="T104" fmla="*/ 12898 w 15400"/>
                <a:gd name="T105" fmla="*/ 325 h 325"/>
                <a:gd name="T106" fmla="*/ 14106 w 15400"/>
                <a:gd name="T107" fmla="*/ 325 h 325"/>
                <a:gd name="T108" fmla="*/ 14106 w 15400"/>
                <a:gd name="T109" fmla="*/ 0 h 325"/>
                <a:gd name="T110" fmla="*/ 15400 w 15400"/>
                <a:gd name="T111" fmla="*/ 0 h 325"/>
                <a:gd name="T112" fmla="*/ 14188 w 15400"/>
                <a:gd name="T113" fmla="*/ 0 h 325"/>
                <a:gd name="T114" fmla="*/ 14188 w 15400"/>
                <a:gd name="T115" fmla="*/ 325 h 325"/>
                <a:gd name="T116" fmla="*/ 15400 w 15400"/>
                <a:gd name="T117" fmla="*/ 325 h 325"/>
                <a:gd name="T118" fmla="*/ 15400 w 15400"/>
                <a:gd name="T119" fmla="*/ 0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00" h="325">
                  <a:moveTo>
                    <a:pt x="1212" y="0"/>
                  </a:moveTo>
                  <a:lnTo>
                    <a:pt x="0" y="0"/>
                  </a:lnTo>
                  <a:lnTo>
                    <a:pt x="0" y="325"/>
                  </a:lnTo>
                  <a:lnTo>
                    <a:pt x="1212" y="325"/>
                  </a:lnTo>
                  <a:lnTo>
                    <a:pt x="1212" y="0"/>
                  </a:lnTo>
                  <a:moveTo>
                    <a:pt x="2502" y="0"/>
                  </a:moveTo>
                  <a:lnTo>
                    <a:pt x="1294" y="0"/>
                  </a:lnTo>
                  <a:lnTo>
                    <a:pt x="1294" y="325"/>
                  </a:lnTo>
                  <a:lnTo>
                    <a:pt x="2502" y="325"/>
                  </a:lnTo>
                  <a:lnTo>
                    <a:pt x="2502" y="0"/>
                  </a:lnTo>
                  <a:moveTo>
                    <a:pt x="3791" y="0"/>
                  </a:moveTo>
                  <a:lnTo>
                    <a:pt x="2584" y="0"/>
                  </a:lnTo>
                  <a:lnTo>
                    <a:pt x="2584" y="325"/>
                  </a:lnTo>
                  <a:lnTo>
                    <a:pt x="3791" y="325"/>
                  </a:lnTo>
                  <a:lnTo>
                    <a:pt x="3791" y="0"/>
                  </a:lnTo>
                  <a:moveTo>
                    <a:pt x="5081" y="0"/>
                  </a:moveTo>
                  <a:lnTo>
                    <a:pt x="3872" y="0"/>
                  </a:lnTo>
                  <a:lnTo>
                    <a:pt x="3872" y="325"/>
                  </a:lnTo>
                  <a:lnTo>
                    <a:pt x="5081" y="325"/>
                  </a:lnTo>
                  <a:lnTo>
                    <a:pt x="5081" y="0"/>
                  </a:lnTo>
                  <a:moveTo>
                    <a:pt x="6369" y="0"/>
                  </a:moveTo>
                  <a:lnTo>
                    <a:pt x="5163" y="0"/>
                  </a:lnTo>
                  <a:lnTo>
                    <a:pt x="5163" y="325"/>
                  </a:lnTo>
                  <a:lnTo>
                    <a:pt x="6369" y="325"/>
                  </a:lnTo>
                  <a:lnTo>
                    <a:pt x="6369" y="0"/>
                  </a:lnTo>
                  <a:moveTo>
                    <a:pt x="7659" y="0"/>
                  </a:moveTo>
                  <a:lnTo>
                    <a:pt x="6451" y="0"/>
                  </a:lnTo>
                  <a:lnTo>
                    <a:pt x="6451" y="325"/>
                  </a:lnTo>
                  <a:lnTo>
                    <a:pt x="7659" y="325"/>
                  </a:lnTo>
                  <a:lnTo>
                    <a:pt x="7659" y="0"/>
                  </a:lnTo>
                  <a:moveTo>
                    <a:pt x="8949" y="0"/>
                  </a:moveTo>
                  <a:lnTo>
                    <a:pt x="7741" y="0"/>
                  </a:lnTo>
                  <a:lnTo>
                    <a:pt x="7741" y="325"/>
                  </a:lnTo>
                  <a:lnTo>
                    <a:pt x="8949" y="325"/>
                  </a:lnTo>
                  <a:lnTo>
                    <a:pt x="8949" y="0"/>
                  </a:lnTo>
                  <a:moveTo>
                    <a:pt x="10237" y="0"/>
                  </a:moveTo>
                  <a:lnTo>
                    <a:pt x="9031" y="0"/>
                  </a:lnTo>
                  <a:lnTo>
                    <a:pt x="9031" y="325"/>
                  </a:lnTo>
                  <a:lnTo>
                    <a:pt x="10237" y="325"/>
                  </a:lnTo>
                  <a:lnTo>
                    <a:pt x="10237" y="0"/>
                  </a:lnTo>
                  <a:moveTo>
                    <a:pt x="11528" y="0"/>
                  </a:moveTo>
                  <a:lnTo>
                    <a:pt x="10319" y="0"/>
                  </a:lnTo>
                  <a:lnTo>
                    <a:pt x="10319" y="325"/>
                  </a:lnTo>
                  <a:lnTo>
                    <a:pt x="11528" y="325"/>
                  </a:lnTo>
                  <a:lnTo>
                    <a:pt x="11528" y="0"/>
                  </a:lnTo>
                  <a:moveTo>
                    <a:pt x="12816" y="0"/>
                  </a:moveTo>
                  <a:lnTo>
                    <a:pt x="11610" y="0"/>
                  </a:lnTo>
                  <a:lnTo>
                    <a:pt x="11610" y="325"/>
                  </a:lnTo>
                  <a:lnTo>
                    <a:pt x="12816" y="325"/>
                  </a:lnTo>
                  <a:lnTo>
                    <a:pt x="12816" y="0"/>
                  </a:lnTo>
                  <a:moveTo>
                    <a:pt x="14106" y="0"/>
                  </a:moveTo>
                  <a:lnTo>
                    <a:pt x="12898" y="0"/>
                  </a:lnTo>
                  <a:lnTo>
                    <a:pt x="12898" y="325"/>
                  </a:lnTo>
                  <a:lnTo>
                    <a:pt x="14106" y="325"/>
                  </a:lnTo>
                  <a:lnTo>
                    <a:pt x="14106" y="0"/>
                  </a:lnTo>
                  <a:moveTo>
                    <a:pt x="15400" y="0"/>
                  </a:moveTo>
                  <a:lnTo>
                    <a:pt x="14188" y="0"/>
                  </a:lnTo>
                  <a:lnTo>
                    <a:pt x="14188" y="325"/>
                  </a:lnTo>
                  <a:lnTo>
                    <a:pt x="15400" y="325"/>
                  </a:lnTo>
                  <a:lnTo>
                    <a:pt x="154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28"/>
            <p:cNvSpPr>
              <a:spLocks/>
            </p:cNvSpPr>
            <p:nvPr userDrawn="1"/>
          </p:nvSpPr>
          <p:spPr bwMode="auto">
            <a:xfrm>
              <a:off x="-4984" y="5682"/>
              <a:ext cx="15728" cy="325"/>
            </a:xfrm>
            <a:custGeom>
              <a:avLst/>
              <a:gdLst>
                <a:gd name="T0" fmla="*/ 15564 w 15728"/>
                <a:gd name="T1" fmla="*/ 0 h 325"/>
                <a:gd name="T2" fmla="*/ 14352 w 15728"/>
                <a:gd name="T3" fmla="*/ 0 h 325"/>
                <a:gd name="T4" fmla="*/ 14352 w 15728"/>
                <a:gd name="T5" fmla="*/ 325 h 325"/>
                <a:gd name="T6" fmla="*/ 14270 w 15728"/>
                <a:gd name="T7" fmla="*/ 325 h 325"/>
                <a:gd name="T8" fmla="*/ 14270 w 15728"/>
                <a:gd name="T9" fmla="*/ 0 h 325"/>
                <a:gd name="T10" fmla="*/ 13062 w 15728"/>
                <a:gd name="T11" fmla="*/ 0 h 325"/>
                <a:gd name="T12" fmla="*/ 13062 w 15728"/>
                <a:gd name="T13" fmla="*/ 325 h 325"/>
                <a:gd name="T14" fmla="*/ 12980 w 15728"/>
                <a:gd name="T15" fmla="*/ 325 h 325"/>
                <a:gd name="T16" fmla="*/ 12980 w 15728"/>
                <a:gd name="T17" fmla="*/ 0 h 325"/>
                <a:gd name="T18" fmla="*/ 11774 w 15728"/>
                <a:gd name="T19" fmla="*/ 0 h 325"/>
                <a:gd name="T20" fmla="*/ 11774 w 15728"/>
                <a:gd name="T21" fmla="*/ 325 h 325"/>
                <a:gd name="T22" fmla="*/ 11692 w 15728"/>
                <a:gd name="T23" fmla="*/ 325 h 325"/>
                <a:gd name="T24" fmla="*/ 11692 w 15728"/>
                <a:gd name="T25" fmla="*/ 0 h 325"/>
                <a:gd name="T26" fmla="*/ 10483 w 15728"/>
                <a:gd name="T27" fmla="*/ 0 h 325"/>
                <a:gd name="T28" fmla="*/ 10483 w 15728"/>
                <a:gd name="T29" fmla="*/ 325 h 325"/>
                <a:gd name="T30" fmla="*/ 10401 w 15728"/>
                <a:gd name="T31" fmla="*/ 325 h 325"/>
                <a:gd name="T32" fmla="*/ 10401 w 15728"/>
                <a:gd name="T33" fmla="*/ 0 h 325"/>
                <a:gd name="T34" fmla="*/ 9195 w 15728"/>
                <a:gd name="T35" fmla="*/ 0 h 325"/>
                <a:gd name="T36" fmla="*/ 9195 w 15728"/>
                <a:gd name="T37" fmla="*/ 325 h 325"/>
                <a:gd name="T38" fmla="*/ 9113 w 15728"/>
                <a:gd name="T39" fmla="*/ 325 h 325"/>
                <a:gd name="T40" fmla="*/ 9113 w 15728"/>
                <a:gd name="T41" fmla="*/ 0 h 325"/>
                <a:gd name="T42" fmla="*/ 7905 w 15728"/>
                <a:gd name="T43" fmla="*/ 0 h 325"/>
                <a:gd name="T44" fmla="*/ 7905 w 15728"/>
                <a:gd name="T45" fmla="*/ 325 h 325"/>
                <a:gd name="T46" fmla="*/ 7823 w 15728"/>
                <a:gd name="T47" fmla="*/ 325 h 325"/>
                <a:gd name="T48" fmla="*/ 7823 w 15728"/>
                <a:gd name="T49" fmla="*/ 0 h 325"/>
                <a:gd name="T50" fmla="*/ 6615 w 15728"/>
                <a:gd name="T51" fmla="*/ 0 h 325"/>
                <a:gd name="T52" fmla="*/ 6615 w 15728"/>
                <a:gd name="T53" fmla="*/ 325 h 325"/>
                <a:gd name="T54" fmla="*/ 6533 w 15728"/>
                <a:gd name="T55" fmla="*/ 325 h 325"/>
                <a:gd name="T56" fmla="*/ 6533 w 15728"/>
                <a:gd name="T57" fmla="*/ 0 h 325"/>
                <a:gd name="T58" fmla="*/ 5327 w 15728"/>
                <a:gd name="T59" fmla="*/ 0 h 325"/>
                <a:gd name="T60" fmla="*/ 5327 w 15728"/>
                <a:gd name="T61" fmla="*/ 325 h 325"/>
                <a:gd name="T62" fmla="*/ 5245 w 15728"/>
                <a:gd name="T63" fmla="*/ 325 h 325"/>
                <a:gd name="T64" fmla="*/ 5245 w 15728"/>
                <a:gd name="T65" fmla="*/ 0 h 325"/>
                <a:gd name="T66" fmla="*/ 4036 w 15728"/>
                <a:gd name="T67" fmla="*/ 0 h 325"/>
                <a:gd name="T68" fmla="*/ 4036 w 15728"/>
                <a:gd name="T69" fmla="*/ 325 h 325"/>
                <a:gd name="T70" fmla="*/ 3955 w 15728"/>
                <a:gd name="T71" fmla="*/ 325 h 325"/>
                <a:gd name="T72" fmla="*/ 3955 w 15728"/>
                <a:gd name="T73" fmla="*/ 0 h 325"/>
                <a:gd name="T74" fmla="*/ 2748 w 15728"/>
                <a:gd name="T75" fmla="*/ 0 h 325"/>
                <a:gd name="T76" fmla="*/ 2748 w 15728"/>
                <a:gd name="T77" fmla="*/ 325 h 325"/>
                <a:gd name="T78" fmla="*/ 2666 w 15728"/>
                <a:gd name="T79" fmla="*/ 325 h 325"/>
                <a:gd name="T80" fmla="*/ 2666 w 15728"/>
                <a:gd name="T81" fmla="*/ 0 h 325"/>
                <a:gd name="T82" fmla="*/ 1458 w 15728"/>
                <a:gd name="T83" fmla="*/ 0 h 325"/>
                <a:gd name="T84" fmla="*/ 1458 w 15728"/>
                <a:gd name="T85" fmla="*/ 325 h 325"/>
                <a:gd name="T86" fmla="*/ 1376 w 15728"/>
                <a:gd name="T87" fmla="*/ 325 h 325"/>
                <a:gd name="T88" fmla="*/ 1376 w 15728"/>
                <a:gd name="T89" fmla="*/ 0 h 325"/>
                <a:gd name="T90" fmla="*/ 164 w 15728"/>
                <a:gd name="T91" fmla="*/ 0 h 325"/>
                <a:gd name="T92" fmla="*/ 164 w 15728"/>
                <a:gd name="T93" fmla="*/ 325 h 325"/>
                <a:gd name="T94" fmla="*/ 0 w 15728"/>
                <a:gd name="T95" fmla="*/ 325 h 325"/>
                <a:gd name="T96" fmla="*/ 0 w 15728"/>
                <a:gd name="T97" fmla="*/ 0 h 325"/>
                <a:gd name="T98" fmla="*/ 0 w 15728"/>
                <a:gd name="T99" fmla="*/ 325 h 325"/>
                <a:gd name="T100" fmla="*/ 15728 w 15728"/>
                <a:gd name="T101" fmla="*/ 325 h 325"/>
                <a:gd name="T102" fmla="*/ 15564 w 15728"/>
                <a:gd name="T103" fmla="*/ 325 h 325"/>
                <a:gd name="T104" fmla="*/ 15564 w 15728"/>
                <a:gd name="T105" fmla="*/ 0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728" h="325">
                  <a:moveTo>
                    <a:pt x="15564" y="0"/>
                  </a:moveTo>
                  <a:lnTo>
                    <a:pt x="14352" y="0"/>
                  </a:lnTo>
                  <a:lnTo>
                    <a:pt x="14352" y="325"/>
                  </a:lnTo>
                  <a:lnTo>
                    <a:pt x="14270" y="325"/>
                  </a:lnTo>
                  <a:lnTo>
                    <a:pt x="14270" y="0"/>
                  </a:lnTo>
                  <a:lnTo>
                    <a:pt x="13062" y="0"/>
                  </a:lnTo>
                  <a:lnTo>
                    <a:pt x="13062" y="325"/>
                  </a:lnTo>
                  <a:lnTo>
                    <a:pt x="12980" y="325"/>
                  </a:lnTo>
                  <a:lnTo>
                    <a:pt x="12980" y="0"/>
                  </a:lnTo>
                  <a:lnTo>
                    <a:pt x="11774" y="0"/>
                  </a:lnTo>
                  <a:lnTo>
                    <a:pt x="11774" y="325"/>
                  </a:lnTo>
                  <a:lnTo>
                    <a:pt x="11692" y="325"/>
                  </a:lnTo>
                  <a:lnTo>
                    <a:pt x="11692" y="0"/>
                  </a:lnTo>
                  <a:lnTo>
                    <a:pt x="10483" y="0"/>
                  </a:lnTo>
                  <a:lnTo>
                    <a:pt x="10483" y="325"/>
                  </a:lnTo>
                  <a:lnTo>
                    <a:pt x="10401" y="325"/>
                  </a:lnTo>
                  <a:lnTo>
                    <a:pt x="10401" y="0"/>
                  </a:lnTo>
                  <a:lnTo>
                    <a:pt x="9195" y="0"/>
                  </a:lnTo>
                  <a:lnTo>
                    <a:pt x="9195" y="325"/>
                  </a:lnTo>
                  <a:lnTo>
                    <a:pt x="9113" y="325"/>
                  </a:lnTo>
                  <a:lnTo>
                    <a:pt x="9113" y="0"/>
                  </a:lnTo>
                  <a:lnTo>
                    <a:pt x="7905" y="0"/>
                  </a:lnTo>
                  <a:lnTo>
                    <a:pt x="7905" y="325"/>
                  </a:lnTo>
                  <a:lnTo>
                    <a:pt x="7823" y="325"/>
                  </a:lnTo>
                  <a:lnTo>
                    <a:pt x="7823" y="0"/>
                  </a:lnTo>
                  <a:lnTo>
                    <a:pt x="6615" y="0"/>
                  </a:lnTo>
                  <a:lnTo>
                    <a:pt x="6615" y="325"/>
                  </a:lnTo>
                  <a:lnTo>
                    <a:pt x="6533" y="325"/>
                  </a:lnTo>
                  <a:lnTo>
                    <a:pt x="6533" y="0"/>
                  </a:lnTo>
                  <a:lnTo>
                    <a:pt x="5327" y="0"/>
                  </a:lnTo>
                  <a:lnTo>
                    <a:pt x="5327" y="325"/>
                  </a:lnTo>
                  <a:lnTo>
                    <a:pt x="5245" y="325"/>
                  </a:lnTo>
                  <a:lnTo>
                    <a:pt x="5245" y="0"/>
                  </a:lnTo>
                  <a:lnTo>
                    <a:pt x="4036" y="0"/>
                  </a:lnTo>
                  <a:lnTo>
                    <a:pt x="4036" y="325"/>
                  </a:lnTo>
                  <a:lnTo>
                    <a:pt x="3955" y="325"/>
                  </a:lnTo>
                  <a:lnTo>
                    <a:pt x="3955" y="0"/>
                  </a:lnTo>
                  <a:lnTo>
                    <a:pt x="2748" y="0"/>
                  </a:lnTo>
                  <a:lnTo>
                    <a:pt x="2748" y="325"/>
                  </a:lnTo>
                  <a:lnTo>
                    <a:pt x="2666" y="325"/>
                  </a:lnTo>
                  <a:lnTo>
                    <a:pt x="2666" y="0"/>
                  </a:lnTo>
                  <a:lnTo>
                    <a:pt x="1458" y="0"/>
                  </a:lnTo>
                  <a:lnTo>
                    <a:pt x="1458" y="325"/>
                  </a:lnTo>
                  <a:lnTo>
                    <a:pt x="1376" y="325"/>
                  </a:lnTo>
                  <a:lnTo>
                    <a:pt x="1376" y="0"/>
                  </a:lnTo>
                  <a:lnTo>
                    <a:pt x="164" y="0"/>
                  </a:lnTo>
                  <a:lnTo>
                    <a:pt x="164" y="325"/>
                  </a:lnTo>
                  <a:lnTo>
                    <a:pt x="0" y="325"/>
                  </a:lnTo>
                  <a:lnTo>
                    <a:pt x="0" y="0"/>
                  </a:lnTo>
                  <a:lnTo>
                    <a:pt x="0" y="325"/>
                  </a:lnTo>
                  <a:lnTo>
                    <a:pt x="15728" y="325"/>
                  </a:lnTo>
                  <a:lnTo>
                    <a:pt x="15564" y="325"/>
                  </a:lnTo>
                  <a:lnTo>
                    <a:pt x="15564"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29"/>
            <p:cNvSpPr>
              <a:spLocks/>
            </p:cNvSpPr>
            <p:nvPr userDrawn="1"/>
          </p:nvSpPr>
          <p:spPr bwMode="auto">
            <a:xfrm>
              <a:off x="-4984" y="5682"/>
              <a:ext cx="15728" cy="325"/>
            </a:xfrm>
            <a:custGeom>
              <a:avLst/>
              <a:gdLst>
                <a:gd name="T0" fmla="*/ 15564 w 15728"/>
                <a:gd name="T1" fmla="*/ 0 h 325"/>
                <a:gd name="T2" fmla="*/ 14352 w 15728"/>
                <a:gd name="T3" fmla="*/ 0 h 325"/>
                <a:gd name="T4" fmla="*/ 14352 w 15728"/>
                <a:gd name="T5" fmla="*/ 325 h 325"/>
                <a:gd name="T6" fmla="*/ 14270 w 15728"/>
                <a:gd name="T7" fmla="*/ 325 h 325"/>
                <a:gd name="T8" fmla="*/ 14270 w 15728"/>
                <a:gd name="T9" fmla="*/ 0 h 325"/>
                <a:gd name="T10" fmla="*/ 13062 w 15728"/>
                <a:gd name="T11" fmla="*/ 0 h 325"/>
                <a:gd name="T12" fmla="*/ 13062 w 15728"/>
                <a:gd name="T13" fmla="*/ 325 h 325"/>
                <a:gd name="T14" fmla="*/ 12980 w 15728"/>
                <a:gd name="T15" fmla="*/ 325 h 325"/>
                <a:gd name="T16" fmla="*/ 12980 w 15728"/>
                <a:gd name="T17" fmla="*/ 0 h 325"/>
                <a:gd name="T18" fmla="*/ 11774 w 15728"/>
                <a:gd name="T19" fmla="*/ 0 h 325"/>
                <a:gd name="T20" fmla="*/ 11774 w 15728"/>
                <a:gd name="T21" fmla="*/ 325 h 325"/>
                <a:gd name="T22" fmla="*/ 11692 w 15728"/>
                <a:gd name="T23" fmla="*/ 325 h 325"/>
                <a:gd name="T24" fmla="*/ 11692 w 15728"/>
                <a:gd name="T25" fmla="*/ 0 h 325"/>
                <a:gd name="T26" fmla="*/ 10483 w 15728"/>
                <a:gd name="T27" fmla="*/ 0 h 325"/>
                <a:gd name="T28" fmla="*/ 10483 w 15728"/>
                <a:gd name="T29" fmla="*/ 325 h 325"/>
                <a:gd name="T30" fmla="*/ 10401 w 15728"/>
                <a:gd name="T31" fmla="*/ 325 h 325"/>
                <a:gd name="T32" fmla="*/ 10401 w 15728"/>
                <a:gd name="T33" fmla="*/ 0 h 325"/>
                <a:gd name="T34" fmla="*/ 9195 w 15728"/>
                <a:gd name="T35" fmla="*/ 0 h 325"/>
                <a:gd name="T36" fmla="*/ 9195 w 15728"/>
                <a:gd name="T37" fmla="*/ 325 h 325"/>
                <a:gd name="T38" fmla="*/ 9113 w 15728"/>
                <a:gd name="T39" fmla="*/ 325 h 325"/>
                <a:gd name="T40" fmla="*/ 9113 w 15728"/>
                <a:gd name="T41" fmla="*/ 0 h 325"/>
                <a:gd name="T42" fmla="*/ 7905 w 15728"/>
                <a:gd name="T43" fmla="*/ 0 h 325"/>
                <a:gd name="T44" fmla="*/ 7905 w 15728"/>
                <a:gd name="T45" fmla="*/ 325 h 325"/>
                <a:gd name="T46" fmla="*/ 7823 w 15728"/>
                <a:gd name="T47" fmla="*/ 325 h 325"/>
                <a:gd name="T48" fmla="*/ 7823 w 15728"/>
                <a:gd name="T49" fmla="*/ 0 h 325"/>
                <a:gd name="T50" fmla="*/ 6615 w 15728"/>
                <a:gd name="T51" fmla="*/ 0 h 325"/>
                <a:gd name="T52" fmla="*/ 6615 w 15728"/>
                <a:gd name="T53" fmla="*/ 325 h 325"/>
                <a:gd name="T54" fmla="*/ 6533 w 15728"/>
                <a:gd name="T55" fmla="*/ 325 h 325"/>
                <a:gd name="T56" fmla="*/ 6533 w 15728"/>
                <a:gd name="T57" fmla="*/ 0 h 325"/>
                <a:gd name="T58" fmla="*/ 5327 w 15728"/>
                <a:gd name="T59" fmla="*/ 0 h 325"/>
                <a:gd name="T60" fmla="*/ 5327 w 15728"/>
                <a:gd name="T61" fmla="*/ 325 h 325"/>
                <a:gd name="T62" fmla="*/ 5245 w 15728"/>
                <a:gd name="T63" fmla="*/ 325 h 325"/>
                <a:gd name="T64" fmla="*/ 5245 w 15728"/>
                <a:gd name="T65" fmla="*/ 0 h 325"/>
                <a:gd name="T66" fmla="*/ 4036 w 15728"/>
                <a:gd name="T67" fmla="*/ 0 h 325"/>
                <a:gd name="T68" fmla="*/ 4036 w 15728"/>
                <a:gd name="T69" fmla="*/ 325 h 325"/>
                <a:gd name="T70" fmla="*/ 3955 w 15728"/>
                <a:gd name="T71" fmla="*/ 325 h 325"/>
                <a:gd name="T72" fmla="*/ 3955 w 15728"/>
                <a:gd name="T73" fmla="*/ 0 h 325"/>
                <a:gd name="T74" fmla="*/ 2748 w 15728"/>
                <a:gd name="T75" fmla="*/ 0 h 325"/>
                <a:gd name="T76" fmla="*/ 2748 w 15728"/>
                <a:gd name="T77" fmla="*/ 325 h 325"/>
                <a:gd name="T78" fmla="*/ 2666 w 15728"/>
                <a:gd name="T79" fmla="*/ 325 h 325"/>
                <a:gd name="T80" fmla="*/ 2666 w 15728"/>
                <a:gd name="T81" fmla="*/ 0 h 325"/>
                <a:gd name="T82" fmla="*/ 1458 w 15728"/>
                <a:gd name="T83" fmla="*/ 0 h 325"/>
                <a:gd name="T84" fmla="*/ 1458 w 15728"/>
                <a:gd name="T85" fmla="*/ 325 h 325"/>
                <a:gd name="T86" fmla="*/ 1376 w 15728"/>
                <a:gd name="T87" fmla="*/ 325 h 325"/>
                <a:gd name="T88" fmla="*/ 1376 w 15728"/>
                <a:gd name="T89" fmla="*/ 0 h 325"/>
                <a:gd name="T90" fmla="*/ 164 w 15728"/>
                <a:gd name="T91" fmla="*/ 0 h 325"/>
                <a:gd name="T92" fmla="*/ 164 w 15728"/>
                <a:gd name="T93" fmla="*/ 325 h 325"/>
                <a:gd name="T94" fmla="*/ 0 w 15728"/>
                <a:gd name="T95" fmla="*/ 325 h 325"/>
                <a:gd name="T96" fmla="*/ 0 w 15728"/>
                <a:gd name="T97" fmla="*/ 0 h 325"/>
                <a:gd name="T98" fmla="*/ 0 w 15728"/>
                <a:gd name="T99" fmla="*/ 325 h 325"/>
                <a:gd name="T100" fmla="*/ 15728 w 15728"/>
                <a:gd name="T101" fmla="*/ 325 h 325"/>
                <a:gd name="T102" fmla="*/ 15564 w 15728"/>
                <a:gd name="T103" fmla="*/ 325 h 325"/>
                <a:gd name="T104" fmla="*/ 15564 w 15728"/>
                <a:gd name="T105" fmla="*/ 0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728" h="325">
                  <a:moveTo>
                    <a:pt x="15564" y="0"/>
                  </a:moveTo>
                  <a:lnTo>
                    <a:pt x="14352" y="0"/>
                  </a:lnTo>
                  <a:lnTo>
                    <a:pt x="14352" y="325"/>
                  </a:lnTo>
                  <a:lnTo>
                    <a:pt x="14270" y="325"/>
                  </a:lnTo>
                  <a:lnTo>
                    <a:pt x="14270" y="0"/>
                  </a:lnTo>
                  <a:lnTo>
                    <a:pt x="13062" y="0"/>
                  </a:lnTo>
                  <a:lnTo>
                    <a:pt x="13062" y="325"/>
                  </a:lnTo>
                  <a:lnTo>
                    <a:pt x="12980" y="325"/>
                  </a:lnTo>
                  <a:lnTo>
                    <a:pt x="12980" y="0"/>
                  </a:lnTo>
                  <a:lnTo>
                    <a:pt x="11774" y="0"/>
                  </a:lnTo>
                  <a:lnTo>
                    <a:pt x="11774" y="325"/>
                  </a:lnTo>
                  <a:lnTo>
                    <a:pt x="11692" y="325"/>
                  </a:lnTo>
                  <a:lnTo>
                    <a:pt x="11692" y="0"/>
                  </a:lnTo>
                  <a:lnTo>
                    <a:pt x="10483" y="0"/>
                  </a:lnTo>
                  <a:lnTo>
                    <a:pt x="10483" y="325"/>
                  </a:lnTo>
                  <a:lnTo>
                    <a:pt x="10401" y="325"/>
                  </a:lnTo>
                  <a:lnTo>
                    <a:pt x="10401" y="0"/>
                  </a:lnTo>
                  <a:lnTo>
                    <a:pt x="9195" y="0"/>
                  </a:lnTo>
                  <a:lnTo>
                    <a:pt x="9195" y="325"/>
                  </a:lnTo>
                  <a:lnTo>
                    <a:pt x="9113" y="325"/>
                  </a:lnTo>
                  <a:lnTo>
                    <a:pt x="9113" y="0"/>
                  </a:lnTo>
                  <a:lnTo>
                    <a:pt x="7905" y="0"/>
                  </a:lnTo>
                  <a:lnTo>
                    <a:pt x="7905" y="325"/>
                  </a:lnTo>
                  <a:lnTo>
                    <a:pt x="7823" y="325"/>
                  </a:lnTo>
                  <a:lnTo>
                    <a:pt x="7823" y="0"/>
                  </a:lnTo>
                  <a:lnTo>
                    <a:pt x="6615" y="0"/>
                  </a:lnTo>
                  <a:lnTo>
                    <a:pt x="6615" y="325"/>
                  </a:lnTo>
                  <a:lnTo>
                    <a:pt x="6533" y="325"/>
                  </a:lnTo>
                  <a:lnTo>
                    <a:pt x="6533" y="0"/>
                  </a:lnTo>
                  <a:lnTo>
                    <a:pt x="5327" y="0"/>
                  </a:lnTo>
                  <a:lnTo>
                    <a:pt x="5327" y="325"/>
                  </a:lnTo>
                  <a:lnTo>
                    <a:pt x="5245" y="325"/>
                  </a:lnTo>
                  <a:lnTo>
                    <a:pt x="5245" y="0"/>
                  </a:lnTo>
                  <a:lnTo>
                    <a:pt x="4036" y="0"/>
                  </a:lnTo>
                  <a:lnTo>
                    <a:pt x="4036" y="325"/>
                  </a:lnTo>
                  <a:lnTo>
                    <a:pt x="3955" y="325"/>
                  </a:lnTo>
                  <a:lnTo>
                    <a:pt x="3955" y="0"/>
                  </a:lnTo>
                  <a:lnTo>
                    <a:pt x="2748" y="0"/>
                  </a:lnTo>
                  <a:lnTo>
                    <a:pt x="2748" y="325"/>
                  </a:lnTo>
                  <a:lnTo>
                    <a:pt x="2666" y="325"/>
                  </a:lnTo>
                  <a:lnTo>
                    <a:pt x="2666" y="0"/>
                  </a:lnTo>
                  <a:lnTo>
                    <a:pt x="1458" y="0"/>
                  </a:lnTo>
                  <a:lnTo>
                    <a:pt x="1458" y="325"/>
                  </a:lnTo>
                  <a:lnTo>
                    <a:pt x="1376" y="325"/>
                  </a:lnTo>
                  <a:lnTo>
                    <a:pt x="1376" y="0"/>
                  </a:lnTo>
                  <a:lnTo>
                    <a:pt x="164" y="0"/>
                  </a:lnTo>
                  <a:lnTo>
                    <a:pt x="164" y="325"/>
                  </a:lnTo>
                  <a:lnTo>
                    <a:pt x="0" y="325"/>
                  </a:lnTo>
                  <a:lnTo>
                    <a:pt x="0" y="0"/>
                  </a:lnTo>
                  <a:lnTo>
                    <a:pt x="0" y="325"/>
                  </a:lnTo>
                  <a:lnTo>
                    <a:pt x="15728" y="325"/>
                  </a:lnTo>
                  <a:lnTo>
                    <a:pt x="15564" y="325"/>
                  </a:lnTo>
                  <a:lnTo>
                    <a:pt x="155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30"/>
            <p:cNvSpPr>
              <a:spLocks noChangeArrowheads="1"/>
            </p:cNvSpPr>
            <p:nvPr userDrawn="1"/>
          </p:nvSpPr>
          <p:spPr bwMode="auto">
            <a:xfrm>
              <a:off x="-4984" y="-2442"/>
              <a:ext cx="164" cy="8124"/>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131"/>
            <p:cNvSpPr>
              <a:spLocks noChangeArrowheads="1"/>
            </p:cNvSpPr>
            <p:nvPr userDrawn="1"/>
          </p:nvSpPr>
          <p:spPr bwMode="auto">
            <a:xfrm>
              <a:off x="-4984" y="-2442"/>
              <a:ext cx="164" cy="8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32"/>
            <p:cNvSpPr>
              <a:spLocks noChangeArrowheads="1"/>
            </p:cNvSpPr>
            <p:nvPr userDrawn="1"/>
          </p:nvSpPr>
          <p:spPr bwMode="auto">
            <a:xfrm>
              <a:off x="-4984" y="-2767"/>
              <a:ext cx="164" cy="325"/>
            </a:xfrm>
            <a:prstGeom prst="rect">
              <a:avLst/>
            </a:prstGeom>
            <a:solidFill>
              <a:srgbClr val="8D8D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33"/>
            <p:cNvSpPr>
              <a:spLocks noChangeArrowheads="1"/>
            </p:cNvSpPr>
            <p:nvPr userDrawn="1"/>
          </p:nvSpPr>
          <p:spPr bwMode="auto">
            <a:xfrm>
              <a:off x="-4984" y="-2767"/>
              <a:ext cx="164"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34"/>
            <p:cNvSpPr>
              <a:spLocks noChangeArrowheads="1"/>
            </p:cNvSpPr>
            <p:nvPr userDrawn="1"/>
          </p:nvSpPr>
          <p:spPr bwMode="auto">
            <a:xfrm>
              <a:off x="-4984" y="5682"/>
              <a:ext cx="164" cy="325"/>
            </a:xfrm>
            <a:prstGeom prst="rect">
              <a:avLst/>
            </a:prstGeom>
            <a:solidFill>
              <a:srgbClr val="8D8D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35"/>
            <p:cNvSpPr>
              <a:spLocks noChangeArrowheads="1"/>
            </p:cNvSpPr>
            <p:nvPr userDrawn="1"/>
          </p:nvSpPr>
          <p:spPr bwMode="auto">
            <a:xfrm>
              <a:off x="-4984" y="5682"/>
              <a:ext cx="164"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136"/>
            <p:cNvSpPr>
              <a:spLocks/>
            </p:cNvSpPr>
            <p:nvPr userDrawn="1"/>
          </p:nvSpPr>
          <p:spPr bwMode="auto">
            <a:xfrm>
              <a:off x="10580" y="-2767"/>
              <a:ext cx="164" cy="8774"/>
            </a:xfrm>
            <a:custGeom>
              <a:avLst/>
              <a:gdLst>
                <a:gd name="T0" fmla="*/ 164 w 164"/>
                <a:gd name="T1" fmla="*/ 0 h 8774"/>
                <a:gd name="T2" fmla="*/ 0 w 164"/>
                <a:gd name="T3" fmla="*/ 0 h 8774"/>
                <a:gd name="T4" fmla="*/ 164 w 164"/>
                <a:gd name="T5" fmla="*/ 0 h 8774"/>
                <a:gd name="T6" fmla="*/ 164 w 164"/>
                <a:gd name="T7" fmla="*/ 325 h 8774"/>
                <a:gd name="T8" fmla="*/ 0 w 164"/>
                <a:gd name="T9" fmla="*/ 325 h 8774"/>
                <a:gd name="T10" fmla="*/ 0 w 164"/>
                <a:gd name="T11" fmla="*/ 8449 h 8774"/>
                <a:gd name="T12" fmla="*/ 164 w 164"/>
                <a:gd name="T13" fmla="*/ 8449 h 8774"/>
                <a:gd name="T14" fmla="*/ 164 w 164"/>
                <a:gd name="T15" fmla="*/ 8774 h 8774"/>
                <a:gd name="T16" fmla="*/ 164 w 164"/>
                <a:gd name="T17" fmla="*/ 0 h 8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8774">
                  <a:moveTo>
                    <a:pt x="164" y="0"/>
                  </a:moveTo>
                  <a:lnTo>
                    <a:pt x="0" y="0"/>
                  </a:lnTo>
                  <a:lnTo>
                    <a:pt x="164" y="0"/>
                  </a:lnTo>
                  <a:lnTo>
                    <a:pt x="164" y="325"/>
                  </a:lnTo>
                  <a:lnTo>
                    <a:pt x="0" y="325"/>
                  </a:lnTo>
                  <a:lnTo>
                    <a:pt x="0" y="8449"/>
                  </a:lnTo>
                  <a:lnTo>
                    <a:pt x="164" y="8449"/>
                  </a:lnTo>
                  <a:lnTo>
                    <a:pt x="164" y="8774"/>
                  </a:lnTo>
                  <a:lnTo>
                    <a:pt x="164" y="0"/>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37"/>
            <p:cNvSpPr>
              <a:spLocks/>
            </p:cNvSpPr>
            <p:nvPr userDrawn="1"/>
          </p:nvSpPr>
          <p:spPr bwMode="auto">
            <a:xfrm>
              <a:off x="10580" y="-2767"/>
              <a:ext cx="164" cy="8774"/>
            </a:xfrm>
            <a:custGeom>
              <a:avLst/>
              <a:gdLst>
                <a:gd name="T0" fmla="*/ 164 w 164"/>
                <a:gd name="T1" fmla="*/ 0 h 8774"/>
                <a:gd name="T2" fmla="*/ 0 w 164"/>
                <a:gd name="T3" fmla="*/ 0 h 8774"/>
                <a:gd name="T4" fmla="*/ 164 w 164"/>
                <a:gd name="T5" fmla="*/ 0 h 8774"/>
                <a:gd name="T6" fmla="*/ 164 w 164"/>
                <a:gd name="T7" fmla="*/ 325 h 8774"/>
                <a:gd name="T8" fmla="*/ 0 w 164"/>
                <a:gd name="T9" fmla="*/ 325 h 8774"/>
                <a:gd name="T10" fmla="*/ 0 w 164"/>
                <a:gd name="T11" fmla="*/ 8449 h 8774"/>
                <a:gd name="T12" fmla="*/ 164 w 164"/>
                <a:gd name="T13" fmla="*/ 8449 h 8774"/>
                <a:gd name="T14" fmla="*/ 164 w 164"/>
                <a:gd name="T15" fmla="*/ 8774 h 8774"/>
                <a:gd name="T16" fmla="*/ 164 w 164"/>
                <a:gd name="T17" fmla="*/ 0 h 8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8774">
                  <a:moveTo>
                    <a:pt x="164" y="0"/>
                  </a:moveTo>
                  <a:lnTo>
                    <a:pt x="0" y="0"/>
                  </a:lnTo>
                  <a:lnTo>
                    <a:pt x="164" y="0"/>
                  </a:lnTo>
                  <a:lnTo>
                    <a:pt x="164" y="325"/>
                  </a:lnTo>
                  <a:lnTo>
                    <a:pt x="0" y="325"/>
                  </a:lnTo>
                  <a:lnTo>
                    <a:pt x="0" y="8449"/>
                  </a:lnTo>
                  <a:lnTo>
                    <a:pt x="164" y="8449"/>
                  </a:lnTo>
                  <a:lnTo>
                    <a:pt x="164" y="8774"/>
                  </a:lnTo>
                  <a:lnTo>
                    <a:pt x="1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138"/>
            <p:cNvSpPr>
              <a:spLocks noChangeArrowheads="1"/>
            </p:cNvSpPr>
            <p:nvPr userDrawn="1"/>
          </p:nvSpPr>
          <p:spPr bwMode="auto">
            <a:xfrm>
              <a:off x="10580" y="-2767"/>
              <a:ext cx="164" cy="325"/>
            </a:xfrm>
            <a:prstGeom prst="rect">
              <a:avLst/>
            </a:prstGeom>
            <a:solidFill>
              <a:srgbClr val="8D8D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139"/>
            <p:cNvSpPr>
              <a:spLocks noChangeArrowheads="1"/>
            </p:cNvSpPr>
            <p:nvPr userDrawn="1"/>
          </p:nvSpPr>
          <p:spPr bwMode="auto">
            <a:xfrm>
              <a:off x="10580" y="-2767"/>
              <a:ext cx="164"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40"/>
            <p:cNvSpPr>
              <a:spLocks noChangeArrowheads="1"/>
            </p:cNvSpPr>
            <p:nvPr userDrawn="1"/>
          </p:nvSpPr>
          <p:spPr bwMode="auto">
            <a:xfrm>
              <a:off x="10580" y="5682"/>
              <a:ext cx="164" cy="325"/>
            </a:xfrm>
            <a:prstGeom prst="rect">
              <a:avLst/>
            </a:prstGeom>
            <a:solidFill>
              <a:srgbClr val="8D8D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141"/>
            <p:cNvSpPr>
              <a:spLocks noChangeArrowheads="1"/>
            </p:cNvSpPr>
            <p:nvPr userDrawn="1"/>
          </p:nvSpPr>
          <p:spPr bwMode="auto">
            <a:xfrm>
              <a:off x="10580" y="5682"/>
              <a:ext cx="164"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Rectangle 142"/>
            <p:cNvSpPr>
              <a:spLocks noChangeArrowheads="1"/>
            </p:cNvSpPr>
            <p:nvPr userDrawn="1"/>
          </p:nvSpPr>
          <p:spPr bwMode="auto">
            <a:xfrm>
              <a:off x="7996" y="-2442"/>
              <a:ext cx="82" cy="8124"/>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Rectangle 143"/>
            <p:cNvSpPr>
              <a:spLocks noChangeArrowheads="1"/>
            </p:cNvSpPr>
            <p:nvPr userDrawn="1"/>
          </p:nvSpPr>
          <p:spPr bwMode="auto">
            <a:xfrm>
              <a:off x="7996" y="-2442"/>
              <a:ext cx="82" cy="8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44"/>
            <p:cNvSpPr>
              <a:spLocks noChangeArrowheads="1"/>
            </p:cNvSpPr>
            <p:nvPr userDrawn="1"/>
          </p:nvSpPr>
          <p:spPr bwMode="auto">
            <a:xfrm>
              <a:off x="7996" y="-2767"/>
              <a:ext cx="82" cy="325"/>
            </a:xfrm>
            <a:prstGeom prst="rect">
              <a:avLst/>
            </a:prstGeom>
            <a:solidFill>
              <a:srgbClr val="8D8D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Rectangle 145"/>
            <p:cNvSpPr>
              <a:spLocks noChangeArrowheads="1"/>
            </p:cNvSpPr>
            <p:nvPr userDrawn="1"/>
          </p:nvSpPr>
          <p:spPr bwMode="auto">
            <a:xfrm>
              <a:off x="7996" y="-2767"/>
              <a:ext cx="8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46"/>
            <p:cNvSpPr>
              <a:spLocks noChangeArrowheads="1"/>
            </p:cNvSpPr>
            <p:nvPr userDrawn="1"/>
          </p:nvSpPr>
          <p:spPr bwMode="auto">
            <a:xfrm>
              <a:off x="7996" y="5682"/>
              <a:ext cx="82" cy="325"/>
            </a:xfrm>
            <a:prstGeom prst="rect">
              <a:avLst/>
            </a:prstGeom>
            <a:solidFill>
              <a:srgbClr val="8D8D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47"/>
            <p:cNvSpPr>
              <a:spLocks noChangeArrowheads="1"/>
            </p:cNvSpPr>
            <p:nvPr userDrawn="1"/>
          </p:nvSpPr>
          <p:spPr bwMode="auto">
            <a:xfrm>
              <a:off x="7996" y="5682"/>
              <a:ext cx="8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48"/>
            <p:cNvSpPr>
              <a:spLocks noChangeArrowheads="1"/>
            </p:cNvSpPr>
            <p:nvPr userDrawn="1"/>
          </p:nvSpPr>
          <p:spPr bwMode="auto">
            <a:xfrm>
              <a:off x="4129" y="-2442"/>
              <a:ext cx="82" cy="8124"/>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49"/>
            <p:cNvSpPr>
              <a:spLocks noChangeArrowheads="1"/>
            </p:cNvSpPr>
            <p:nvPr userDrawn="1"/>
          </p:nvSpPr>
          <p:spPr bwMode="auto">
            <a:xfrm>
              <a:off x="4129" y="-2442"/>
              <a:ext cx="82" cy="8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50"/>
            <p:cNvSpPr>
              <a:spLocks noChangeArrowheads="1"/>
            </p:cNvSpPr>
            <p:nvPr userDrawn="1"/>
          </p:nvSpPr>
          <p:spPr bwMode="auto">
            <a:xfrm>
              <a:off x="4129" y="-2767"/>
              <a:ext cx="82" cy="325"/>
            </a:xfrm>
            <a:prstGeom prst="rect">
              <a:avLst/>
            </a:prstGeom>
            <a:solidFill>
              <a:srgbClr val="8D8D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51"/>
            <p:cNvSpPr>
              <a:spLocks noChangeArrowheads="1"/>
            </p:cNvSpPr>
            <p:nvPr userDrawn="1"/>
          </p:nvSpPr>
          <p:spPr bwMode="auto">
            <a:xfrm>
              <a:off x="4129" y="-2767"/>
              <a:ext cx="8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152"/>
            <p:cNvSpPr>
              <a:spLocks noChangeArrowheads="1"/>
            </p:cNvSpPr>
            <p:nvPr userDrawn="1"/>
          </p:nvSpPr>
          <p:spPr bwMode="auto">
            <a:xfrm>
              <a:off x="4129" y="5682"/>
              <a:ext cx="82" cy="325"/>
            </a:xfrm>
            <a:prstGeom prst="rect">
              <a:avLst/>
            </a:prstGeom>
            <a:solidFill>
              <a:srgbClr val="8D8D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153"/>
            <p:cNvSpPr>
              <a:spLocks noChangeArrowheads="1"/>
            </p:cNvSpPr>
            <p:nvPr userDrawn="1"/>
          </p:nvSpPr>
          <p:spPr bwMode="auto">
            <a:xfrm>
              <a:off x="4129" y="5682"/>
              <a:ext cx="8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154"/>
            <p:cNvSpPr>
              <a:spLocks noChangeArrowheads="1"/>
            </p:cNvSpPr>
            <p:nvPr userDrawn="1"/>
          </p:nvSpPr>
          <p:spPr bwMode="auto">
            <a:xfrm>
              <a:off x="261" y="-2442"/>
              <a:ext cx="82" cy="8124"/>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55"/>
            <p:cNvSpPr>
              <a:spLocks noChangeArrowheads="1"/>
            </p:cNvSpPr>
            <p:nvPr userDrawn="1"/>
          </p:nvSpPr>
          <p:spPr bwMode="auto">
            <a:xfrm>
              <a:off x="261" y="-2442"/>
              <a:ext cx="82" cy="8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156"/>
            <p:cNvSpPr>
              <a:spLocks noChangeArrowheads="1"/>
            </p:cNvSpPr>
            <p:nvPr userDrawn="1"/>
          </p:nvSpPr>
          <p:spPr bwMode="auto">
            <a:xfrm>
              <a:off x="261" y="-2767"/>
              <a:ext cx="82" cy="325"/>
            </a:xfrm>
            <a:prstGeom prst="rect">
              <a:avLst/>
            </a:prstGeom>
            <a:solidFill>
              <a:srgbClr val="8D8D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157"/>
            <p:cNvSpPr>
              <a:spLocks noChangeArrowheads="1"/>
            </p:cNvSpPr>
            <p:nvPr userDrawn="1"/>
          </p:nvSpPr>
          <p:spPr bwMode="auto">
            <a:xfrm>
              <a:off x="261" y="-2767"/>
              <a:ext cx="8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158"/>
            <p:cNvSpPr>
              <a:spLocks noChangeArrowheads="1"/>
            </p:cNvSpPr>
            <p:nvPr userDrawn="1"/>
          </p:nvSpPr>
          <p:spPr bwMode="auto">
            <a:xfrm>
              <a:off x="261" y="5682"/>
              <a:ext cx="82" cy="325"/>
            </a:xfrm>
            <a:prstGeom prst="rect">
              <a:avLst/>
            </a:prstGeom>
            <a:solidFill>
              <a:srgbClr val="8D8D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159"/>
            <p:cNvSpPr>
              <a:spLocks noChangeArrowheads="1"/>
            </p:cNvSpPr>
            <p:nvPr userDrawn="1"/>
          </p:nvSpPr>
          <p:spPr bwMode="auto">
            <a:xfrm>
              <a:off x="261" y="5682"/>
              <a:ext cx="8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Rectangle 160"/>
            <p:cNvSpPr>
              <a:spLocks noChangeArrowheads="1"/>
            </p:cNvSpPr>
            <p:nvPr userDrawn="1"/>
          </p:nvSpPr>
          <p:spPr bwMode="auto">
            <a:xfrm>
              <a:off x="9286" y="-2442"/>
              <a:ext cx="82" cy="8124"/>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161"/>
            <p:cNvSpPr>
              <a:spLocks noChangeArrowheads="1"/>
            </p:cNvSpPr>
            <p:nvPr userDrawn="1"/>
          </p:nvSpPr>
          <p:spPr bwMode="auto">
            <a:xfrm>
              <a:off x="9286" y="-2442"/>
              <a:ext cx="82" cy="8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162"/>
            <p:cNvSpPr>
              <a:spLocks noChangeArrowheads="1"/>
            </p:cNvSpPr>
            <p:nvPr userDrawn="1"/>
          </p:nvSpPr>
          <p:spPr bwMode="auto">
            <a:xfrm>
              <a:off x="9286" y="-2767"/>
              <a:ext cx="82" cy="325"/>
            </a:xfrm>
            <a:prstGeom prst="rect">
              <a:avLst/>
            </a:prstGeom>
            <a:solidFill>
              <a:srgbClr val="8D8D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163"/>
            <p:cNvSpPr>
              <a:spLocks noChangeArrowheads="1"/>
            </p:cNvSpPr>
            <p:nvPr userDrawn="1"/>
          </p:nvSpPr>
          <p:spPr bwMode="auto">
            <a:xfrm>
              <a:off x="9286" y="-2767"/>
              <a:ext cx="8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164"/>
            <p:cNvSpPr>
              <a:spLocks noChangeArrowheads="1"/>
            </p:cNvSpPr>
            <p:nvPr userDrawn="1"/>
          </p:nvSpPr>
          <p:spPr bwMode="auto">
            <a:xfrm>
              <a:off x="9286" y="5682"/>
              <a:ext cx="82" cy="325"/>
            </a:xfrm>
            <a:prstGeom prst="rect">
              <a:avLst/>
            </a:prstGeom>
            <a:solidFill>
              <a:srgbClr val="8D8D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65"/>
            <p:cNvSpPr>
              <a:spLocks noChangeArrowheads="1"/>
            </p:cNvSpPr>
            <p:nvPr userDrawn="1"/>
          </p:nvSpPr>
          <p:spPr bwMode="auto">
            <a:xfrm>
              <a:off x="9286" y="5682"/>
              <a:ext cx="8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66"/>
            <p:cNvSpPr>
              <a:spLocks noChangeArrowheads="1"/>
            </p:cNvSpPr>
            <p:nvPr userDrawn="1"/>
          </p:nvSpPr>
          <p:spPr bwMode="auto">
            <a:xfrm>
              <a:off x="5417" y="-2442"/>
              <a:ext cx="82" cy="8124"/>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67"/>
            <p:cNvSpPr>
              <a:spLocks noChangeArrowheads="1"/>
            </p:cNvSpPr>
            <p:nvPr userDrawn="1"/>
          </p:nvSpPr>
          <p:spPr bwMode="auto">
            <a:xfrm>
              <a:off x="5417" y="-2442"/>
              <a:ext cx="82" cy="8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Rectangle 168"/>
            <p:cNvSpPr>
              <a:spLocks noChangeArrowheads="1"/>
            </p:cNvSpPr>
            <p:nvPr userDrawn="1"/>
          </p:nvSpPr>
          <p:spPr bwMode="auto">
            <a:xfrm>
              <a:off x="5417" y="-2767"/>
              <a:ext cx="82" cy="325"/>
            </a:xfrm>
            <a:prstGeom prst="rect">
              <a:avLst/>
            </a:prstGeom>
            <a:solidFill>
              <a:srgbClr val="8D8D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Rectangle 169"/>
            <p:cNvSpPr>
              <a:spLocks noChangeArrowheads="1"/>
            </p:cNvSpPr>
            <p:nvPr userDrawn="1"/>
          </p:nvSpPr>
          <p:spPr bwMode="auto">
            <a:xfrm>
              <a:off x="5417" y="-2767"/>
              <a:ext cx="8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Rectangle 170"/>
            <p:cNvSpPr>
              <a:spLocks noChangeArrowheads="1"/>
            </p:cNvSpPr>
            <p:nvPr userDrawn="1"/>
          </p:nvSpPr>
          <p:spPr bwMode="auto">
            <a:xfrm>
              <a:off x="5417" y="5682"/>
              <a:ext cx="82" cy="325"/>
            </a:xfrm>
            <a:prstGeom prst="rect">
              <a:avLst/>
            </a:prstGeom>
            <a:solidFill>
              <a:srgbClr val="8D8D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Rectangle 171"/>
            <p:cNvSpPr>
              <a:spLocks noChangeArrowheads="1"/>
            </p:cNvSpPr>
            <p:nvPr userDrawn="1"/>
          </p:nvSpPr>
          <p:spPr bwMode="auto">
            <a:xfrm>
              <a:off x="5417" y="5682"/>
              <a:ext cx="8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Rectangle 172"/>
            <p:cNvSpPr>
              <a:spLocks noChangeArrowheads="1"/>
            </p:cNvSpPr>
            <p:nvPr userDrawn="1"/>
          </p:nvSpPr>
          <p:spPr bwMode="auto">
            <a:xfrm>
              <a:off x="1549" y="-2442"/>
              <a:ext cx="82" cy="8124"/>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Rectangle 173"/>
            <p:cNvSpPr>
              <a:spLocks noChangeArrowheads="1"/>
            </p:cNvSpPr>
            <p:nvPr userDrawn="1"/>
          </p:nvSpPr>
          <p:spPr bwMode="auto">
            <a:xfrm>
              <a:off x="1549" y="-2442"/>
              <a:ext cx="82" cy="8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Rectangle 174"/>
            <p:cNvSpPr>
              <a:spLocks noChangeArrowheads="1"/>
            </p:cNvSpPr>
            <p:nvPr userDrawn="1"/>
          </p:nvSpPr>
          <p:spPr bwMode="auto">
            <a:xfrm>
              <a:off x="1549" y="-2767"/>
              <a:ext cx="82" cy="325"/>
            </a:xfrm>
            <a:prstGeom prst="rect">
              <a:avLst/>
            </a:prstGeom>
            <a:solidFill>
              <a:srgbClr val="8D8D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Rectangle 175"/>
            <p:cNvSpPr>
              <a:spLocks noChangeArrowheads="1"/>
            </p:cNvSpPr>
            <p:nvPr userDrawn="1"/>
          </p:nvSpPr>
          <p:spPr bwMode="auto">
            <a:xfrm>
              <a:off x="1549" y="-2767"/>
              <a:ext cx="8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Rectangle 176"/>
            <p:cNvSpPr>
              <a:spLocks noChangeArrowheads="1"/>
            </p:cNvSpPr>
            <p:nvPr userDrawn="1"/>
          </p:nvSpPr>
          <p:spPr bwMode="auto">
            <a:xfrm>
              <a:off x="1549" y="5682"/>
              <a:ext cx="82" cy="325"/>
            </a:xfrm>
            <a:prstGeom prst="rect">
              <a:avLst/>
            </a:prstGeom>
            <a:solidFill>
              <a:srgbClr val="8D8D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Rectangle 177"/>
            <p:cNvSpPr>
              <a:spLocks noChangeArrowheads="1"/>
            </p:cNvSpPr>
            <p:nvPr userDrawn="1"/>
          </p:nvSpPr>
          <p:spPr bwMode="auto">
            <a:xfrm>
              <a:off x="1549" y="5682"/>
              <a:ext cx="8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Rectangle 178"/>
            <p:cNvSpPr>
              <a:spLocks noChangeArrowheads="1"/>
            </p:cNvSpPr>
            <p:nvPr userDrawn="1"/>
          </p:nvSpPr>
          <p:spPr bwMode="auto">
            <a:xfrm>
              <a:off x="6708" y="-2442"/>
              <a:ext cx="82" cy="8124"/>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Rectangle 179"/>
            <p:cNvSpPr>
              <a:spLocks noChangeArrowheads="1"/>
            </p:cNvSpPr>
            <p:nvPr userDrawn="1"/>
          </p:nvSpPr>
          <p:spPr bwMode="auto">
            <a:xfrm>
              <a:off x="6708" y="-2442"/>
              <a:ext cx="82" cy="8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180"/>
            <p:cNvSpPr>
              <a:spLocks noChangeArrowheads="1"/>
            </p:cNvSpPr>
            <p:nvPr userDrawn="1"/>
          </p:nvSpPr>
          <p:spPr bwMode="auto">
            <a:xfrm>
              <a:off x="6708" y="-2767"/>
              <a:ext cx="82" cy="325"/>
            </a:xfrm>
            <a:prstGeom prst="rect">
              <a:avLst/>
            </a:prstGeom>
            <a:solidFill>
              <a:srgbClr val="8D8D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Rectangle 181"/>
            <p:cNvSpPr>
              <a:spLocks noChangeArrowheads="1"/>
            </p:cNvSpPr>
            <p:nvPr userDrawn="1"/>
          </p:nvSpPr>
          <p:spPr bwMode="auto">
            <a:xfrm>
              <a:off x="6708" y="-2767"/>
              <a:ext cx="8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Rectangle 182"/>
            <p:cNvSpPr>
              <a:spLocks noChangeArrowheads="1"/>
            </p:cNvSpPr>
            <p:nvPr userDrawn="1"/>
          </p:nvSpPr>
          <p:spPr bwMode="auto">
            <a:xfrm>
              <a:off x="6708" y="5682"/>
              <a:ext cx="82" cy="325"/>
            </a:xfrm>
            <a:prstGeom prst="rect">
              <a:avLst/>
            </a:prstGeom>
            <a:solidFill>
              <a:srgbClr val="8D8D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Rectangle 183"/>
            <p:cNvSpPr>
              <a:spLocks noChangeArrowheads="1"/>
            </p:cNvSpPr>
            <p:nvPr userDrawn="1"/>
          </p:nvSpPr>
          <p:spPr bwMode="auto">
            <a:xfrm>
              <a:off x="6708" y="5682"/>
              <a:ext cx="8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Rectangle 184"/>
            <p:cNvSpPr>
              <a:spLocks noChangeArrowheads="1"/>
            </p:cNvSpPr>
            <p:nvPr userDrawn="1"/>
          </p:nvSpPr>
          <p:spPr bwMode="auto">
            <a:xfrm>
              <a:off x="2839" y="-2442"/>
              <a:ext cx="82" cy="8124"/>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Rectangle 185"/>
            <p:cNvSpPr>
              <a:spLocks noChangeArrowheads="1"/>
            </p:cNvSpPr>
            <p:nvPr userDrawn="1"/>
          </p:nvSpPr>
          <p:spPr bwMode="auto">
            <a:xfrm>
              <a:off x="2839" y="-2442"/>
              <a:ext cx="82" cy="8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Rectangle 186"/>
            <p:cNvSpPr>
              <a:spLocks noChangeArrowheads="1"/>
            </p:cNvSpPr>
            <p:nvPr userDrawn="1"/>
          </p:nvSpPr>
          <p:spPr bwMode="auto">
            <a:xfrm>
              <a:off x="2839" y="-2767"/>
              <a:ext cx="82" cy="325"/>
            </a:xfrm>
            <a:prstGeom prst="rect">
              <a:avLst/>
            </a:prstGeom>
            <a:solidFill>
              <a:srgbClr val="8D8D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187"/>
            <p:cNvSpPr>
              <a:spLocks noChangeArrowheads="1"/>
            </p:cNvSpPr>
            <p:nvPr userDrawn="1"/>
          </p:nvSpPr>
          <p:spPr bwMode="auto">
            <a:xfrm>
              <a:off x="2839" y="-2767"/>
              <a:ext cx="8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Rectangle 188"/>
            <p:cNvSpPr>
              <a:spLocks noChangeArrowheads="1"/>
            </p:cNvSpPr>
            <p:nvPr userDrawn="1"/>
          </p:nvSpPr>
          <p:spPr bwMode="auto">
            <a:xfrm>
              <a:off x="2839" y="5682"/>
              <a:ext cx="82" cy="325"/>
            </a:xfrm>
            <a:prstGeom prst="rect">
              <a:avLst/>
            </a:prstGeom>
            <a:solidFill>
              <a:srgbClr val="8D8D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Rectangle 189"/>
            <p:cNvSpPr>
              <a:spLocks noChangeArrowheads="1"/>
            </p:cNvSpPr>
            <p:nvPr userDrawn="1"/>
          </p:nvSpPr>
          <p:spPr bwMode="auto">
            <a:xfrm>
              <a:off x="2839" y="5682"/>
              <a:ext cx="8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Rectangle 190"/>
            <p:cNvSpPr>
              <a:spLocks noChangeArrowheads="1"/>
            </p:cNvSpPr>
            <p:nvPr userDrawn="1"/>
          </p:nvSpPr>
          <p:spPr bwMode="auto">
            <a:xfrm>
              <a:off x="-1029" y="-2442"/>
              <a:ext cx="81" cy="8124"/>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Rectangle 191"/>
            <p:cNvSpPr>
              <a:spLocks noChangeArrowheads="1"/>
            </p:cNvSpPr>
            <p:nvPr userDrawn="1"/>
          </p:nvSpPr>
          <p:spPr bwMode="auto">
            <a:xfrm>
              <a:off x="-1029" y="-2442"/>
              <a:ext cx="81" cy="8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Rectangle 192"/>
            <p:cNvSpPr>
              <a:spLocks noChangeArrowheads="1"/>
            </p:cNvSpPr>
            <p:nvPr userDrawn="1"/>
          </p:nvSpPr>
          <p:spPr bwMode="auto">
            <a:xfrm>
              <a:off x="-1029" y="-2767"/>
              <a:ext cx="81" cy="325"/>
            </a:xfrm>
            <a:prstGeom prst="rect">
              <a:avLst/>
            </a:prstGeom>
            <a:solidFill>
              <a:srgbClr val="8D8D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Rectangle 193"/>
            <p:cNvSpPr>
              <a:spLocks noChangeArrowheads="1"/>
            </p:cNvSpPr>
            <p:nvPr userDrawn="1"/>
          </p:nvSpPr>
          <p:spPr bwMode="auto">
            <a:xfrm>
              <a:off x="-1029" y="-2767"/>
              <a:ext cx="81"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Rectangle 194"/>
            <p:cNvSpPr>
              <a:spLocks noChangeArrowheads="1"/>
            </p:cNvSpPr>
            <p:nvPr userDrawn="1"/>
          </p:nvSpPr>
          <p:spPr bwMode="auto">
            <a:xfrm>
              <a:off x="-1029" y="5682"/>
              <a:ext cx="81" cy="325"/>
            </a:xfrm>
            <a:prstGeom prst="rect">
              <a:avLst/>
            </a:prstGeom>
            <a:solidFill>
              <a:srgbClr val="8D8D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Rectangle 195"/>
            <p:cNvSpPr>
              <a:spLocks noChangeArrowheads="1"/>
            </p:cNvSpPr>
            <p:nvPr userDrawn="1"/>
          </p:nvSpPr>
          <p:spPr bwMode="auto">
            <a:xfrm>
              <a:off x="-1029" y="5682"/>
              <a:ext cx="81"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Rectangle 196"/>
            <p:cNvSpPr>
              <a:spLocks noChangeArrowheads="1"/>
            </p:cNvSpPr>
            <p:nvPr userDrawn="1"/>
          </p:nvSpPr>
          <p:spPr bwMode="auto">
            <a:xfrm>
              <a:off x="-2318" y="-2442"/>
              <a:ext cx="82" cy="8124"/>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Rectangle 197"/>
            <p:cNvSpPr>
              <a:spLocks noChangeArrowheads="1"/>
            </p:cNvSpPr>
            <p:nvPr userDrawn="1"/>
          </p:nvSpPr>
          <p:spPr bwMode="auto">
            <a:xfrm>
              <a:off x="-2318" y="-2442"/>
              <a:ext cx="82" cy="8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Rectangle 198"/>
            <p:cNvSpPr>
              <a:spLocks noChangeArrowheads="1"/>
            </p:cNvSpPr>
            <p:nvPr userDrawn="1"/>
          </p:nvSpPr>
          <p:spPr bwMode="auto">
            <a:xfrm>
              <a:off x="-2318" y="-2767"/>
              <a:ext cx="82" cy="325"/>
            </a:xfrm>
            <a:prstGeom prst="rect">
              <a:avLst/>
            </a:prstGeom>
            <a:solidFill>
              <a:srgbClr val="8D8D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Rectangle 199"/>
            <p:cNvSpPr>
              <a:spLocks noChangeArrowheads="1"/>
            </p:cNvSpPr>
            <p:nvPr userDrawn="1"/>
          </p:nvSpPr>
          <p:spPr bwMode="auto">
            <a:xfrm>
              <a:off x="-2318" y="-2767"/>
              <a:ext cx="8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Rectangle 200"/>
            <p:cNvSpPr>
              <a:spLocks noChangeArrowheads="1"/>
            </p:cNvSpPr>
            <p:nvPr userDrawn="1"/>
          </p:nvSpPr>
          <p:spPr bwMode="auto">
            <a:xfrm>
              <a:off x="-2318" y="5682"/>
              <a:ext cx="82" cy="325"/>
            </a:xfrm>
            <a:prstGeom prst="rect">
              <a:avLst/>
            </a:prstGeom>
            <a:solidFill>
              <a:srgbClr val="8D8D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Rectangle 201"/>
            <p:cNvSpPr>
              <a:spLocks noChangeArrowheads="1"/>
            </p:cNvSpPr>
            <p:nvPr userDrawn="1"/>
          </p:nvSpPr>
          <p:spPr bwMode="auto">
            <a:xfrm>
              <a:off x="-2318" y="5682"/>
              <a:ext cx="8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Rectangle 202"/>
            <p:cNvSpPr>
              <a:spLocks noChangeArrowheads="1"/>
            </p:cNvSpPr>
            <p:nvPr userDrawn="1"/>
          </p:nvSpPr>
          <p:spPr bwMode="auto">
            <a:xfrm>
              <a:off x="-3608" y="-2442"/>
              <a:ext cx="82" cy="8124"/>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Rectangle 203"/>
            <p:cNvSpPr>
              <a:spLocks noChangeArrowheads="1"/>
            </p:cNvSpPr>
            <p:nvPr userDrawn="1"/>
          </p:nvSpPr>
          <p:spPr bwMode="auto">
            <a:xfrm>
              <a:off x="-3608" y="-2442"/>
              <a:ext cx="82" cy="8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Rectangle 204"/>
            <p:cNvSpPr>
              <a:spLocks noChangeArrowheads="1"/>
            </p:cNvSpPr>
            <p:nvPr userDrawn="1"/>
          </p:nvSpPr>
          <p:spPr bwMode="auto">
            <a:xfrm>
              <a:off x="-3608" y="-2767"/>
              <a:ext cx="82" cy="325"/>
            </a:xfrm>
            <a:prstGeom prst="rect">
              <a:avLst/>
            </a:prstGeom>
            <a:solidFill>
              <a:srgbClr val="8D8D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Rectangle 205"/>
            <p:cNvSpPr>
              <a:spLocks noChangeArrowheads="1"/>
            </p:cNvSpPr>
            <p:nvPr userDrawn="1"/>
          </p:nvSpPr>
          <p:spPr bwMode="auto">
            <a:xfrm>
              <a:off x="-3608" y="-2767"/>
              <a:ext cx="8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Rectangle 206"/>
            <p:cNvSpPr>
              <a:spLocks noChangeArrowheads="1"/>
            </p:cNvSpPr>
            <p:nvPr userDrawn="1"/>
          </p:nvSpPr>
          <p:spPr bwMode="auto">
            <a:xfrm>
              <a:off x="-3608" y="5682"/>
              <a:ext cx="82" cy="325"/>
            </a:xfrm>
            <a:prstGeom prst="rect">
              <a:avLst/>
            </a:prstGeom>
            <a:solidFill>
              <a:srgbClr val="8D8D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Rectangle 207"/>
            <p:cNvSpPr>
              <a:spLocks noChangeArrowheads="1"/>
            </p:cNvSpPr>
            <p:nvPr userDrawn="1"/>
          </p:nvSpPr>
          <p:spPr bwMode="auto">
            <a:xfrm>
              <a:off x="-3608" y="5682"/>
              <a:ext cx="8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208"/>
            <p:cNvSpPr>
              <a:spLocks/>
            </p:cNvSpPr>
            <p:nvPr userDrawn="1"/>
          </p:nvSpPr>
          <p:spPr bwMode="auto">
            <a:xfrm>
              <a:off x="-4984" y="-2446"/>
              <a:ext cx="15728" cy="8"/>
            </a:xfrm>
            <a:custGeom>
              <a:avLst/>
              <a:gdLst>
                <a:gd name="T0" fmla="*/ 0 w 15728"/>
                <a:gd name="T1" fmla="*/ 8 h 8"/>
                <a:gd name="T2" fmla="*/ 15728 w 15728"/>
                <a:gd name="T3" fmla="*/ 0 h 8"/>
                <a:gd name="T4" fmla="*/ 0 w 15728"/>
                <a:gd name="T5" fmla="*/ 8 h 8"/>
              </a:gdLst>
              <a:ahLst/>
              <a:cxnLst>
                <a:cxn ang="0">
                  <a:pos x="T0" y="T1"/>
                </a:cxn>
                <a:cxn ang="0">
                  <a:pos x="T2" y="T3"/>
                </a:cxn>
                <a:cxn ang="0">
                  <a:pos x="T4" y="T5"/>
                </a:cxn>
              </a:cxnLst>
              <a:rect l="0" t="0" r="r" b="b"/>
              <a:pathLst>
                <a:path w="15728" h="8">
                  <a:moveTo>
                    <a:pt x="0" y="8"/>
                  </a:moveTo>
                  <a:lnTo>
                    <a:pt x="15728" y="0"/>
                  </a:lnTo>
                  <a:lnTo>
                    <a:pt x="0" y="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Line 209"/>
            <p:cNvSpPr>
              <a:spLocks noChangeShapeType="1"/>
            </p:cNvSpPr>
            <p:nvPr userDrawn="1"/>
          </p:nvSpPr>
          <p:spPr bwMode="auto">
            <a:xfrm flipV="1">
              <a:off x="-4984" y="-2446"/>
              <a:ext cx="15728" cy="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210"/>
            <p:cNvSpPr>
              <a:spLocks/>
            </p:cNvSpPr>
            <p:nvPr userDrawn="1"/>
          </p:nvSpPr>
          <p:spPr bwMode="auto">
            <a:xfrm>
              <a:off x="-4984" y="-2450"/>
              <a:ext cx="15728" cy="16"/>
            </a:xfrm>
            <a:custGeom>
              <a:avLst/>
              <a:gdLst>
                <a:gd name="T0" fmla="*/ 0 w 15728"/>
                <a:gd name="T1" fmla="*/ 16 h 16"/>
                <a:gd name="T2" fmla="*/ 15728 w 15728"/>
                <a:gd name="T3" fmla="*/ 8 h 16"/>
                <a:gd name="T4" fmla="*/ 15728 w 15728"/>
                <a:gd name="T5" fmla="*/ 0 h 16"/>
                <a:gd name="T6" fmla="*/ 0 w 15728"/>
                <a:gd name="T7" fmla="*/ 8 h 16"/>
                <a:gd name="T8" fmla="*/ 0 w 15728"/>
                <a:gd name="T9" fmla="*/ 16 h 16"/>
              </a:gdLst>
              <a:ahLst/>
              <a:cxnLst>
                <a:cxn ang="0">
                  <a:pos x="T0" y="T1"/>
                </a:cxn>
                <a:cxn ang="0">
                  <a:pos x="T2" y="T3"/>
                </a:cxn>
                <a:cxn ang="0">
                  <a:pos x="T4" y="T5"/>
                </a:cxn>
                <a:cxn ang="0">
                  <a:pos x="T6" y="T7"/>
                </a:cxn>
                <a:cxn ang="0">
                  <a:pos x="T8" y="T9"/>
                </a:cxn>
              </a:cxnLst>
              <a:rect l="0" t="0" r="r" b="b"/>
              <a:pathLst>
                <a:path w="15728" h="16">
                  <a:moveTo>
                    <a:pt x="0" y="16"/>
                  </a:moveTo>
                  <a:lnTo>
                    <a:pt x="15728" y="8"/>
                  </a:lnTo>
                  <a:lnTo>
                    <a:pt x="15728" y="0"/>
                  </a:lnTo>
                  <a:lnTo>
                    <a:pt x="0" y="8"/>
                  </a:lnTo>
                  <a:lnTo>
                    <a:pt x="0" y="1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211"/>
            <p:cNvSpPr>
              <a:spLocks/>
            </p:cNvSpPr>
            <p:nvPr userDrawn="1"/>
          </p:nvSpPr>
          <p:spPr bwMode="auto">
            <a:xfrm>
              <a:off x="-4984" y="-2450"/>
              <a:ext cx="15728" cy="16"/>
            </a:xfrm>
            <a:custGeom>
              <a:avLst/>
              <a:gdLst>
                <a:gd name="T0" fmla="*/ 0 w 15728"/>
                <a:gd name="T1" fmla="*/ 16 h 16"/>
                <a:gd name="T2" fmla="*/ 15728 w 15728"/>
                <a:gd name="T3" fmla="*/ 8 h 16"/>
                <a:gd name="T4" fmla="*/ 15728 w 15728"/>
                <a:gd name="T5" fmla="*/ 0 h 16"/>
                <a:gd name="T6" fmla="*/ 0 w 15728"/>
                <a:gd name="T7" fmla="*/ 8 h 16"/>
              </a:gdLst>
              <a:ahLst/>
              <a:cxnLst>
                <a:cxn ang="0">
                  <a:pos x="T0" y="T1"/>
                </a:cxn>
                <a:cxn ang="0">
                  <a:pos x="T2" y="T3"/>
                </a:cxn>
                <a:cxn ang="0">
                  <a:pos x="T4" y="T5"/>
                </a:cxn>
                <a:cxn ang="0">
                  <a:pos x="T6" y="T7"/>
                </a:cxn>
              </a:cxnLst>
              <a:rect l="0" t="0" r="r" b="b"/>
              <a:pathLst>
                <a:path w="15728" h="16">
                  <a:moveTo>
                    <a:pt x="0" y="16"/>
                  </a:moveTo>
                  <a:lnTo>
                    <a:pt x="15728" y="8"/>
                  </a:lnTo>
                  <a:lnTo>
                    <a:pt x="15728" y="0"/>
                  </a:lnTo>
                  <a:lnTo>
                    <a:pt x="0"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212"/>
            <p:cNvSpPr>
              <a:spLocks/>
            </p:cNvSpPr>
            <p:nvPr userDrawn="1"/>
          </p:nvSpPr>
          <p:spPr bwMode="auto">
            <a:xfrm>
              <a:off x="-4984" y="-1431"/>
              <a:ext cx="15728" cy="9"/>
            </a:xfrm>
            <a:custGeom>
              <a:avLst/>
              <a:gdLst>
                <a:gd name="T0" fmla="*/ 0 w 15728"/>
                <a:gd name="T1" fmla="*/ 9 h 9"/>
                <a:gd name="T2" fmla="*/ 15728 w 15728"/>
                <a:gd name="T3" fmla="*/ 0 h 9"/>
                <a:gd name="T4" fmla="*/ 0 w 15728"/>
                <a:gd name="T5" fmla="*/ 9 h 9"/>
              </a:gdLst>
              <a:ahLst/>
              <a:cxnLst>
                <a:cxn ang="0">
                  <a:pos x="T0" y="T1"/>
                </a:cxn>
                <a:cxn ang="0">
                  <a:pos x="T2" y="T3"/>
                </a:cxn>
                <a:cxn ang="0">
                  <a:pos x="T4" y="T5"/>
                </a:cxn>
              </a:cxnLst>
              <a:rect l="0" t="0" r="r" b="b"/>
              <a:pathLst>
                <a:path w="15728" h="9">
                  <a:moveTo>
                    <a:pt x="0" y="9"/>
                  </a:moveTo>
                  <a:lnTo>
                    <a:pt x="15728" y="0"/>
                  </a:lnTo>
                  <a:lnTo>
                    <a:pt x="0" y="9"/>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Line 213"/>
            <p:cNvSpPr>
              <a:spLocks noChangeShapeType="1"/>
            </p:cNvSpPr>
            <p:nvPr userDrawn="1"/>
          </p:nvSpPr>
          <p:spPr bwMode="auto">
            <a:xfrm flipV="1">
              <a:off x="-4984" y="-1431"/>
              <a:ext cx="15728" cy="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214"/>
            <p:cNvSpPr>
              <a:spLocks/>
            </p:cNvSpPr>
            <p:nvPr userDrawn="1"/>
          </p:nvSpPr>
          <p:spPr bwMode="auto">
            <a:xfrm>
              <a:off x="-4984" y="-1435"/>
              <a:ext cx="15728" cy="17"/>
            </a:xfrm>
            <a:custGeom>
              <a:avLst/>
              <a:gdLst>
                <a:gd name="T0" fmla="*/ 0 w 15728"/>
                <a:gd name="T1" fmla="*/ 17 h 17"/>
                <a:gd name="T2" fmla="*/ 15728 w 15728"/>
                <a:gd name="T3" fmla="*/ 8 h 17"/>
                <a:gd name="T4" fmla="*/ 15728 w 15728"/>
                <a:gd name="T5" fmla="*/ 0 h 17"/>
                <a:gd name="T6" fmla="*/ 0 w 15728"/>
                <a:gd name="T7" fmla="*/ 8 h 17"/>
                <a:gd name="T8" fmla="*/ 0 w 15728"/>
                <a:gd name="T9" fmla="*/ 17 h 17"/>
              </a:gdLst>
              <a:ahLst/>
              <a:cxnLst>
                <a:cxn ang="0">
                  <a:pos x="T0" y="T1"/>
                </a:cxn>
                <a:cxn ang="0">
                  <a:pos x="T2" y="T3"/>
                </a:cxn>
                <a:cxn ang="0">
                  <a:pos x="T4" y="T5"/>
                </a:cxn>
                <a:cxn ang="0">
                  <a:pos x="T6" y="T7"/>
                </a:cxn>
                <a:cxn ang="0">
                  <a:pos x="T8" y="T9"/>
                </a:cxn>
              </a:cxnLst>
              <a:rect l="0" t="0" r="r" b="b"/>
              <a:pathLst>
                <a:path w="15728" h="17">
                  <a:moveTo>
                    <a:pt x="0" y="17"/>
                  </a:moveTo>
                  <a:lnTo>
                    <a:pt x="15728" y="8"/>
                  </a:lnTo>
                  <a:lnTo>
                    <a:pt x="15728" y="0"/>
                  </a:lnTo>
                  <a:lnTo>
                    <a:pt x="0" y="8"/>
                  </a:lnTo>
                  <a:lnTo>
                    <a:pt x="0" y="1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215"/>
            <p:cNvSpPr>
              <a:spLocks/>
            </p:cNvSpPr>
            <p:nvPr userDrawn="1"/>
          </p:nvSpPr>
          <p:spPr bwMode="auto">
            <a:xfrm>
              <a:off x="-4984" y="-1435"/>
              <a:ext cx="15728" cy="17"/>
            </a:xfrm>
            <a:custGeom>
              <a:avLst/>
              <a:gdLst>
                <a:gd name="T0" fmla="*/ 0 w 15728"/>
                <a:gd name="T1" fmla="*/ 17 h 17"/>
                <a:gd name="T2" fmla="*/ 15728 w 15728"/>
                <a:gd name="T3" fmla="*/ 8 h 17"/>
                <a:gd name="T4" fmla="*/ 15728 w 15728"/>
                <a:gd name="T5" fmla="*/ 0 h 17"/>
                <a:gd name="T6" fmla="*/ 0 w 15728"/>
                <a:gd name="T7" fmla="*/ 8 h 17"/>
              </a:gdLst>
              <a:ahLst/>
              <a:cxnLst>
                <a:cxn ang="0">
                  <a:pos x="T0" y="T1"/>
                </a:cxn>
                <a:cxn ang="0">
                  <a:pos x="T2" y="T3"/>
                </a:cxn>
                <a:cxn ang="0">
                  <a:pos x="T4" y="T5"/>
                </a:cxn>
                <a:cxn ang="0">
                  <a:pos x="T6" y="T7"/>
                </a:cxn>
              </a:cxnLst>
              <a:rect l="0" t="0" r="r" b="b"/>
              <a:pathLst>
                <a:path w="15728" h="17">
                  <a:moveTo>
                    <a:pt x="0" y="17"/>
                  </a:moveTo>
                  <a:lnTo>
                    <a:pt x="15728" y="8"/>
                  </a:lnTo>
                  <a:lnTo>
                    <a:pt x="15728" y="0"/>
                  </a:lnTo>
                  <a:lnTo>
                    <a:pt x="0"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216"/>
            <p:cNvSpPr>
              <a:spLocks/>
            </p:cNvSpPr>
            <p:nvPr userDrawn="1"/>
          </p:nvSpPr>
          <p:spPr bwMode="auto">
            <a:xfrm>
              <a:off x="-4984" y="-415"/>
              <a:ext cx="15728" cy="8"/>
            </a:xfrm>
            <a:custGeom>
              <a:avLst/>
              <a:gdLst>
                <a:gd name="T0" fmla="*/ 0 w 15728"/>
                <a:gd name="T1" fmla="*/ 8 h 8"/>
                <a:gd name="T2" fmla="*/ 15728 w 15728"/>
                <a:gd name="T3" fmla="*/ 0 h 8"/>
                <a:gd name="T4" fmla="*/ 0 w 15728"/>
                <a:gd name="T5" fmla="*/ 8 h 8"/>
              </a:gdLst>
              <a:ahLst/>
              <a:cxnLst>
                <a:cxn ang="0">
                  <a:pos x="T0" y="T1"/>
                </a:cxn>
                <a:cxn ang="0">
                  <a:pos x="T2" y="T3"/>
                </a:cxn>
                <a:cxn ang="0">
                  <a:pos x="T4" y="T5"/>
                </a:cxn>
              </a:cxnLst>
              <a:rect l="0" t="0" r="r" b="b"/>
              <a:pathLst>
                <a:path w="15728" h="8">
                  <a:moveTo>
                    <a:pt x="0" y="8"/>
                  </a:moveTo>
                  <a:lnTo>
                    <a:pt x="15728" y="0"/>
                  </a:lnTo>
                  <a:lnTo>
                    <a:pt x="0" y="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Line 217"/>
            <p:cNvSpPr>
              <a:spLocks noChangeShapeType="1"/>
            </p:cNvSpPr>
            <p:nvPr userDrawn="1"/>
          </p:nvSpPr>
          <p:spPr bwMode="auto">
            <a:xfrm flipV="1">
              <a:off x="-4984" y="-415"/>
              <a:ext cx="15728" cy="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218"/>
            <p:cNvSpPr>
              <a:spLocks/>
            </p:cNvSpPr>
            <p:nvPr userDrawn="1"/>
          </p:nvSpPr>
          <p:spPr bwMode="auto">
            <a:xfrm>
              <a:off x="-4984" y="-419"/>
              <a:ext cx="15728" cy="16"/>
            </a:xfrm>
            <a:custGeom>
              <a:avLst/>
              <a:gdLst>
                <a:gd name="T0" fmla="*/ 0 w 15728"/>
                <a:gd name="T1" fmla="*/ 16 h 16"/>
                <a:gd name="T2" fmla="*/ 15728 w 15728"/>
                <a:gd name="T3" fmla="*/ 8 h 16"/>
                <a:gd name="T4" fmla="*/ 15728 w 15728"/>
                <a:gd name="T5" fmla="*/ 0 h 16"/>
                <a:gd name="T6" fmla="*/ 0 w 15728"/>
                <a:gd name="T7" fmla="*/ 8 h 16"/>
                <a:gd name="T8" fmla="*/ 0 w 15728"/>
                <a:gd name="T9" fmla="*/ 16 h 16"/>
              </a:gdLst>
              <a:ahLst/>
              <a:cxnLst>
                <a:cxn ang="0">
                  <a:pos x="T0" y="T1"/>
                </a:cxn>
                <a:cxn ang="0">
                  <a:pos x="T2" y="T3"/>
                </a:cxn>
                <a:cxn ang="0">
                  <a:pos x="T4" y="T5"/>
                </a:cxn>
                <a:cxn ang="0">
                  <a:pos x="T6" y="T7"/>
                </a:cxn>
                <a:cxn ang="0">
                  <a:pos x="T8" y="T9"/>
                </a:cxn>
              </a:cxnLst>
              <a:rect l="0" t="0" r="r" b="b"/>
              <a:pathLst>
                <a:path w="15728" h="16">
                  <a:moveTo>
                    <a:pt x="0" y="16"/>
                  </a:moveTo>
                  <a:lnTo>
                    <a:pt x="15728" y="8"/>
                  </a:lnTo>
                  <a:lnTo>
                    <a:pt x="15728" y="0"/>
                  </a:lnTo>
                  <a:lnTo>
                    <a:pt x="0" y="8"/>
                  </a:lnTo>
                  <a:lnTo>
                    <a:pt x="0" y="1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219"/>
            <p:cNvSpPr>
              <a:spLocks/>
            </p:cNvSpPr>
            <p:nvPr userDrawn="1"/>
          </p:nvSpPr>
          <p:spPr bwMode="auto">
            <a:xfrm>
              <a:off x="-4984" y="-419"/>
              <a:ext cx="15728" cy="16"/>
            </a:xfrm>
            <a:custGeom>
              <a:avLst/>
              <a:gdLst>
                <a:gd name="T0" fmla="*/ 0 w 15728"/>
                <a:gd name="T1" fmla="*/ 16 h 16"/>
                <a:gd name="T2" fmla="*/ 15728 w 15728"/>
                <a:gd name="T3" fmla="*/ 8 h 16"/>
                <a:gd name="T4" fmla="*/ 15728 w 15728"/>
                <a:gd name="T5" fmla="*/ 0 h 16"/>
                <a:gd name="T6" fmla="*/ 0 w 15728"/>
                <a:gd name="T7" fmla="*/ 8 h 16"/>
              </a:gdLst>
              <a:ahLst/>
              <a:cxnLst>
                <a:cxn ang="0">
                  <a:pos x="T0" y="T1"/>
                </a:cxn>
                <a:cxn ang="0">
                  <a:pos x="T2" y="T3"/>
                </a:cxn>
                <a:cxn ang="0">
                  <a:pos x="T4" y="T5"/>
                </a:cxn>
                <a:cxn ang="0">
                  <a:pos x="T6" y="T7"/>
                </a:cxn>
              </a:cxnLst>
              <a:rect l="0" t="0" r="r" b="b"/>
              <a:pathLst>
                <a:path w="15728" h="16">
                  <a:moveTo>
                    <a:pt x="0" y="16"/>
                  </a:moveTo>
                  <a:lnTo>
                    <a:pt x="15728" y="8"/>
                  </a:lnTo>
                  <a:lnTo>
                    <a:pt x="15728" y="0"/>
                  </a:lnTo>
                  <a:lnTo>
                    <a:pt x="0"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220"/>
            <p:cNvSpPr>
              <a:spLocks/>
            </p:cNvSpPr>
            <p:nvPr userDrawn="1"/>
          </p:nvSpPr>
          <p:spPr bwMode="auto">
            <a:xfrm>
              <a:off x="-4984" y="600"/>
              <a:ext cx="15728" cy="9"/>
            </a:xfrm>
            <a:custGeom>
              <a:avLst/>
              <a:gdLst>
                <a:gd name="T0" fmla="*/ 0 w 15728"/>
                <a:gd name="T1" fmla="*/ 9 h 9"/>
                <a:gd name="T2" fmla="*/ 15728 w 15728"/>
                <a:gd name="T3" fmla="*/ 0 h 9"/>
                <a:gd name="T4" fmla="*/ 0 w 15728"/>
                <a:gd name="T5" fmla="*/ 9 h 9"/>
              </a:gdLst>
              <a:ahLst/>
              <a:cxnLst>
                <a:cxn ang="0">
                  <a:pos x="T0" y="T1"/>
                </a:cxn>
                <a:cxn ang="0">
                  <a:pos x="T2" y="T3"/>
                </a:cxn>
                <a:cxn ang="0">
                  <a:pos x="T4" y="T5"/>
                </a:cxn>
              </a:cxnLst>
              <a:rect l="0" t="0" r="r" b="b"/>
              <a:pathLst>
                <a:path w="15728" h="9">
                  <a:moveTo>
                    <a:pt x="0" y="9"/>
                  </a:moveTo>
                  <a:lnTo>
                    <a:pt x="15728" y="0"/>
                  </a:lnTo>
                  <a:lnTo>
                    <a:pt x="0" y="9"/>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Line 221"/>
            <p:cNvSpPr>
              <a:spLocks noChangeShapeType="1"/>
            </p:cNvSpPr>
            <p:nvPr userDrawn="1"/>
          </p:nvSpPr>
          <p:spPr bwMode="auto">
            <a:xfrm flipV="1">
              <a:off x="-4984" y="600"/>
              <a:ext cx="15728" cy="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222"/>
            <p:cNvSpPr>
              <a:spLocks/>
            </p:cNvSpPr>
            <p:nvPr userDrawn="1"/>
          </p:nvSpPr>
          <p:spPr bwMode="auto">
            <a:xfrm>
              <a:off x="-4984" y="596"/>
              <a:ext cx="15728" cy="17"/>
            </a:xfrm>
            <a:custGeom>
              <a:avLst/>
              <a:gdLst>
                <a:gd name="T0" fmla="*/ 0 w 15728"/>
                <a:gd name="T1" fmla="*/ 17 h 17"/>
                <a:gd name="T2" fmla="*/ 15728 w 15728"/>
                <a:gd name="T3" fmla="*/ 9 h 17"/>
                <a:gd name="T4" fmla="*/ 15728 w 15728"/>
                <a:gd name="T5" fmla="*/ 0 h 17"/>
                <a:gd name="T6" fmla="*/ 0 w 15728"/>
                <a:gd name="T7" fmla="*/ 9 h 17"/>
                <a:gd name="T8" fmla="*/ 0 w 15728"/>
                <a:gd name="T9" fmla="*/ 17 h 17"/>
              </a:gdLst>
              <a:ahLst/>
              <a:cxnLst>
                <a:cxn ang="0">
                  <a:pos x="T0" y="T1"/>
                </a:cxn>
                <a:cxn ang="0">
                  <a:pos x="T2" y="T3"/>
                </a:cxn>
                <a:cxn ang="0">
                  <a:pos x="T4" y="T5"/>
                </a:cxn>
                <a:cxn ang="0">
                  <a:pos x="T6" y="T7"/>
                </a:cxn>
                <a:cxn ang="0">
                  <a:pos x="T8" y="T9"/>
                </a:cxn>
              </a:cxnLst>
              <a:rect l="0" t="0" r="r" b="b"/>
              <a:pathLst>
                <a:path w="15728" h="17">
                  <a:moveTo>
                    <a:pt x="0" y="17"/>
                  </a:moveTo>
                  <a:lnTo>
                    <a:pt x="15728" y="9"/>
                  </a:lnTo>
                  <a:lnTo>
                    <a:pt x="15728" y="0"/>
                  </a:lnTo>
                  <a:lnTo>
                    <a:pt x="0" y="9"/>
                  </a:lnTo>
                  <a:lnTo>
                    <a:pt x="0" y="1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223"/>
            <p:cNvSpPr>
              <a:spLocks/>
            </p:cNvSpPr>
            <p:nvPr userDrawn="1"/>
          </p:nvSpPr>
          <p:spPr bwMode="auto">
            <a:xfrm>
              <a:off x="-4984" y="596"/>
              <a:ext cx="15728" cy="17"/>
            </a:xfrm>
            <a:custGeom>
              <a:avLst/>
              <a:gdLst>
                <a:gd name="T0" fmla="*/ 0 w 15728"/>
                <a:gd name="T1" fmla="*/ 17 h 17"/>
                <a:gd name="T2" fmla="*/ 15728 w 15728"/>
                <a:gd name="T3" fmla="*/ 9 h 17"/>
                <a:gd name="T4" fmla="*/ 15728 w 15728"/>
                <a:gd name="T5" fmla="*/ 0 h 17"/>
                <a:gd name="T6" fmla="*/ 0 w 15728"/>
                <a:gd name="T7" fmla="*/ 9 h 17"/>
              </a:gdLst>
              <a:ahLst/>
              <a:cxnLst>
                <a:cxn ang="0">
                  <a:pos x="T0" y="T1"/>
                </a:cxn>
                <a:cxn ang="0">
                  <a:pos x="T2" y="T3"/>
                </a:cxn>
                <a:cxn ang="0">
                  <a:pos x="T4" y="T5"/>
                </a:cxn>
                <a:cxn ang="0">
                  <a:pos x="T6" y="T7"/>
                </a:cxn>
              </a:cxnLst>
              <a:rect l="0" t="0" r="r" b="b"/>
              <a:pathLst>
                <a:path w="15728" h="17">
                  <a:moveTo>
                    <a:pt x="0" y="17"/>
                  </a:moveTo>
                  <a:lnTo>
                    <a:pt x="15728" y="9"/>
                  </a:lnTo>
                  <a:lnTo>
                    <a:pt x="15728" y="0"/>
                  </a:lnTo>
                  <a:lnTo>
                    <a:pt x="0"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224"/>
            <p:cNvSpPr>
              <a:spLocks/>
            </p:cNvSpPr>
            <p:nvPr userDrawn="1"/>
          </p:nvSpPr>
          <p:spPr bwMode="auto">
            <a:xfrm>
              <a:off x="-4984" y="1616"/>
              <a:ext cx="15728" cy="8"/>
            </a:xfrm>
            <a:custGeom>
              <a:avLst/>
              <a:gdLst>
                <a:gd name="T0" fmla="*/ 0 w 15728"/>
                <a:gd name="T1" fmla="*/ 8 h 8"/>
                <a:gd name="T2" fmla="*/ 15728 w 15728"/>
                <a:gd name="T3" fmla="*/ 0 h 8"/>
                <a:gd name="T4" fmla="*/ 0 w 15728"/>
                <a:gd name="T5" fmla="*/ 8 h 8"/>
              </a:gdLst>
              <a:ahLst/>
              <a:cxnLst>
                <a:cxn ang="0">
                  <a:pos x="T0" y="T1"/>
                </a:cxn>
                <a:cxn ang="0">
                  <a:pos x="T2" y="T3"/>
                </a:cxn>
                <a:cxn ang="0">
                  <a:pos x="T4" y="T5"/>
                </a:cxn>
              </a:cxnLst>
              <a:rect l="0" t="0" r="r" b="b"/>
              <a:pathLst>
                <a:path w="15728" h="8">
                  <a:moveTo>
                    <a:pt x="0" y="8"/>
                  </a:moveTo>
                  <a:lnTo>
                    <a:pt x="15728" y="0"/>
                  </a:lnTo>
                  <a:lnTo>
                    <a:pt x="0" y="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Line 225"/>
            <p:cNvSpPr>
              <a:spLocks noChangeShapeType="1"/>
            </p:cNvSpPr>
            <p:nvPr userDrawn="1"/>
          </p:nvSpPr>
          <p:spPr bwMode="auto">
            <a:xfrm flipV="1">
              <a:off x="-4984" y="1616"/>
              <a:ext cx="15728" cy="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226"/>
            <p:cNvSpPr>
              <a:spLocks/>
            </p:cNvSpPr>
            <p:nvPr userDrawn="1"/>
          </p:nvSpPr>
          <p:spPr bwMode="auto">
            <a:xfrm>
              <a:off x="-4984" y="1612"/>
              <a:ext cx="15728" cy="16"/>
            </a:xfrm>
            <a:custGeom>
              <a:avLst/>
              <a:gdLst>
                <a:gd name="T0" fmla="*/ 0 w 15728"/>
                <a:gd name="T1" fmla="*/ 16 h 16"/>
                <a:gd name="T2" fmla="*/ 15728 w 15728"/>
                <a:gd name="T3" fmla="*/ 8 h 16"/>
                <a:gd name="T4" fmla="*/ 15728 w 15728"/>
                <a:gd name="T5" fmla="*/ 0 h 16"/>
                <a:gd name="T6" fmla="*/ 0 w 15728"/>
                <a:gd name="T7" fmla="*/ 8 h 16"/>
                <a:gd name="T8" fmla="*/ 0 w 15728"/>
                <a:gd name="T9" fmla="*/ 16 h 16"/>
              </a:gdLst>
              <a:ahLst/>
              <a:cxnLst>
                <a:cxn ang="0">
                  <a:pos x="T0" y="T1"/>
                </a:cxn>
                <a:cxn ang="0">
                  <a:pos x="T2" y="T3"/>
                </a:cxn>
                <a:cxn ang="0">
                  <a:pos x="T4" y="T5"/>
                </a:cxn>
                <a:cxn ang="0">
                  <a:pos x="T6" y="T7"/>
                </a:cxn>
                <a:cxn ang="0">
                  <a:pos x="T8" y="T9"/>
                </a:cxn>
              </a:cxnLst>
              <a:rect l="0" t="0" r="r" b="b"/>
              <a:pathLst>
                <a:path w="15728" h="16">
                  <a:moveTo>
                    <a:pt x="0" y="16"/>
                  </a:moveTo>
                  <a:lnTo>
                    <a:pt x="15728" y="8"/>
                  </a:lnTo>
                  <a:lnTo>
                    <a:pt x="15728" y="0"/>
                  </a:lnTo>
                  <a:lnTo>
                    <a:pt x="0" y="8"/>
                  </a:lnTo>
                  <a:lnTo>
                    <a:pt x="0" y="1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227"/>
            <p:cNvSpPr>
              <a:spLocks/>
            </p:cNvSpPr>
            <p:nvPr userDrawn="1"/>
          </p:nvSpPr>
          <p:spPr bwMode="auto">
            <a:xfrm>
              <a:off x="-4984" y="1612"/>
              <a:ext cx="15728" cy="16"/>
            </a:xfrm>
            <a:custGeom>
              <a:avLst/>
              <a:gdLst>
                <a:gd name="T0" fmla="*/ 0 w 15728"/>
                <a:gd name="T1" fmla="*/ 16 h 16"/>
                <a:gd name="T2" fmla="*/ 15728 w 15728"/>
                <a:gd name="T3" fmla="*/ 8 h 16"/>
                <a:gd name="T4" fmla="*/ 15728 w 15728"/>
                <a:gd name="T5" fmla="*/ 0 h 16"/>
                <a:gd name="T6" fmla="*/ 0 w 15728"/>
                <a:gd name="T7" fmla="*/ 8 h 16"/>
              </a:gdLst>
              <a:ahLst/>
              <a:cxnLst>
                <a:cxn ang="0">
                  <a:pos x="T0" y="T1"/>
                </a:cxn>
                <a:cxn ang="0">
                  <a:pos x="T2" y="T3"/>
                </a:cxn>
                <a:cxn ang="0">
                  <a:pos x="T4" y="T5"/>
                </a:cxn>
                <a:cxn ang="0">
                  <a:pos x="T6" y="T7"/>
                </a:cxn>
              </a:cxnLst>
              <a:rect l="0" t="0" r="r" b="b"/>
              <a:pathLst>
                <a:path w="15728" h="16">
                  <a:moveTo>
                    <a:pt x="0" y="16"/>
                  </a:moveTo>
                  <a:lnTo>
                    <a:pt x="15728" y="8"/>
                  </a:lnTo>
                  <a:lnTo>
                    <a:pt x="15728" y="0"/>
                  </a:lnTo>
                  <a:lnTo>
                    <a:pt x="0"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228"/>
            <p:cNvSpPr>
              <a:spLocks/>
            </p:cNvSpPr>
            <p:nvPr userDrawn="1"/>
          </p:nvSpPr>
          <p:spPr bwMode="auto">
            <a:xfrm>
              <a:off x="-4984" y="2631"/>
              <a:ext cx="15728" cy="9"/>
            </a:xfrm>
            <a:custGeom>
              <a:avLst/>
              <a:gdLst>
                <a:gd name="T0" fmla="*/ 0 w 15728"/>
                <a:gd name="T1" fmla="*/ 9 h 9"/>
                <a:gd name="T2" fmla="*/ 15728 w 15728"/>
                <a:gd name="T3" fmla="*/ 0 h 9"/>
                <a:gd name="T4" fmla="*/ 0 w 15728"/>
                <a:gd name="T5" fmla="*/ 9 h 9"/>
              </a:gdLst>
              <a:ahLst/>
              <a:cxnLst>
                <a:cxn ang="0">
                  <a:pos x="T0" y="T1"/>
                </a:cxn>
                <a:cxn ang="0">
                  <a:pos x="T2" y="T3"/>
                </a:cxn>
                <a:cxn ang="0">
                  <a:pos x="T4" y="T5"/>
                </a:cxn>
              </a:cxnLst>
              <a:rect l="0" t="0" r="r" b="b"/>
              <a:pathLst>
                <a:path w="15728" h="9">
                  <a:moveTo>
                    <a:pt x="0" y="9"/>
                  </a:moveTo>
                  <a:lnTo>
                    <a:pt x="15728" y="0"/>
                  </a:lnTo>
                  <a:lnTo>
                    <a:pt x="0" y="9"/>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Line 229"/>
            <p:cNvSpPr>
              <a:spLocks noChangeShapeType="1"/>
            </p:cNvSpPr>
            <p:nvPr userDrawn="1"/>
          </p:nvSpPr>
          <p:spPr bwMode="auto">
            <a:xfrm flipV="1">
              <a:off x="-4984" y="2631"/>
              <a:ext cx="15728" cy="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230"/>
            <p:cNvSpPr>
              <a:spLocks/>
            </p:cNvSpPr>
            <p:nvPr userDrawn="1"/>
          </p:nvSpPr>
          <p:spPr bwMode="auto">
            <a:xfrm>
              <a:off x="-4984" y="2627"/>
              <a:ext cx="15728" cy="17"/>
            </a:xfrm>
            <a:custGeom>
              <a:avLst/>
              <a:gdLst>
                <a:gd name="T0" fmla="*/ 0 w 15728"/>
                <a:gd name="T1" fmla="*/ 17 h 17"/>
                <a:gd name="T2" fmla="*/ 15728 w 15728"/>
                <a:gd name="T3" fmla="*/ 9 h 17"/>
                <a:gd name="T4" fmla="*/ 15728 w 15728"/>
                <a:gd name="T5" fmla="*/ 0 h 17"/>
                <a:gd name="T6" fmla="*/ 0 w 15728"/>
                <a:gd name="T7" fmla="*/ 9 h 17"/>
                <a:gd name="T8" fmla="*/ 0 w 15728"/>
                <a:gd name="T9" fmla="*/ 17 h 17"/>
              </a:gdLst>
              <a:ahLst/>
              <a:cxnLst>
                <a:cxn ang="0">
                  <a:pos x="T0" y="T1"/>
                </a:cxn>
                <a:cxn ang="0">
                  <a:pos x="T2" y="T3"/>
                </a:cxn>
                <a:cxn ang="0">
                  <a:pos x="T4" y="T5"/>
                </a:cxn>
                <a:cxn ang="0">
                  <a:pos x="T6" y="T7"/>
                </a:cxn>
                <a:cxn ang="0">
                  <a:pos x="T8" y="T9"/>
                </a:cxn>
              </a:cxnLst>
              <a:rect l="0" t="0" r="r" b="b"/>
              <a:pathLst>
                <a:path w="15728" h="17">
                  <a:moveTo>
                    <a:pt x="0" y="17"/>
                  </a:moveTo>
                  <a:lnTo>
                    <a:pt x="15728" y="9"/>
                  </a:lnTo>
                  <a:lnTo>
                    <a:pt x="15728" y="0"/>
                  </a:lnTo>
                  <a:lnTo>
                    <a:pt x="0" y="9"/>
                  </a:lnTo>
                  <a:lnTo>
                    <a:pt x="0" y="1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231"/>
            <p:cNvSpPr>
              <a:spLocks/>
            </p:cNvSpPr>
            <p:nvPr userDrawn="1"/>
          </p:nvSpPr>
          <p:spPr bwMode="auto">
            <a:xfrm>
              <a:off x="-4984" y="2627"/>
              <a:ext cx="15728" cy="17"/>
            </a:xfrm>
            <a:custGeom>
              <a:avLst/>
              <a:gdLst>
                <a:gd name="T0" fmla="*/ 0 w 15728"/>
                <a:gd name="T1" fmla="*/ 17 h 17"/>
                <a:gd name="T2" fmla="*/ 15728 w 15728"/>
                <a:gd name="T3" fmla="*/ 9 h 17"/>
                <a:gd name="T4" fmla="*/ 15728 w 15728"/>
                <a:gd name="T5" fmla="*/ 0 h 17"/>
                <a:gd name="T6" fmla="*/ 0 w 15728"/>
                <a:gd name="T7" fmla="*/ 9 h 17"/>
              </a:gdLst>
              <a:ahLst/>
              <a:cxnLst>
                <a:cxn ang="0">
                  <a:pos x="T0" y="T1"/>
                </a:cxn>
                <a:cxn ang="0">
                  <a:pos x="T2" y="T3"/>
                </a:cxn>
                <a:cxn ang="0">
                  <a:pos x="T4" y="T5"/>
                </a:cxn>
                <a:cxn ang="0">
                  <a:pos x="T6" y="T7"/>
                </a:cxn>
              </a:cxnLst>
              <a:rect l="0" t="0" r="r" b="b"/>
              <a:pathLst>
                <a:path w="15728" h="17">
                  <a:moveTo>
                    <a:pt x="0" y="17"/>
                  </a:moveTo>
                  <a:lnTo>
                    <a:pt x="15728" y="9"/>
                  </a:lnTo>
                  <a:lnTo>
                    <a:pt x="15728" y="0"/>
                  </a:lnTo>
                  <a:lnTo>
                    <a:pt x="0"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232"/>
            <p:cNvSpPr>
              <a:spLocks/>
            </p:cNvSpPr>
            <p:nvPr userDrawn="1"/>
          </p:nvSpPr>
          <p:spPr bwMode="auto">
            <a:xfrm>
              <a:off x="-4984" y="3647"/>
              <a:ext cx="15728" cy="8"/>
            </a:xfrm>
            <a:custGeom>
              <a:avLst/>
              <a:gdLst>
                <a:gd name="T0" fmla="*/ 0 w 15728"/>
                <a:gd name="T1" fmla="*/ 8 h 8"/>
                <a:gd name="T2" fmla="*/ 15728 w 15728"/>
                <a:gd name="T3" fmla="*/ 0 h 8"/>
                <a:gd name="T4" fmla="*/ 0 w 15728"/>
                <a:gd name="T5" fmla="*/ 8 h 8"/>
              </a:gdLst>
              <a:ahLst/>
              <a:cxnLst>
                <a:cxn ang="0">
                  <a:pos x="T0" y="T1"/>
                </a:cxn>
                <a:cxn ang="0">
                  <a:pos x="T2" y="T3"/>
                </a:cxn>
                <a:cxn ang="0">
                  <a:pos x="T4" y="T5"/>
                </a:cxn>
              </a:cxnLst>
              <a:rect l="0" t="0" r="r" b="b"/>
              <a:pathLst>
                <a:path w="15728" h="8">
                  <a:moveTo>
                    <a:pt x="0" y="8"/>
                  </a:moveTo>
                  <a:lnTo>
                    <a:pt x="15728" y="0"/>
                  </a:lnTo>
                  <a:lnTo>
                    <a:pt x="0" y="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Line 233"/>
            <p:cNvSpPr>
              <a:spLocks noChangeShapeType="1"/>
            </p:cNvSpPr>
            <p:nvPr userDrawn="1"/>
          </p:nvSpPr>
          <p:spPr bwMode="auto">
            <a:xfrm flipV="1">
              <a:off x="-4984" y="3647"/>
              <a:ext cx="15728" cy="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Freeform 234"/>
            <p:cNvSpPr>
              <a:spLocks/>
            </p:cNvSpPr>
            <p:nvPr userDrawn="1"/>
          </p:nvSpPr>
          <p:spPr bwMode="auto">
            <a:xfrm>
              <a:off x="-4984" y="3643"/>
              <a:ext cx="15728" cy="16"/>
            </a:xfrm>
            <a:custGeom>
              <a:avLst/>
              <a:gdLst>
                <a:gd name="T0" fmla="*/ 0 w 15728"/>
                <a:gd name="T1" fmla="*/ 16 h 16"/>
                <a:gd name="T2" fmla="*/ 15728 w 15728"/>
                <a:gd name="T3" fmla="*/ 8 h 16"/>
                <a:gd name="T4" fmla="*/ 15728 w 15728"/>
                <a:gd name="T5" fmla="*/ 0 h 16"/>
                <a:gd name="T6" fmla="*/ 0 w 15728"/>
                <a:gd name="T7" fmla="*/ 8 h 16"/>
                <a:gd name="T8" fmla="*/ 0 w 15728"/>
                <a:gd name="T9" fmla="*/ 16 h 16"/>
              </a:gdLst>
              <a:ahLst/>
              <a:cxnLst>
                <a:cxn ang="0">
                  <a:pos x="T0" y="T1"/>
                </a:cxn>
                <a:cxn ang="0">
                  <a:pos x="T2" y="T3"/>
                </a:cxn>
                <a:cxn ang="0">
                  <a:pos x="T4" y="T5"/>
                </a:cxn>
                <a:cxn ang="0">
                  <a:pos x="T6" y="T7"/>
                </a:cxn>
                <a:cxn ang="0">
                  <a:pos x="T8" y="T9"/>
                </a:cxn>
              </a:cxnLst>
              <a:rect l="0" t="0" r="r" b="b"/>
              <a:pathLst>
                <a:path w="15728" h="16">
                  <a:moveTo>
                    <a:pt x="0" y="16"/>
                  </a:moveTo>
                  <a:lnTo>
                    <a:pt x="15728" y="8"/>
                  </a:lnTo>
                  <a:lnTo>
                    <a:pt x="15728" y="0"/>
                  </a:lnTo>
                  <a:lnTo>
                    <a:pt x="0" y="8"/>
                  </a:lnTo>
                  <a:lnTo>
                    <a:pt x="0" y="1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235"/>
            <p:cNvSpPr>
              <a:spLocks/>
            </p:cNvSpPr>
            <p:nvPr userDrawn="1"/>
          </p:nvSpPr>
          <p:spPr bwMode="auto">
            <a:xfrm>
              <a:off x="-4984" y="3643"/>
              <a:ext cx="15728" cy="16"/>
            </a:xfrm>
            <a:custGeom>
              <a:avLst/>
              <a:gdLst>
                <a:gd name="T0" fmla="*/ 0 w 15728"/>
                <a:gd name="T1" fmla="*/ 16 h 16"/>
                <a:gd name="T2" fmla="*/ 15728 w 15728"/>
                <a:gd name="T3" fmla="*/ 8 h 16"/>
                <a:gd name="T4" fmla="*/ 15728 w 15728"/>
                <a:gd name="T5" fmla="*/ 0 h 16"/>
                <a:gd name="T6" fmla="*/ 0 w 15728"/>
                <a:gd name="T7" fmla="*/ 8 h 16"/>
              </a:gdLst>
              <a:ahLst/>
              <a:cxnLst>
                <a:cxn ang="0">
                  <a:pos x="T0" y="T1"/>
                </a:cxn>
                <a:cxn ang="0">
                  <a:pos x="T2" y="T3"/>
                </a:cxn>
                <a:cxn ang="0">
                  <a:pos x="T4" y="T5"/>
                </a:cxn>
                <a:cxn ang="0">
                  <a:pos x="T6" y="T7"/>
                </a:cxn>
              </a:cxnLst>
              <a:rect l="0" t="0" r="r" b="b"/>
              <a:pathLst>
                <a:path w="15728" h="16">
                  <a:moveTo>
                    <a:pt x="0" y="16"/>
                  </a:moveTo>
                  <a:lnTo>
                    <a:pt x="15728" y="8"/>
                  </a:lnTo>
                  <a:lnTo>
                    <a:pt x="15728" y="0"/>
                  </a:lnTo>
                  <a:lnTo>
                    <a:pt x="0"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236"/>
            <p:cNvSpPr>
              <a:spLocks/>
            </p:cNvSpPr>
            <p:nvPr userDrawn="1"/>
          </p:nvSpPr>
          <p:spPr bwMode="auto">
            <a:xfrm>
              <a:off x="-4984" y="4662"/>
              <a:ext cx="15728" cy="9"/>
            </a:xfrm>
            <a:custGeom>
              <a:avLst/>
              <a:gdLst>
                <a:gd name="T0" fmla="*/ 0 w 15728"/>
                <a:gd name="T1" fmla="*/ 9 h 9"/>
                <a:gd name="T2" fmla="*/ 15728 w 15728"/>
                <a:gd name="T3" fmla="*/ 0 h 9"/>
                <a:gd name="T4" fmla="*/ 0 w 15728"/>
                <a:gd name="T5" fmla="*/ 9 h 9"/>
              </a:gdLst>
              <a:ahLst/>
              <a:cxnLst>
                <a:cxn ang="0">
                  <a:pos x="T0" y="T1"/>
                </a:cxn>
                <a:cxn ang="0">
                  <a:pos x="T2" y="T3"/>
                </a:cxn>
                <a:cxn ang="0">
                  <a:pos x="T4" y="T5"/>
                </a:cxn>
              </a:cxnLst>
              <a:rect l="0" t="0" r="r" b="b"/>
              <a:pathLst>
                <a:path w="15728" h="9">
                  <a:moveTo>
                    <a:pt x="0" y="9"/>
                  </a:moveTo>
                  <a:lnTo>
                    <a:pt x="15728" y="0"/>
                  </a:lnTo>
                  <a:lnTo>
                    <a:pt x="0" y="9"/>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Line 237"/>
            <p:cNvSpPr>
              <a:spLocks noChangeShapeType="1"/>
            </p:cNvSpPr>
            <p:nvPr userDrawn="1"/>
          </p:nvSpPr>
          <p:spPr bwMode="auto">
            <a:xfrm flipV="1">
              <a:off x="-4984" y="4662"/>
              <a:ext cx="15728" cy="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238"/>
            <p:cNvSpPr>
              <a:spLocks/>
            </p:cNvSpPr>
            <p:nvPr userDrawn="1"/>
          </p:nvSpPr>
          <p:spPr bwMode="auto">
            <a:xfrm>
              <a:off x="-4984" y="4658"/>
              <a:ext cx="15728" cy="17"/>
            </a:xfrm>
            <a:custGeom>
              <a:avLst/>
              <a:gdLst>
                <a:gd name="T0" fmla="*/ 0 w 15728"/>
                <a:gd name="T1" fmla="*/ 17 h 17"/>
                <a:gd name="T2" fmla="*/ 15728 w 15728"/>
                <a:gd name="T3" fmla="*/ 9 h 17"/>
                <a:gd name="T4" fmla="*/ 15728 w 15728"/>
                <a:gd name="T5" fmla="*/ 0 h 17"/>
                <a:gd name="T6" fmla="*/ 0 w 15728"/>
                <a:gd name="T7" fmla="*/ 9 h 17"/>
                <a:gd name="T8" fmla="*/ 0 w 15728"/>
                <a:gd name="T9" fmla="*/ 17 h 17"/>
              </a:gdLst>
              <a:ahLst/>
              <a:cxnLst>
                <a:cxn ang="0">
                  <a:pos x="T0" y="T1"/>
                </a:cxn>
                <a:cxn ang="0">
                  <a:pos x="T2" y="T3"/>
                </a:cxn>
                <a:cxn ang="0">
                  <a:pos x="T4" y="T5"/>
                </a:cxn>
                <a:cxn ang="0">
                  <a:pos x="T6" y="T7"/>
                </a:cxn>
                <a:cxn ang="0">
                  <a:pos x="T8" y="T9"/>
                </a:cxn>
              </a:cxnLst>
              <a:rect l="0" t="0" r="r" b="b"/>
              <a:pathLst>
                <a:path w="15728" h="17">
                  <a:moveTo>
                    <a:pt x="0" y="17"/>
                  </a:moveTo>
                  <a:lnTo>
                    <a:pt x="15728" y="9"/>
                  </a:lnTo>
                  <a:lnTo>
                    <a:pt x="15728" y="0"/>
                  </a:lnTo>
                  <a:lnTo>
                    <a:pt x="0" y="9"/>
                  </a:lnTo>
                  <a:lnTo>
                    <a:pt x="0" y="1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Freeform 239"/>
            <p:cNvSpPr>
              <a:spLocks/>
            </p:cNvSpPr>
            <p:nvPr userDrawn="1"/>
          </p:nvSpPr>
          <p:spPr bwMode="auto">
            <a:xfrm>
              <a:off x="-4984" y="4658"/>
              <a:ext cx="15728" cy="17"/>
            </a:xfrm>
            <a:custGeom>
              <a:avLst/>
              <a:gdLst>
                <a:gd name="T0" fmla="*/ 0 w 15728"/>
                <a:gd name="T1" fmla="*/ 17 h 17"/>
                <a:gd name="T2" fmla="*/ 15728 w 15728"/>
                <a:gd name="T3" fmla="*/ 9 h 17"/>
                <a:gd name="T4" fmla="*/ 15728 w 15728"/>
                <a:gd name="T5" fmla="*/ 0 h 17"/>
                <a:gd name="T6" fmla="*/ 0 w 15728"/>
                <a:gd name="T7" fmla="*/ 9 h 17"/>
              </a:gdLst>
              <a:ahLst/>
              <a:cxnLst>
                <a:cxn ang="0">
                  <a:pos x="T0" y="T1"/>
                </a:cxn>
                <a:cxn ang="0">
                  <a:pos x="T2" y="T3"/>
                </a:cxn>
                <a:cxn ang="0">
                  <a:pos x="T4" y="T5"/>
                </a:cxn>
                <a:cxn ang="0">
                  <a:pos x="T6" y="T7"/>
                </a:cxn>
              </a:cxnLst>
              <a:rect l="0" t="0" r="r" b="b"/>
              <a:pathLst>
                <a:path w="15728" h="17">
                  <a:moveTo>
                    <a:pt x="0" y="17"/>
                  </a:moveTo>
                  <a:lnTo>
                    <a:pt x="15728" y="9"/>
                  </a:lnTo>
                  <a:lnTo>
                    <a:pt x="15728" y="0"/>
                  </a:lnTo>
                  <a:lnTo>
                    <a:pt x="0"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240"/>
            <p:cNvSpPr>
              <a:spLocks/>
            </p:cNvSpPr>
            <p:nvPr userDrawn="1"/>
          </p:nvSpPr>
          <p:spPr bwMode="auto">
            <a:xfrm>
              <a:off x="-4984" y="5678"/>
              <a:ext cx="15728" cy="8"/>
            </a:xfrm>
            <a:custGeom>
              <a:avLst/>
              <a:gdLst>
                <a:gd name="T0" fmla="*/ 0 w 15728"/>
                <a:gd name="T1" fmla="*/ 8 h 8"/>
                <a:gd name="T2" fmla="*/ 15728 w 15728"/>
                <a:gd name="T3" fmla="*/ 0 h 8"/>
                <a:gd name="T4" fmla="*/ 0 w 15728"/>
                <a:gd name="T5" fmla="*/ 8 h 8"/>
              </a:gdLst>
              <a:ahLst/>
              <a:cxnLst>
                <a:cxn ang="0">
                  <a:pos x="T0" y="T1"/>
                </a:cxn>
                <a:cxn ang="0">
                  <a:pos x="T2" y="T3"/>
                </a:cxn>
                <a:cxn ang="0">
                  <a:pos x="T4" y="T5"/>
                </a:cxn>
              </a:cxnLst>
              <a:rect l="0" t="0" r="r" b="b"/>
              <a:pathLst>
                <a:path w="15728" h="8">
                  <a:moveTo>
                    <a:pt x="0" y="8"/>
                  </a:moveTo>
                  <a:lnTo>
                    <a:pt x="15728" y="0"/>
                  </a:lnTo>
                  <a:lnTo>
                    <a:pt x="0" y="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Line 241"/>
            <p:cNvSpPr>
              <a:spLocks noChangeShapeType="1"/>
            </p:cNvSpPr>
            <p:nvPr userDrawn="1"/>
          </p:nvSpPr>
          <p:spPr bwMode="auto">
            <a:xfrm flipV="1">
              <a:off x="-4984" y="5678"/>
              <a:ext cx="15728" cy="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242"/>
            <p:cNvSpPr>
              <a:spLocks/>
            </p:cNvSpPr>
            <p:nvPr userDrawn="1"/>
          </p:nvSpPr>
          <p:spPr bwMode="auto">
            <a:xfrm>
              <a:off x="-4984" y="5674"/>
              <a:ext cx="15728" cy="16"/>
            </a:xfrm>
            <a:custGeom>
              <a:avLst/>
              <a:gdLst>
                <a:gd name="T0" fmla="*/ 0 w 15728"/>
                <a:gd name="T1" fmla="*/ 16 h 16"/>
                <a:gd name="T2" fmla="*/ 15728 w 15728"/>
                <a:gd name="T3" fmla="*/ 8 h 16"/>
                <a:gd name="T4" fmla="*/ 15728 w 15728"/>
                <a:gd name="T5" fmla="*/ 0 h 16"/>
                <a:gd name="T6" fmla="*/ 0 w 15728"/>
                <a:gd name="T7" fmla="*/ 8 h 16"/>
                <a:gd name="T8" fmla="*/ 0 w 15728"/>
                <a:gd name="T9" fmla="*/ 16 h 16"/>
              </a:gdLst>
              <a:ahLst/>
              <a:cxnLst>
                <a:cxn ang="0">
                  <a:pos x="T0" y="T1"/>
                </a:cxn>
                <a:cxn ang="0">
                  <a:pos x="T2" y="T3"/>
                </a:cxn>
                <a:cxn ang="0">
                  <a:pos x="T4" y="T5"/>
                </a:cxn>
                <a:cxn ang="0">
                  <a:pos x="T6" y="T7"/>
                </a:cxn>
                <a:cxn ang="0">
                  <a:pos x="T8" y="T9"/>
                </a:cxn>
              </a:cxnLst>
              <a:rect l="0" t="0" r="r" b="b"/>
              <a:pathLst>
                <a:path w="15728" h="16">
                  <a:moveTo>
                    <a:pt x="0" y="16"/>
                  </a:moveTo>
                  <a:lnTo>
                    <a:pt x="15728" y="8"/>
                  </a:lnTo>
                  <a:lnTo>
                    <a:pt x="15728" y="0"/>
                  </a:lnTo>
                  <a:lnTo>
                    <a:pt x="0" y="8"/>
                  </a:lnTo>
                  <a:lnTo>
                    <a:pt x="0" y="1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243"/>
            <p:cNvSpPr>
              <a:spLocks/>
            </p:cNvSpPr>
            <p:nvPr userDrawn="1"/>
          </p:nvSpPr>
          <p:spPr bwMode="auto">
            <a:xfrm>
              <a:off x="-4984" y="5674"/>
              <a:ext cx="15728" cy="16"/>
            </a:xfrm>
            <a:custGeom>
              <a:avLst/>
              <a:gdLst>
                <a:gd name="T0" fmla="*/ 0 w 15728"/>
                <a:gd name="T1" fmla="*/ 16 h 16"/>
                <a:gd name="T2" fmla="*/ 15728 w 15728"/>
                <a:gd name="T3" fmla="*/ 8 h 16"/>
                <a:gd name="T4" fmla="*/ 15728 w 15728"/>
                <a:gd name="T5" fmla="*/ 0 h 16"/>
                <a:gd name="T6" fmla="*/ 0 w 15728"/>
                <a:gd name="T7" fmla="*/ 8 h 16"/>
              </a:gdLst>
              <a:ahLst/>
              <a:cxnLst>
                <a:cxn ang="0">
                  <a:pos x="T0" y="T1"/>
                </a:cxn>
                <a:cxn ang="0">
                  <a:pos x="T2" y="T3"/>
                </a:cxn>
                <a:cxn ang="0">
                  <a:pos x="T4" y="T5"/>
                </a:cxn>
                <a:cxn ang="0">
                  <a:pos x="T6" y="T7"/>
                </a:cxn>
              </a:cxnLst>
              <a:rect l="0" t="0" r="r" b="b"/>
              <a:pathLst>
                <a:path w="15728" h="16">
                  <a:moveTo>
                    <a:pt x="0" y="16"/>
                  </a:moveTo>
                  <a:lnTo>
                    <a:pt x="15728" y="8"/>
                  </a:lnTo>
                  <a:lnTo>
                    <a:pt x="15728" y="0"/>
                  </a:lnTo>
                  <a:lnTo>
                    <a:pt x="0" y="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extBox 1"/>
          <p:cNvSpPr txBox="1"/>
          <p:nvPr/>
        </p:nvSpPr>
        <p:spPr>
          <a:xfrm>
            <a:off x="1227136" y="1517622"/>
            <a:ext cx="6689732" cy="2108269"/>
          </a:xfrm>
          <a:prstGeom prst="rect">
            <a:avLst/>
          </a:prstGeom>
          <a:solidFill>
            <a:schemeClr val="bg1">
              <a:alpha val="89000"/>
            </a:schemeClr>
          </a:solidFill>
          <a:ln w="19050">
            <a:solidFill>
              <a:schemeClr val="tx1"/>
            </a:solidFill>
            <a:prstDash val="dash"/>
          </a:ln>
        </p:spPr>
        <p:txBody>
          <a:bodyPr wrap="none" lIns="342900" tIns="342900" rIns="342900" bIns="342900" rtlCol="0" anchor="ctr">
            <a:spAutoFit/>
          </a:bodyPr>
          <a:lstStyle/>
          <a:p>
            <a:pPr algn="ctr"/>
            <a:r>
              <a:rPr lang="en-US" sz="1200" b="1" dirty="0">
                <a:solidFill>
                  <a:schemeClr val="tx1"/>
                </a:solidFill>
              </a:rPr>
              <a:t>For reference only: The Layout Grid</a:t>
            </a:r>
            <a:r>
              <a:rPr lang="en-US" sz="2400" b="1" dirty="0">
                <a:solidFill>
                  <a:schemeClr val="tx1"/>
                </a:solidFill>
              </a:rPr>
              <a:t/>
            </a:r>
            <a:br>
              <a:rPr lang="en-US" sz="2400" b="1" dirty="0">
                <a:solidFill>
                  <a:schemeClr val="tx1"/>
                </a:solidFill>
              </a:rPr>
            </a:br>
            <a:r>
              <a:rPr lang="en-US" sz="3200" b="1" dirty="0">
                <a:solidFill>
                  <a:schemeClr val="tx1"/>
                </a:solidFill>
              </a:rPr>
              <a:t>This is the 12</a:t>
            </a:r>
            <a:r>
              <a:rPr lang="en-US" sz="3200" b="1" baseline="0" dirty="0">
                <a:solidFill>
                  <a:schemeClr val="tx1"/>
                </a:solidFill>
              </a:rPr>
              <a:t> column grid that</a:t>
            </a:r>
            <a:br>
              <a:rPr lang="en-US" sz="3200" b="1" baseline="0" dirty="0">
                <a:solidFill>
                  <a:schemeClr val="tx1"/>
                </a:solidFill>
              </a:rPr>
            </a:br>
            <a:r>
              <a:rPr lang="en-US" sz="3200" b="1" baseline="0" dirty="0">
                <a:solidFill>
                  <a:schemeClr val="tx1"/>
                </a:solidFill>
              </a:rPr>
              <a:t>drives our presentation layout.</a:t>
            </a:r>
          </a:p>
          <a:p>
            <a:pPr algn="ctr"/>
            <a:endParaRPr lang="en-US" sz="800" baseline="0" dirty="0">
              <a:solidFill>
                <a:schemeClr val="tx1"/>
              </a:solidFill>
            </a:endParaRPr>
          </a:p>
          <a:p>
            <a:pPr algn="ctr"/>
            <a:r>
              <a:rPr lang="en-US" sz="800" baseline="0" dirty="0">
                <a:solidFill>
                  <a:schemeClr val="tx1"/>
                </a:solidFill>
              </a:rPr>
              <a:t>Press </a:t>
            </a:r>
            <a:r>
              <a:rPr lang="en-US" sz="800" b="1" baseline="0" dirty="0">
                <a:solidFill>
                  <a:schemeClr val="tx1"/>
                </a:solidFill>
              </a:rPr>
              <a:t>CONTROL+OPTION+COMMAND+G on a Mac </a:t>
            </a:r>
            <a:r>
              <a:rPr lang="en-US" sz="800" baseline="0" dirty="0">
                <a:solidFill>
                  <a:schemeClr val="tx1"/>
                </a:solidFill>
              </a:rPr>
              <a:t>or </a:t>
            </a:r>
            <a:r>
              <a:rPr lang="en-US" sz="800" b="1" baseline="0" dirty="0">
                <a:solidFill>
                  <a:schemeClr val="tx1"/>
                </a:solidFill>
              </a:rPr>
              <a:t>ALT+F9 on Windows </a:t>
            </a:r>
            <a:r>
              <a:rPr lang="en-US" sz="800" baseline="0" dirty="0">
                <a:solidFill>
                  <a:schemeClr val="tx1"/>
                </a:solidFill>
              </a:rPr>
              <a:t>to view or hide guides!</a:t>
            </a:r>
            <a:endParaRPr lang="en-US" sz="800" dirty="0">
              <a:solidFill>
                <a:schemeClr val="tx1"/>
              </a:solidFill>
            </a:endParaRPr>
          </a:p>
        </p:txBody>
      </p:sp>
    </p:spTree>
    <p:extLst>
      <p:ext uri="{BB962C8B-B14F-4D97-AF65-F5344CB8AC3E}">
        <p14:creationId xmlns:p14="http://schemas.microsoft.com/office/powerpoint/2010/main" val="417349443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Flywheel">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bwMode="auto">
          <a:xfrm>
            <a:off x="770165" y="4146551"/>
            <a:ext cx="2971800" cy="482601"/>
          </a:xfrm>
          <a:prstGeom prst="rect">
            <a:avLst/>
          </a:prstGeom>
        </p:spPr>
        <p:txBody>
          <a:bodyPr vert="horz" lIns="0" tIns="0" rIns="0" bIns="0" rtlCol="0" anchor="b" anchorCtr="0">
            <a:noAutofit/>
          </a:bodyPr>
          <a:lstStyle>
            <a:lvl1pPr>
              <a:defRPr sz="3600"/>
            </a:lvl1pPr>
          </a:lstStyle>
          <a:p>
            <a:r>
              <a:rPr lang="en-US" dirty="0"/>
              <a:t>Click to edit this headline</a:t>
            </a:r>
          </a:p>
        </p:txBody>
      </p:sp>
      <p:sp>
        <p:nvSpPr>
          <p:cNvPr id="2" name="Oval 1"/>
          <p:cNvSpPr/>
          <p:nvPr/>
        </p:nvSpPr>
        <p:spPr>
          <a:xfrm>
            <a:off x="4232112" y="1291484"/>
            <a:ext cx="2490716" cy="2490717"/>
          </a:xfrm>
          <a:prstGeom prst="ellipse">
            <a:avLst/>
          </a:prstGeom>
          <a:noFill/>
          <a:ln w="38100">
            <a:solidFill>
              <a:schemeClr val="tx1"/>
            </a:solidFill>
          </a:ln>
        </p:spPr>
        <p:style>
          <a:lnRef idx="1">
            <a:schemeClr val="accent1"/>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4" name="Group 3"/>
          <p:cNvGrpSpPr/>
          <p:nvPr/>
        </p:nvGrpSpPr>
        <p:grpSpPr>
          <a:xfrm rot="1800000">
            <a:off x="6074490" y="1418705"/>
            <a:ext cx="106325" cy="110996"/>
            <a:chOff x="5476876" y="838200"/>
            <a:chExt cx="92868" cy="228600"/>
          </a:xfrm>
        </p:grpSpPr>
        <p:sp>
          <p:nvSpPr>
            <p:cNvPr id="7" name="Chevron 6"/>
            <p:cNvSpPr/>
            <p:nvPr userDrawn="1"/>
          </p:nvSpPr>
          <p:spPr>
            <a:xfrm>
              <a:off x="5493544" y="838200"/>
              <a:ext cx="76200" cy="228600"/>
            </a:xfrm>
            <a:prstGeom prst="chevron">
              <a:avLst>
                <a:gd name="adj" fmla="val 71874"/>
              </a:avLst>
            </a:prstGeom>
            <a:solidFill>
              <a:schemeClr val="bg1"/>
            </a:solidFill>
            <a:ln>
              <a:noFill/>
            </a:ln>
          </p:spPr>
          <p:style>
            <a:lnRef idx="1">
              <a:schemeClr val="accent1"/>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3" name="Chevron 2"/>
            <p:cNvSpPr/>
            <p:nvPr userDrawn="1"/>
          </p:nvSpPr>
          <p:spPr>
            <a:xfrm>
              <a:off x="5476876" y="838200"/>
              <a:ext cx="76200" cy="228600"/>
            </a:xfrm>
            <a:prstGeom prst="chevron">
              <a:avLst>
                <a:gd name="adj" fmla="val 71874"/>
              </a:avLst>
            </a:prstGeom>
            <a:solidFill>
              <a:schemeClr val="tx2"/>
            </a:solidFill>
            <a:ln>
              <a:noFill/>
            </a:ln>
          </p:spPr>
          <p:style>
            <a:lnRef idx="1">
              <a:schemeClr val="accent1"/>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grpSp>
      <p:grpSp>
        <p:nvGrpSpPr>
          <p:cNvPr id="10" name="Group 9"/>
          <p:cNvGrpSpPr/>
          <p:nvPr/>
        </p:nvGrpSpPr>
        <p:grpSpPr>
          <a:xfrm rot="12600000">
            <a:off x="4829133" y="3575729"/>
            <a:ext cx="106325" cy="110996"/>
            <a:chOff x="5476876" y="838200"/>
            <a:chExt cx="92868" cy="228600"/>
          </a:xfrm>
        </p:grpSpPr>
        <p:sp>
          <p:nvSpPr>
            <p:cNvPr id="11" name="Chevron 10"/>
            <p:cNvSpPr/>
            <p:nvPr userDrawn="1"/>
          </p:nvSpPr>
          <p:spPr>
            <a:xfrm>
              <a:off x="5493544" y="838200"/>
              <a:ext cx="76200" cy="228600"/>
            </a:xfrm>
            <a:prstGeom prst="chevron">
              <a:avLst>
                <a:gd name="adj" fmla="val 71874"/>
              </a:avLst>
            </a:prstGeom>
            <a:solidFill>
              <a:schemeClr val="bg1"/>
            </a:solidFill>
            <a:ln>
              <a:noFill/>
            </a:ln>
          </p:spPr>
          <p:style>
            <a:lnRef idx="1">
              <a:schemeClr val="accent1"/>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12" name="Chevron 11"/>
            <p:cNvSpPr/>
            <p:nvPr userDrawn="1"/>
          </p:nvSpPr>
          <p:spPr>
            <a:xfrm>
              <a:off x="5476876" y="838200"/>
              <a:ext cx="76200" cy="228600"/>
            </a:xfrm>
            <a:prstGeom prst="chevron">
              <a:avLst>
                <a:gd name="adj" fmla="val 71874"/>
              </a:avLst>
            </a:prstGeom>
            <a:solidFill>
              <a:schemeClr val="tx2"/>
            </a:solidFill>
            <a:ln>
              <a:noFill/>
            </a:ln>
          </p:spPr>
          <p:style>
            <a:lnRef idx="1">
              <a:schemeClr val="accent1"/>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grpSp>
      <p:sp>
        <p:nvSpPr>
          <p:cNvPr id="13" name="Content Placeholder 2"/>
          <p:cNvSpPr>
            <a:spLocks noGrp="1"/>
          </p:cNvSpPr>
          <p:nvPr>
            <p:ph idx="1" hasCustomPrompt="1"/>
          </p:nvPr>
        </p:nvSpPr>
        <p:spPr bwMode="auto">
          <a:xfrm>
            <a:off x="2468174" y="1908316"/>
            <a:ext cx="1396603" cy="879872"/>
          </a:xfrm>
        </p:spPr>
        <p:txBody>
          <a:bodyPr>
            <a:normAutofit/>
          </a:bodyPr>
          <a:lstStyle>
            <a:lvl1pPr>
              <a:defRPr sz="900" spc="0">
                <a:solidFill>
                  <a:schemeClr val="tx1"/>
                </a:solidFill>
              </a:defRPr>
            </a:lvl1pPr>
          </a:lstStyle>
          <a:p>
            <a:pPr lvl="0"/>
            <a:r>
              <a:rPr lang="en-US" dirty="0"/>
              <a:t>Click here to type text. </a:t>
            </a:r>
            <a:br>
              <a:rPr lang="en-US" dirty="0"/>
            </a:br>
            <a:r>
              <a:rPr lang="en-US" dirty="0"/>
              <a:t>Or click icons to insert media, tables or charts.</a:t>
            </a:r>
          </a:p>
        </p:txBody>
      </p:sp>
      <p:sp>
        <p:nvSpPr>
          <p:cNvPr id="14" name="Text Placeholder 13"/>
          <p:cNvSpPr>
            <a:spLocks noGrp="1"/>
          </p:cNvSpPr>
          <p:nvPr>
            <p:ph type="body" sz="quarter" idx="10" hasCustomPrompt="1"/>
          </p:nvPr>
        </p:nvSpPr>
        <p:spPr>
          <a:xfrm>
            <a:off x="2468166" y="1690652"/>
            <a:ext cx="1396604" cy="169277"/>
          </a:xfrm>
        </p:spPr>
        <p:txBody>
          <a:bodyPr anchor="b">
            <a:spAutoFit/>
          </a:bodyPr>
          <a:lstStyle>
            <a:lvl1pPr>
              <a:lnSpc>
                <a:spcPct val="90000"/>
              </a:lnSpc>
              <a:defRPr b="1" baseline="0"/>
            </a:lvl1pPr>
          </a:lstStyle>
          <a:p>
            <a:pPr lvl="0"/>
            <a:r>
              <a:rPr lang="en-US" dirty="0"/>
              <a:t>Click to edit</a:t>
            </a:r>
          </a:p>
        </p:txBody>
      </p:sp>
      <p:sp>
        <p:nvSpPr>
          <p:cNvPr id="15" name="Content Placeholder 2"/>
          <p:cNvSpPr>
            <a:spLocks noGrp="1"/>
          </p:cNvSpPr>
          <p:nvPr>
            <p:ph idx="11" hasCustomPrompt="1"/>
          </p:nvPr>
        </p:nvSpPr>
        <p:spPr bwMode="auto">
          <a:xfrm>
            <a:off x="7543803" y="1908316"/>
            <a:ext cx="1396603" cy="879872"/>
          </a:xfrm>
        </p:spPr>
        <p:txBody>
          <a:bodyPr>
            <a:normAutofit/>
          </a:bodyPr>
          <a:lstStyle>
            <a:lvl1pPr>
              <a:defRPr sz="900" spc="0">
                <a:solidFill>
                  <a:schemeClr val="tx1"/>
                </a:solidFill>
              </a:defRPr>
            </a:lvl1pPr>
          </a:lstStyle>
          <a:p>
            <a:pPr lvl="0"/>
            <a:r>
              <a:rPr lang="en-US" dirty="0"/>
              <a:t>Click here to type text. </a:t>
            </a:r>
            <a:br>
              <a:rPr lang="en-US" dirty="0"/>
            </a:br>
            <a:r>
              <a:rPr lang="en-US" dirty="0"/>
              <a:t>Or click icons to insert media, tables or charts.</a:t>
            </a:r>
          </a:p>
        </p:txBody>
      </p:sp>
      <p:sp>
        <p:nvSpPr>
          <p:cNvPr id="16" name="Text Placeholder 13"/>
          <p:cNvSpPr>
            <a:spLocks noGrp="1"/>
          </p:cNvSpPr>
          <p:nvPr>
            <p:ph type="body" sz="quarter" idx="12" hasCustomPrompt="1"/>
          </p:nvPr>
        </p:nvSpPr>
        <p:spPr>
          <a:xfrm>
            <a:off x="7543800" y="1690652"/>
            <a:ext cx="1396604" cy="169277"/>
          </a:xfrm>
        </p:spPr>
        <p:txBody>
          <a:bodyPr anchor="b">
            <a:spAutoFit/>
          </a:bodyPr>
          <a:lstStyle>
            <a:lvl1pPr>
              <a:lnSpc>
                <a:spcPct val="90000"/>
              </a:lnSpc>
              <a:defRPr b="1" baseline="0"/>
            </a:lvl1pPr>
          </a:lstStyle>
          <a:p>
            <a:pPr lvl="0"/>
            <a:r>
              <a:rPr lang="en-US" dirty="0"/>
              <a:t>Click to edit</a:t>
            </a:r>
          </a:p>
        </p:txBody>
      </p:sp>
      <p:sp>
        <p:nvSpPr>
          <p:cNvPr id="18" name="Content Placeholder 2"/>
          <p:cNvSpPr>
            <a:spLocks noGrp="1"/>
          </p:cNvSpPr>
          <p:nvPr>
            <p:ph idx="13" hasCustomPrompt="1"/>
          </p:nvPr>
        </p:nvSpPr>
        <p:spPr bwMode="auto">
          <a:xfrm>
            <a:off x="4645608" y="4334897"/>
            <a:ext cx="2383851" cy="637154"/>
          </a:xfrm>
        </p:spPr>
        <p:txBody>
          <a:bodyPr>
            <a:normAutofit/>
          </a:bodyPr>
          <a:lstStyle>
            <a:lvl1pPr>
              <a:defRPr sz="900" spc="0">
                <a:solidFill>
                  <a:schemeClr val="tx1"/>
                </a:solidFill>
              </a:defRPr>
            </a:lvl1pPr>
          </a:lstStyle>
          <a:p>
            <a:pPr lvl="0"/>
            <a:r>
              <a:rPr lang="en-US" dirty="0"/>
              <a:t>Click here to type text. </a:t>
            </a:r>
            <a:br>
              <a:rPr lang="en-US" dirty="0"/>
            </a:br>
            <a:r>
              <a:rPr lang="en-US" dirty="0"/>
              <a:t>Or click icons to insert media, tables or charts.</a:t>
            </a:r>
          </a:p>
        </p:txBody>
      </p:sp>
      <p:sp>
        <p:nvSpPr>
          <p:cNvPr id="19" name="Text Placeholder 13"/>
          <p:cNvSpPr>
            <a:spLocks noGrp="1"/>
          </p:cNvSpPr>
          <p:nvPr>
            <p:ph type="body" sz="quarter" idx="14" hasCustomPrompt="1"/>
          </p:nvPr>
        </p:nvSpPr>
        <p:spPr>
          <a:xfrm>
            <a:off x="4645607" y="4117235"/>
            <a:ext cx="2020711" cy="169277"/>
          </a:xfrm>
        </p:spPr>
        <p:txBody>
          <a:bodyPr anchor="b">
            <a:spAutoFit/>
          </a:bodyPr>
          <a:lstStyle>
            <a:lvl1pPr>
              <a:lnSpc>
                <a:spcPct val="90000"/>
              </a:lnSpc>
              <a:defRPr b="1" baseline="0"/>
            </a:lvl1pPr>
          </a:lstStyle>
          <a:p>
            <a:pPr lvl="0"/>
            <a:r>
              <a:rPr lang="en-US" dirty="0"/>
              <a:t>Click to edit</a:t>
            </a:r>
          </a:p>
        </p:txBody>
      </p:sp>
      <p:sp>
        <p:nvSpPr>
          <p:cNvPr id="20" name="Content Placeholder 2"/>
          <p:cNvSpPr>
            <a:spLocks noGrp="1"/>
          </p:cNvSpPr>
          <p:nvPr>
            <p:ph idx="15" hasCustomPrompt="1"/>
          </p:nvPr>
        </p:nvSpPr>
        <p:spPr bwMode="auto">
          <a:xfrm>
            <a:off x="4645608" y="562997"/>
            <a:ext cx="2383851" cy="637154"/>
          </a:xfrm>
        </p:spPr>
        <p:txBody>
          <a:bodyPr>
            <a:normAutofit/>
          </a:bodyPr>
          <a:lstStyle>
            <a:lvl1pPr>
              <a:defRPr sz="900" spc="0">
                <a:solidFill>
                  <a:schemeClr val="tx1"/>
                </a:solidFill>
              </a:defRPr>
            </a:lvl1pPr>
          </a:lstStyle>
          <a:p>
            <a:pPr lvl="0"/>
            <a:r>
              <a:rPr lang="en-US" dirty="0"/>
              <a:t>Click here to type text. </a:t>
            </a:r>
            <a:br>
              <a:rPr lang="en-US" dirty="0"/>
            </a:br>
            <a:r>
              <a:rPr lang="en-US" dirty="0"/>
              <a:t>Or click icons to insert media, tables or charts.</a:t>
            </a:r>
          </a:p>
        </p:txBody>
      </p:sp>
      <p:sp>
        <p:nvSpPr>
          <p:cNvPr id="21" name="Text Placeholder 13"/>
          <p:cNvSpPr>
            <a:spLocks noGrp="1"/>
          </p:cNvSpPr>
          <p:nvPr>
            <p:ph type="body" sz="quarter" idx="16" hasCustomPrompt="1"/>
          </p:nvPr>
        </p:nvSpPr>
        <p:spPr>
          <a:xfrm>
            <a:off x="4645607" y="345335"/>
            <a:ext cx="2020711" cy="169277"/>
          </a:xfrm>
        </p:spPr>
        <p:txBody>
          <a:bodyPr anchor="b">
            <a:spAutoFit/>
          </a:bodyPr>
          <a:lstStyle>
            <a:lvl1pPr>
              <a:lnSpc>
                <a:spcPct val="90000"/>
              </a:lnSpc>
              <a:defRPr b="1" baseline="0"/>
            </a:lvl1pPr>
          </a:lstStyle>
          <a:p>
            <a:pPr lvl="0"/>
            <a:r>
              <a:rPr lang="en-US" dirty="0"/>
              <a:t>Click to edit</a:t>
            </a:r>
          </a:p>
        </p:txBody>
      </p:sp>
      <p:sp>
        <p:nvSpPr>
          <p:cNvPr id="22" name="Slide Number Placeholder 5"/>
          <p:cNvSpPr>
            <a:spLocks noGrp="1"/>
          </p:cNvSpPr>
          <p:nvPr>
            <p:ph type="sldNum" sz="quarter" idx="4"/>
          </p:nvPr>
        </p:nvSpPr>
        <p:spPr bwMode="auto">
          <a:xfrm>
            <a:off x="8618579" y="4629152"/>
            <a:ext cx="228600" cy="179457"/>
          </a:xfrm>
          <a:prstGeom prst="rect">
            <a:avLst/>
          </a:prstGeom>
        </p:spPr>
        <p:txBody>
          <a:bodyPr vert="horz" lIns="0" tIns="0" rIns="0" bIns="0" rtlCol="0" anchor="b" anchorCtr="0"/>
          <a:lstStyle>
            <a:lvl1pPr algn="r">
              <a:defRPr sz="750" b="1">
                <a:solidFill>
                  <a:schemeClr val="tx1"/>
                </a:solidFill>
              </a:defRPr>
            </a:lvl1pPr>
          </a:lstStyle>
          <a:p>
            <a:fld id="{8C8D8090-2BDB-8F47-B373-6E1844AE7468}" type="slidenum">
              <a:rPr lang="en-US" smtClean="0"/>
              <a:t>‹#›</a:t>
            </a:fld>
            <a:endParaRPr lang="en-US"/>
          </a:p>
        </p:txBody>
      </p:sp>
    </p:spTree>
    <p:extLst>
      <p:ext uri="{BB962C8B-B14F-4D97-AF65-F5344CB8AC3E}">
        <p14:creationId xmlns:p14="http://schemas.microsoft.com/office/powerpoint/2010/main" val="269167450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Product Ecosystem">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lvl1pPr>
              <a:defRPr/>
            </a:lvl1pPr>
          </a:lstStyle>
          <a:p>
            <a:r>
              <a:rPr lang="en-US" dirty="0"/>
              <a:t>Click to edit this headline</a:t>
            </a:r>
          </a:p>
        </p:txBody>
      </p:sp>
      <p:sp>
        <p:nvSpPr>
          <p:cNvPr id="3" name="Slide Number Placeholder 2"/>
          <p:cNvSpPr>
            <a:spLocks noGrp="1"/>
          </p:cNvSpPr>
          <p:nvPr>
            <p:ph type="sldNum" sz="quarter" idx="10"/>
          </p:nvPr>
        </p:nvSpPr>
        <p:spPr/>
        <p:txBody>
          <a:bodyPr/>
          <a:lstStyle/>
          <a:p>
            <a:fld id="{8C8D8090-2BDB-8F47-B373-6E1844AE7468}" type="slidenum">
              <a:rPr lang="en-US" smtClean="0"/>
              <a:t>‹#›</a:t>
            </a:fld>
            <a:endParaRPr lang="en-US"/>
          </a:p>
        </p:txBody>
      </p:sp>
      <p:sp>
        <p:nvSpPr>
          <p:cNvPr id="4" name="Picture Placeholder 8"/>
          <p:cNvSpPr>
            <a:spLocks noGrp="1"/>
          </p:cNvSpPr>
          <p:nvPr>
            <p:ph type="pic" sz="quarter" idx="11"/>
          </p:nvPr>
        </p:nvSpPr>
        <p:spPr>
          <a:xfrm>
            <a:off x="1012040" y="1722905"/>
            <a:ext cx="1273969" cy="953337"/>
          </a:xfrm>
          <a:solidFill>
            <a:schemeClr val="accent6"/>
          </a:solidFill>
          <a:ln w="6350">
            <a:noFill/>
          </a:ln>
        </p:spPr>
        <p:txBody>
          <a:bodyPr anchor="ctr">
            <a:normAutofit/>
          </a:bodyPr>
          <a:lstStyle>
            <a:lvl1pPr algn="ctr">
              <a:defRPr sz="1050"/>
            </a:lvl1pPr>
          </a:lstStyle>
          <a:p>
            <a:r>
              <a:rPr lang="en-US" smtClean="0"/>
              <a:t>Drag picture to placeholder or click icon to add</a:t>
            </a:r>
            <a:endParaRPr lang="en-US" dirty="0"/>
          </a:p>
        </p:txBody>
      </p:sp>
      <p:sp>
        <p:nvSpPr>
          <p:cNvPr id="5" name="Text Placeholder 13"/>
          <p:cNvSpPr>
            <a:spLocks noGrp="1"/>
          </p:cNvSpPr>
          <p:nvPr>
            <p:ph type="body" sz="quarter" idx="14" hasCustomPrompt="1"/>
          </p:nvPr>
        </p:nvSpPr>
        <p:spPr>
          <a:xfrm>
            <a:off x="1025381" y="2795252"/>
            <a:ext cx="1260620" cy="335476"/>
          </a:xfrm>
        </p:spPr>
        <p:txBody>
          <a:bodyPr wrap="square" anchor="t">
            <a:spAutoFit/>
          </a:bodyPr>
          <a:lstStyle>
            <a:lvl1pPr>
              <a:lnSpc>
                <a:spcPct val="90000"/>
              </a:lnSpc>
              <a:spcBef>
                <a:spcPts val="0"/>
              </a:spcBef>
              <a:defRPr b="1" baseline="0"/>
            </a:lvl1pPr>
          </a:lstStyle>
          <a:p>
            <a:pPr lvl="0"/>
            <a:r>
              <a:rPr lang="en-US" dirty="0"/>
              <a:t>Click to edit </a:t>
            </a:r>
            <a:br>
              <a:rPr lang="en-US" dirty="0"/>
            </a:br>
            <a:r>
              <a:rPr lang="en-US" dirty="0"/>
              <a:t>this headline</a:t>
            </a:r>
          </a:p>
        </p:txBody>
      </p:sp>
      <p:sp>
        <p:nvSpPr>
          <p:cNvPr id="12" name="Picture Placeholder 8"/>
          <p:cNvSpPr>
            <a:spLocks noGrp="1"/>
          </p:cNvSpPr>
          <p:nvPr>
            <p:ph type="pic" sz="quarter" idx="21"/>
          </p:nvPr>
        </p:nvSpPr>
        <p:spPr>
          <a:xfrm>
            <a:off x="3194531" y="1722908"/>
            <a:ext cx="2746688" cy="2663801"/>
          </a:xfrm>
          <a:solidFill>
            <a:schemeClr val="accent6"/>
          </a:solidFill>
          <a:ln w="6350">
            <a:noFill/>
          </a:ln>
        </p:spPr>
        <p:txBody>
          <a:bodyPr anchor="ctr">
            <a:normAutofit/>
          </a:bodyPr>
          <a:lstStyle>
            <a:lvl1pPr algn="ctr">
              <a:defRPr sz="1050"/>
            </a:lvl1pPr>
          </a:lstStyle>
          <a:p>
            <a:r>
              <a:rPr lang="en-US" smtClean="0"/>
              <a:t>Drag picture to placeholder or click icon to add</a:t>
            </a:r>
            <a:endParaRPr lang="en-US" dirty="0"/>
          </a:p>
        </p:txBody>
      </p:sp>
      <p:sp>
        <p:nvSpPr>
          <p:cNvPr id="13" name="Text Placeholder 13"/>
          <p:cNvSpPr>
            <a:spLocks noGrp="1"/>
          </p:cNvSpPr>
          <p:nvPr>
            <p:ph type="body" sz="quarter" idx="22" hasCustomPrompt="1"/>
          </p:nvPr>
        </p:nvSpPr>
        <p:spPr>
          <a:xfrm>
            <a:off x="3207846" y="4507678"/>
            <a:ext cx="2733381" cy="169277"/>
          </a:xfrm>
        </p:spPr>
        <p:txBody>
          <a:bodyPr wrap="square" anchor="t">
            <a:spAutoFit/>
          </a:bodyPr>
          <a:lstStyle>
            <a:lvl1pPr>
              <a:lnSpc>
                <a:spcPct val="90000"/>
              </a:lnSpc>
              <a:spcBef>
                <a:spcPts val="0"/>
              </a:spcBef>
              <a:defRPr b="1" baseline="0"/>
            </a:lvl1pPr>
          </a:lstStyle>
          <a:p>
            <a:pPr lvl="0"/>
            <a:r>
              <a:rPr lang="en-US" dirty="0"/>
              <a:t>Click to edit this headline</a:t>
            </a:r>
          </a:p>
        </p:txBody>
      </p:sp>
      <p:sp>
        <p:nvSpPr>
          <p:cNvPr id="14" name="Picture Placeholder 8"/>
          <p:cNvSpPr>
            <a:spLocks noGrp="1"/>
          </p:cNvSpPr>
          <p:nvPr>
            <p:ph type="pic" sz="quarter" idx="23"/>
          </p:nvPr>
        </p:nvSpPr>
        <p:spPr>
          <a:xfrm>
            <a:off x="1012040" y="3433373"/>
            <a:ext cx="1273969" cy="953337"/>
          </a:xfrm>
          <a:solidFill>
            <a:schemeClr val="accent6"/>
          </a:solidFill>
          <a:ln w="6350">
            <a:noFill/>
          </a:ln>
        </p:spPr>
        <p:txBody>
          <a:bodyPr anchor="ctr">
            <a:normAutofit/>
          </a:bodyPr>
          <a:lstStyle>
            <a:lvl1pPr algn="ctr">
              <a:defRPr sz="1050"/>
            </a:lvl1pPr>
          </a:lstStyle>
          <a:p>
            <a:r>
              <a:rPr lang="en-US" smtClean="0"/>
              <a:t>Drag picture to placeholder or click icon to add</a:t>
            </a:r>
            <a:endParaRPr lang="en-US" dirty="0"/>
          </a:p>
        </p:txBody>
      </p:sp>
      <p:sp>
        <p:nvSpPr>
          <p:cNvPr id="15" name="Text Placeholder 13"/>
          <p:cNvSpPr>
            <a:spLocks noGrp="1"/>
          </p:cNvSpPr>
          <p:nvPr>
            <p:ph type="body" sz="quarter" idx="24" hasCustomPrompt="1"/>
          </p:nvPr>
        </p:nvSpPr>
        <p:spPr>
          <a:xfrm>
            <a:off x="1025381" y="4505718"/>
            <a:ext cx="1260620" cy="335476"/>
          </a:xfrm>
        </p:spPr>
        <p:txBody>
          <a:bodyPr wrap="square" anchor="t">
            <a:spAutoFit/>
          </a:bodyPr>
          <a:lstStyle>
            <a:lvl1pPr>
              <a:lnSpc>
                <a:spcPct val="90000"/>
              </a:lnSpc>
              <a:spcBef>
                <a:spcPts val="0"/>
              </a:spcBef>
              <a:defRPr b="1" baseline="0"/>
            </a:lvl1pPr>
          </a:lstStyle>
          <a:p>
            <a:pPr lvl="0"/>
            <a:r>
              <a:rPr lang="en-US" dirty="0"/>
              <a:t>Click to edit </a:t>
            </a:r>
            <a:br>
              <a:rPr lang="en-US" dirty="0"/>
            </a:br>
            <a:r>
              <a:rPr lang="en-US" dirty="0"/>
              <a:t>this headline</a:t>
            </a:r>
          </a:p>
        </p:txBody>
      </p:sp>
      <p:sp>
        <p:nvSpPr>
          <p:cNvPr id="16" name="Picture Placeholder 8"/>
          <p:cNvSpPr>
            <a:spLocks noGrp="1"/>
          </p:cNvSpPr>
          <p:nvPr>
            <p:ph type="pic" sz="quarter" idx="25"/>
          </p:nvPr>
        </p:nvSpPr>
        <p:spPr>
          <a:xfrm>
            <a:off x="6818711" y="1722905"/>
            <a:ext cx="1298970" cy="953337"/>
          </a:xfrm>
          <a:solidFill>
            <a:schemeClr val="accent6"/>
          </a:solidFill>
          <a:ln w="6350">
            <a:noFill/>
          </a:ln>
        </p:spPr>
        <p:txBody>
          <a:bodyPr anchor="ctr">
            <a:normAutofit/>
          </a:bodyPr>
          <a:lstStyle>
            <a:lvl1pPr algn="ctr">
              <a:defRPr sz="1050"/>
            </a:lvl1pPr>
          </a:lstStyle>
          <a:p>
            <a:r>
              <a:rPr lang="en-US" smtClean="0"/>
              <a:t>Drag picture to placeholder or click icon to add</a:t>
            </a:r>
            <a:endParaRPr lang="en-US" dirty="0"/>
          </a:p>
        </p:txBody>
      </p:sp>
      <p:sp>
        <p:nvSpPr>
          <p:cNvPr id="17" name="Text Placeholder 13"/>
          <p:cNvSpPr>
            <a:spLocks noGrp="1"/>
          </p:cNvSpPr>
          <p:nvPr>
            <p:ph type="body" sz="quarter" idx="26" hasCustomPrompt="1"/>
          </p:nvPr>
        </p:nvSpPr>
        <p:spPr>
          <a:xfrm>
            <a:off x="6832170" y="2795252"/>
            <a:ext cx="1285358" cy="335476"/>
          </a:xfrm>
        </p:spPr>
        <p:txBody>
          <a:bodyPr wrap="square" anchor="t">
            <a:spAutoFit/>
          </a:bodyPr>
          <a:lstStyle>
            <a:lvl1pPr>
              <a:lnSpc>
                <a:spcPct val="90000"/>
              </a:lnSpc>
              <a:spcBef>
                <a:spcPts val="0"/>
              </a:spcBef>
              <a:defRPr b="1" baseline="0"/>
            </a:lvl1pPr>
          </a:lstStyle>
          <a:p>
            <a:pPr lvl="0"/>
            <a:r>
              <a:rPr lang="en-US" dirty="0"/>
              <a:t>Click to edit </a:t>
            </a:r>
            <a:br>
              <a:rPr lang="en-US" dirty="0"/>
            </a:br>
            <a:r>
              <a:rPr lang="en-US" dirty="0"/>
              <a:t>this headline</a:t>
            </a:r>
          </a:p>
        </p:txBody>
      </p:sp>
      <p:sp>
        <p:nvSpPr>
          <p:cNvPr id="18" name="Picture Placeholder 8"/>
          <p:cNvSpPr>
            <a:spLocks noGrp="1"/>
          </p:cNvSpPr>
          <p:nvPr>
            <p:ph type="pic" sz="quarter" idx="27"/>
          </p:nvPr>
        </p:nvSpPr>
        <p:spPr>
          <a:xfrm>
            <a:off x="6818711" y="3433373"/>
            <a:ext cx="1298970" cy="953337"/>
          </a:xfrm>
          <a:solidFill>
            <a:schemeClr val="accent6"/>
          </a:solidFill>
          <a:ln w="6350">
            <a:noFill/>
          </a:ln>
        </p:spPr>
        <p:txBody>
          <a:bodyPr anchor="ctr">
            <a:normAutofit/>
          </a:bodyPr>
          <a:lstStyle>
            <a:lvl1pPr algn="ctr">
              <a:defRPr sz="1050"/>
            </a:lvl1pPr>
          </a:lstStyle>
          <a:p>
            <a:r>
              <a:rPr lang="en-US" smtClean="0"/>
              <a:t>Drag picture to placeholder or click icon to add</a:t>
            </a:r>
            <a:endParaRPr lang="en-US" dirty="0"/>
          </a:p>
        </p:txBody>
      </p:sp>
      <p:sp>
        <p:nvSpPr>
          <p:cNvPr id="19" name="Text Placeholder 13"/>
          <p:cNvSpPr>
            <a:spLocks noGrp="1"/>
          </p:cNvSpPr>
          <p:nvPr>
            <p:ph type="body" sz="quarter" idx="28" hasCustomPrompt="1"/>
          </p:nvPr>
        </p:nvSpPr>
        <p:spPr>
          <a:xfrm>
            <a:off x="6832170" y="4505718"/>
            <a:ext cx="1285358" cy="335476"/>
          </a:xfrm>
        </p:spPr>
        <p:txBody>
          <a:bodyPr wrap="square" anchor="t">
            <a:spAutoFit/>
          </a:bodyPr>
          <a:lstStyle>
            <a:lvl1pPr>
              <a:lnSpc>
                <a:spcPct val="90000"/>
              </a:lnSpc>
              <a:spcBef>
                <a:spcPts val="0"/>
              </a:spcBef>
              <a:defRPr b="1" baseline="0"/>
            </a:lvl1pPr>
          </a:lstStyle>
          <a:p>
            <a:pPr lvl="0"/>
            <a:r>
              <a:rPr lang="en-US" dirty="0"/>
              <a:t>Click to edit </a:t>
            </a:r>
            <a:br>
              <a:rPr lang="en-US" dirty="0"/>
            </a:br>
            <a:r>
              <a:rPr lang="en-US" dirty="0"/>
              <a:t>this headline</a:t>
            </a:r>
          </a:p>
        </p:txBody>
      </p:sp>
    </p:spTree>
    <p:extLst>
      <p:ext uri="{BB962C8B-B14F-4D97-AF65-F5344CB8AC3E}">
        <p14:creationId xmlns:p14="http://schemas.microsoft.com/office/powerpoint/2010/main" val="18048466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Stages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2040" y="857250"/>
            <a:ext cx="7105649" cy="857250"/>
          </a:xfrm>
        </p:spPr>
        <p:txBody>
          <a:bodyPr anchor="t">
            <a:normAutofit/>
          </a:bodyPr>
          <a:lstStyle>
            <a:lvl1pPr>
              <a:defRPr/>
            </a:lvl1pPr>
          </a:lstStyle>
          <a:p>
            <a:r>
              <a:rPr lang="en-US" dirty="0"/>
              <a:t>Click to edit this headline</a:t>
            </a:r>
          </a:p>
        </p:txBody>
      </p:sp>
      <p:sp>
        <p:nvSpPr>
          <p:cNvPr id="3" name="Slide Number Placeholder 2"/>
          <p:cNvSpPr>
            <a:spLocks noGrp="1"/>
          </p:cNvSpPr>
          <p:nvPr>
            <p:ph type="sldNum" sz="quarter" idx="10"/>
          </p:nvPr>
        </p:nvSpPr>
        <p:spPr/>
        <p:txBody>
          <a:bodyPr/>
          <a:lstStyle/>
          <a:p>
            <a:fld id="{8C8D8090-2BDB-8F47-B373-6E1844AE7468}" type="slidenum">
              <a:rPr lang="en-US" smtClean="0"/>
              <a:t>‹#›</a:t>
            </a:fld>
            <a:endParaRPr lang="en-US"/>
          </a:p>
        </p:txBody>
      </p:sp>
      <p:sp>
        <p:nvSpPr>
          <p:cNvPr id="6" name="Picture Placeholder 8"/>
          <p:cNvSpPr>
            <a:spLocks noGrp="1"/>
          </p:cNvSpPr>
          <p:nvPr>
            <p:ph type="pic" sz="quarter" idx="11"/>
          </p:nvPr>
        </p:nvSpPr>
        <p:spPr>
          <a:xfrm>
            <a:off x="1012032" y="1722905"/>
            <a:ext cx="1739720" cy="1306047"/>
          </a:xfrm>
          <a:solidFill>
            <a:schemeClr val="accent6"/>
          </a:solidFill>
          <a:ln w="6350">
            <a:noFill/>
          </a:ln>
        </p:spPr>
        <p:txBody>
          <a:bodyPr anchor="ctr">
            <a:normAutofit/>
          </a:bodyPr>
          <a:lstStyle>
            <a:lvl1pPr algn="ctr">
              <a:defRPr sz="1050"/>
            </a:lvl1pPr>
          </a:lstStyle>
          <a:p>
            <a:r>
              <a:rPr lang="en-US" smtClean="0"/>
              <a:t>Drag picture to placeholder or click icon to add</a:t>
            </a:r>
            <a:endParaRPr lang="en-US" dirty="0"/>
          </a:p>
        </p:txBody>
      </p:sp>
      <p:sp>
        <p:nvSpPr>
          <p:cNvPr id="7" name="Picture Placeholder 8"/>
          <p:cNvSpPr>
            <a:spLocks noGrp="1"/>
          </p:cNvSpPr>
          <p:nvPr>
            <p:ph type="pic" sz="quarter" idx="12"/>
          </p:nvPr>
        </p:nvSpPr>
        <p:spPr>
          <a:xfrm>
            <a:off x="3694996" y="1722905"/>
            <a:ext cx="1739720" cy="1306047"/>
          </a:xfrm>
          <a:solidFill>
            <a:schemeClr val="accent6"/>
          </a:solidFill>
          <a:ln w="6350">
            <a:noFill/>
          </a:ln>
        </p:spPr>
        <p:txBody>
          <a:bodyPr anchor="ctr">
            <a:normAutofit/>
          </a:bodyPr>
          <a:lstStyle>
            <a:lvl1pPr algn="ctr">
              <a:defRPr sz="1050"/>
            </a:lvl1pPr>
          </a:lstStyle>
          <a:p>
            <a:r>
              <a:rPr lang="en-US" smtClean="0"/>
              <a:t>Drag picture to placeholder or click icon to add</a:t>
            </a:r>
            <a:endParaRPr lang="en-US" dirty="0"/>
          </a:p>
        </p:txBody>
      </p:sp>
      <p:sp>
        <p:nvSpPr>
          <p:cNvPr id="8" name="Picture Placeholder 8"/>
          <p:cNvSpPr>
            <a:spLocks noGrp="1"/>
          </p:cNvSpPr>
          <p:nvPr>
            <p:ph type="pic" sz="quarter" idx="13"/>
          </p:nvPr>
        </p:nvSpPr>
        <p:spPr>
          <a:xfrm>
            <a:off x="6377961" y="1722905"/>
            <a:ext cx="1739720" cy="1306047"/>
          </a:xfrm>
          <a:solidFill>
            <a:schemeClr val="accent6"/>
          </a:solidFill>
          <a:ln w="6350">
            <a:noFill/>
          </a:ln>
        </p:spPr>
        <p:txBody>
          <a:bodyPr anchor="ctr">
            <a:normAutofit/>
          </a:bodyPr>
          <a:lstStyle>
            <a:lvl1pPr algn="ctr">
              <a:defRPr sz="1050"/>
            </a:lvl1pPr>
          </a:lstStyle>
          <a:p>
            <a:r>
              <a:rPr lang="en-US" smtClean="0"/>
              <a:t>Drag picture to placeholder or click icon to add</a:t>
            </a:r>
            <a:endParaRPr lang="en-US" dirty="0"/>
          </a:p>
        </p:txBody>
      </p:sp>
      <p:sp>
        <p:nvSpPr>
          <p:cNvPr id="9" name="Text Placeholder 13"/>
          <p:cNvSpPr>
            <a:spLocks noGrp="1"/>
          </p:cNvSpPr>
          <p:nvPr>
            <p:ph type="body" sz="quarter" idx="14" hasCustomPrompt="1"/>
          </p:nvPr>
        </p:nvSpPr>
        <p:spPr>
          <a:xfrm>
            <a:off x="1025347" y="3195302"/>
            <a:ext cx="1726413" cy="335476"/>
          </a:xfrm>
        </p:spPr>
        <p:txBody>
          <a:bodyPr wrap="square" anchor="t">
            <a:spAutoFit/>
          </a:bodyPr>
          <a:lstStyle>
            <a:lvl1pPr>
              <a:lnSpc>
                <a:spcPct val="90000"/>
              </a:lnSpc>
              <a:spcBef>
                <a:spcPts val="0"/>
              </a:spcBef>
              <a:defRPr b="1" baseline="0"/>
            </a:lvl1pPr>
          </a:lstStyle>
          <a:p>
            <a:pPr lvl="0"/>
            <a:r>
              <a:rPr lang="en-US" dirty="0"/>
              <a:t>Click to edit </a:t>
            </a:r>
            <a:br>
              <a:rPr lang="en-US" dirty="0"/>
            </a:br>
            <a:r>
              <a:rPr lang="en-US" dirty="0"/>
              <a:t>this headline</a:t>
            </a:r>
          </a:p>
        </p:txBody>
      </p:sp>
      <p:sp>
        <p:nvSpPr>
          <p:cNvPr id="10" name="Text Placeholder 43"/>
          <p:cNvSpPr>
            <a:spLocks noGrp="1"/>
          </p:cNvSpPr>
          <p:nvPr>
            <p:ph type="body" sz="quarter" idx="22" hasCustomPrompt="1"/>
          </p:nvPr>
        </p:nvSpPr>
        <p:spPr>
          <a:xfrm>
            <a:off x="1025347" y="3600450"/>
            <a:ext cx="1726413" cy="857250"/>
          </a:xfrm>
        </p:spPr>
        <p:txBody>
          <a:bodyPr>
            <a:normAutofit/>
          </a:bodyPr>
          <a:lstStyle>
            <a:lvl1pPr>
              <a:defRPr sz="900" baseline="0"/>
            </a:lvl1pPr>
            <a:lvl2pPr>
              <a:defRPr sz="675"/>
            </a:lvl2pPr>
            <a:lvl3pPr>
              <a:defRPr sz="675"/>
            </a:lvl3pPr>
            <a:lvl4pPr>
              <a:defRPr sz="675"/>
            </a:lvl4pPr>
            <a:lvl5pPr>
              <a:defRPr sz="675"/>
            </a:lvl5pPr>
          </a:lstStyle>
          <a:p>
            <a:pPr lvl="0"/>
            <a:r>
              <a:rPr lang="en-US" dirty="0"/>
              <a:t>Click there to insert text</a:t>
            </a:r>
          </a:p>
        </p:txBody>
      </p:sp>
      <p:sp>
        <p:nvSpPr>
          <p:cNvPr id="11" name="Text Placeholder 13"/>
          <p:cNvSpPr>
            <a:spLocks noGrp="1"/>
          </p:cNvSpPr>
          <p:nvPr>
            <p:ph type="body" sz="quarter" idx="23" hasCustomPrompt="1"/>
          </p:nvPr>
        </p:nvSpPr>
        <p:spPr>
          <a:xfrm>
            <a:off x="3708802" y="3195302"/>
            <a:ext cx="1726413" cy="335476"/>
          </a:xfrm>
        </p:spPr>
        <p:txBody>
          <a:bodyPr wrap="square" anchor="t">
            <a:spAutoFit/>
          </a:bodyPr>
          <a:lstStyle>
            <a:lvl1pPr>
              <a:lnSpc>
                <a:spcPct val="90000"/>
              </a:lnSpc>
              <a:spcBef>
                <a:spcPts val="0"/>
              </a:spcBef>
              <a:defRPr b="1" baseline="0"/>
            </a:lvl1pPr>
          </a:lstStyle>
          <a:p>
            <a:pPr lvl="0"/>
            <a:r>
              <a:rPr lang="en-US" dirty="0"/>
              <a:t>Click to edit </a:t>
            </a:r>
            <a:br>
              <a:rPr lang="en-US" dirty="0"/>
            </a:br>
            <a:r>
              <a:rPr lang="en-US" dirty="0"/>
              <a:t>this headline</a:t>
            </a:r>
          </a:p>
        </p:txBody>
      </p:sp>
      <p:sp>
        <p:nvSpPr>
          <p:cNvPr id="12" name="Text Placeholder 43"/>
          <p:cNvSpPr>
            <a:spLocks noGrp="1"/>
          </p:cNvSpPr>
          <p:nvPr>
            <p:ph type="body" sz="quarter" idx="24" hasCustomPrompt="1"/>
          </p:nvPr>
        </p:nvSpPr>
        <p:spPr>
          <a:xfrm>
            <a:off x="3708802" y="3600450"/>
            <a:ext cx="1726413" cy="857250"/>
          </a:xfrm>
        </p:spPr>
        <p:txBody>
          <a:bodyPr>
            <a:normAutofit/>
          </a:bodyPr>
          <a:lstStyle>
            <a:lvl1pPr>
              <a:defRPr sz="900" baseline="0"/>
            </a:lvl1pPr>
            <a:lvl2pPr>
              <a:defRPr sz="675"/>
            </a:lvl2pPr>
            <a:lvl3pPr>
              <a:defRPr sz="675"/>
            </a:lvl3pPr>
            <a:lvl4pPr>
              <a:defRPr sz="675"/>
            </a:lvl4pPr>
            <a:lvl5pPr>
              <a:defRPr sz="675"/>
            </a:lvl5pPr>
          </a:lstStyle>
          <a:p>
            <a:pPr lvl="0"/>
            <a:r>
              <a:rPr lang="en-US" dirty="0"/>
              <a:t>Click there to insert text</a:t>
            </a:r>
          </a:p>
        </p:txBody>
      </p:sp>
      <p:sp>
        <p:nvSpPr>
          <p:cNvPr id="13" name="Text Placeholder 13"/>
          <p:cNvSpPr>
            <a:spLocks noGrp="1"/>
          </p:cNvSpPr>
          <p:nvPr>
            <p:ph type="body" sz="quarter" idx="25" hasCustomPrompt="1"/>
          </p:nvPr>
        </p:nvSpPr>
        <p:spPr>
          <a:xfrm>
            <a:off x="6391489" y="3195302"/>
            <a:ext cx="1726413" cy="335476"/>
          </a:xfrm>
        </p:spPr>
        <p:txBody>
          <a:bodyPr wrap="square" anchor="t">
            <a:spAutoFit/>
          </a:bodyPr>
          <a:lstStyle>
            <a:lvl1pPr>
              <a:lnSpc>
                <a:spcPct val="90000"/>
              </a:lnSpc>
              <a:spcBef>
                <a:spcPts val="0"/>
              </a:spcBef>
              <a:defRPr b="1" baseline="0"/>
            </a:lvl1pPr>
          </a:lstStyle>
          <a:p>
            <a:pPr lvl="0"/>
            <a:r>
              <a:rPr lang="en-US" dirty="0"/>
              <a:t>Click to edit </a:t>
            </a:r>
            <a:br>
              <a:rPr lang="en-US" dirty="0"/>
            </a:br>
            <a:r>
              <a:rPr lang="en-US" dirty="0"/>
              <a:t>this headline</a:t>
            </a:r>
          </a:p>
        </p:txBody>
      </p:sp>
      <p:sp>
        <p:nvSpPr>
          <p:cNvPr id="14" name="Text Placeholder 43"/>
          <p:cNvSpPr>
            <a:spLocks noGrp="1"/>
          </p:cNvSpPr>
          <p:nvPr>
            <p:ph type="body" sz="quarter" idx="26" hasCustomPrompt="1"/>
          </p:nvPr>
        </p:nvSpPr>
        <p:spPr>
          <a:xfrm>
            <a:off x="6391489" y="3600450"/>
            <a:ext cx="1726413" cy="857250"/>
          </a:xfrm>
        </p:spPr>
        <p:txBody>
          <a:bodyPr>
            <a:normAutofit/>
          </a:bodyPr>
          <a:lstStyle>
            <a:lvl1pPr>
              <a:defRPr sz="900" baseline="0"/>
            </a:lvl1pPr>
            <a:lvl2pPr>
              <a:defRPr sz="675"/>
            </a:lvl2pPr>
            <a:lvl3pPr>
              <a:defRPr sz="675"/>
            </a:lvl3pPr>
            <a:lvl4pPr>
              <a:defRPr sz="675"/>
            </a:lvl4pPr>
            <a:lvl5pPr>
              <a:defRPr sz="675"/>
            </a:lvl5pPr>
          </a:lstStyle>
          <a:p>
            <a:pPr lvl="0"/>
            <a:r>
              <a:rPr lang="en-US" dirty="0"/>
              <a:t>Click there to insert text</a:t>
            </a:r>
          </a:p>
        </p:txBody>
      </p:sp>
    </p:spTree>
    <p:extLst>
      <p:ext uri="{BB962C8B-B14F-4D97-AF65-F5344CB8AC3E}">
        <p14:creationId xmlns:p14="http://schemas.microsoft.com/office/powerpoint/2010/main" val="29505761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Stages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2040" y="857250"/>
            <a:ext cx="7105649" cy="857250"/>
          </a:xfrm>
        </p:spPr>
        <p:txBody>
          <a:bodyPr anchor="t">
            <a:normAutofit/>
          </a:bodyPr>
          <a:lstStyle>
            <a:lvl1pPr>
              <a:defRPr/>
            </a:lvl1pPr>
          </a:lstStyle>
          <a:p>
            <a:r>
              <a:rPr lang="en-US" dirty="0"/>
              <a:t>Click to edit this headline</a:t>
            </a:r>
          </a:p>
        </p:txBody>
      </p:sp>
      <p:sp>
        <p:nvSpPr>
          <p:cNvPr id="3" name="Slide Number Placeholder 2"/>
          <p:cNvSpPr>
            <a:spLocks noGrp="1"/>
          </p:cNvSpPr>
          <p:nvPr>
            <p:ph type="sldNum" sz="quarter" idx="10"/>
          </p:nvPr>
        </p:nvSpPr>
        <p:spPr/>
        <p:txBody>
          <a:bodyPr/>
          <a:lstStyle/>
          <a:p>
            <a:fld id="{8C8D8090-2BDB-8F47-B373-6E1844AE7468}" type="slidenum">
              <a:rPr lang="en-US" smtClean="0"/>
              <a:t>‹#›</a:t>
            </a:fld>
            <a:endParaRPr lang="en-US"/>
          </a:p>
        </p:txBody>
      </p:sp>
      <p:sp>
        <p:nvSpPr>
          <p:cNvPr id="6" name="Picture Placeholder 8"/>
          <p:cNvSpPr>
            <a:spLocks noGrp="1"/>
          </p:cNvSpPr>
          <p:nvPr>
            <p:ph type="pic" sz="quarter" idx="11"/>
          </p:nvPr>
        </p:nvSpPr>
        <p:spPr>
          <a:xfrm>
            <a:off x="1012032" y="1722905"/>
            <a:ext cx="1739720" cy="1306047"/>
          </a:xfrm>
          <a:solidFill>
            <a:schemeClr val="accent6"/>
          </a:solidFill>
          <a:ln w="6350">
            <a:noFill/>
          </a:ln>
        </p:spPr>
        <p:txBody>
          <a:bodyPr anchor="ctr">
            <a:normAutofit/>
          </a:bodyPr>
          <a:lstStyle>
            <a:lvl1pPr algn="ctr">
              <a:defRPr sz="1050"/>
            </a:lvl1pPr>
          </a:lstStyle>
          <a:p>
            <a:r>
              <a:rPr lang="en-US" smtClean="0"/>
              <a:t>Drag picture to placeholder or click icon to add</a:t>
            </a:r>
            <a:endParaRPr lang="en-US" dirty="0"/>
          </a:p>
        </p:txBody>
      </p:sp>
      <p:sp>
        <p:nvSpPr>
          <p:cNvPr id="9" name="Text Placeholder 13"/>
          <p:cNvSpPr>
            <a:spLocks noGrp="1"/>
          </p:cNvSpPr>
          <p:nvPr>
            <p:ph type="body" sz="quarter" idx="14" hasCustomPrompt="1"/>
          </p:nvPr>
        </p:nvSpPr>
        <p:spPr>
          <a:xfrm>
            <a:off x="1025347" y="3195302"/>
            <a:ext cx="1726413" cy="335476"/>
          </a:xfrm>
        </p:spPr>
        <p:txBody>
          <a:bodyPr wrap="square" anchor="t">
            <a:spAutoFit/>
          </a:bodyPr>
          <a:lstStyle>
            <a:lvl1pPr>
              <a:lnSpc>
                <a:spcPct val="90000"/>
              </a:lnSpc>
              <a:spcBef>
                <a:spcPts val="0"/>
              </a:spcBef>
              <a:defRPr b="1" baseline="0"/>
            </a:lvl1pPr>
          </a:lstStyle>
          <a:p>
            <a:pPr lvl="0"/>
            <a:r>
              <a:rPr lang="en-US" dirty="0"/>
              <a:t>Click to edit </a:t>
            </a:r>
            <a:br>
              <a:rPr lang="en-US" dirty="0"/>
            </a:br>
            <a:r>
              <a:rPr lang="en-US" dirty="0"/>
              <a:t>this headline</a:t>
            </a:r>
          </a:p>
        </p:txBody>
      </p:sp>
      <p:sp>
        <p:nvSpPr>
          <p:cNvPr id="10" name="Text Placeholder 43"/>
          <p:cNvSpPr>
            <a:spLocks noGrp="1"/>
          </p:cNvSpPr>
          <p:nvPr>
            <p:ph type="body" sz="quarter" idx="22" hasCustomPrompt="1"/>
          </p:nvPr>
        </p:nvSpPr>
        <p:spPr>
          <a:xfrm>
            <a:off x="1025347" y="3600450"/>
            <a:ext cx="1726413" cy="857250"/>
          </a:xfrm>
        </p:spPr>
        <p:txBody>
          <a:bodyPr>
            <a:normAutofit/>
          </a:bodyPr>
          <a:lstStyle>
            <a:lvl1pPr>
              <a:defRPr sz="900" baseline="0"/>
            </a:lvl1pPr>
            <a:lvl2pPr>
              <a:defRPr sz="675"/>
            </a:lvl2pPr>
            <a:lvl3pPr>
              <a:defRPr sz="675"/>
            </a:lvl3pPr>
            <a:lvl4pPr>
              <a:defRPr sz="675"/>
            </a:lvl4pPr>
            <a:lvl5pPr>
              <a:defRPr sz="675"/>
            </a:lvl5pPr>
          </a:lstStyle>
          <a:p>
            <a:pPr lvl="0"/>
            <a:r>
              <a:rPr lang="en-US" dirty="0"/>
              <a:t>Click there to insert text</a:t>
            </a:r>
          </a:p>
        </p:txBody>
      </p:sp>
      <p:sp>
        <p:nvSpPr>
          <p:cNvPr id="15" name="Picture Placeholder 8"/>
          <p:cNvSpPr>
            <a:spLocks noGrp="1"/>
          </p:cNvSpPr>
          <p:nvPr>
            <p:ph type="pic" sz="quarter" idx="23"/>
          </p:nvPr>
        </p:nvSpPr>
        <p:spPr>
          <a:xfrm>
            <a:off x="3040857" y="1722905"/>
            <a:ext cx="1739720" cy="1306047"/>
          </a:xfrm>
          <a:solidFill>
            <a:schemeClr val="accent6"/>
          </a:solidFill>
          <a:ln w="6350">
            <a:noFill/>
          </a:ln>
        </p:spPr>
        <p:txBody>
          <a:bodyPr anchor="ctr">
            <a:normAutofit/>
          </a:bodyPr>
          <a:lstStyle>
            <a:lvl1pPr algn="ctr">
              <a:defRPr sz="1050"/>
            </a:lvl1pPr>
          </a:lstStyle>
          <a:p>
            <a:r>
              <a:rPr lang="en-US" smtClean="0"/>
              <a:t>Drag picture to placeholder or click icon to add</a:t>
            </a:r>
            <a:endParaRPr lang="en-US" dirty="0"/>
          </a:p>
        </p:txBody>
      </p:sp>
      <p:sp>
        <p:nvSpPr>
          <p:cNvPr id="16" name="Text Placeholder 13"/>
          <p:cNvSpPr>
            <a:spLocks noGrp="1"/>
          </p:cNvSpPr>
          <p:nvPr>
            <p:ph type="body" sz="quarter" idx="24" hasCustomPrompt="1"/>
          </p:nvPr>
        </p:nvSpPr>
        <p:spPr>
          <a:xfrm>
            <a:off x="3054166" y="3195302"/>
            <a:ext cx="1726413" cy="335476"/>
          </a:xfrm>
        </p:spPr>
        <p:txBody>
          <a:bodyPr wrap="square" anchor="t">
            <a:spAutoFit/>
          </a:bodyPr>
          <a:lstStyle>
            <a:lvl1pPr>
              <a:lnSpc>
                <a:spcPct val="90000"/>
              </a:lnSpc>
              <a:spcBef>
                <a:spcPts val="0"/>
              </a:spcBef>
              <a:defRPr b="1" baseline="0"/>
            </a:lvl1pPr>
          </a:lstStyle>
          <a:p>
            <a:pPr lvl="0"/>
            <a:r>
              <a:rPr lang="en-US" dirty="0"/>
              <a:t>Click to edit </a:t>
            </a:r>
            <a:br>
              <a:rPr lang="en-US" dirty="0"/>
            </a:br>
            <a:r>
              <a:rPr lang="en-US" dirty="0"/>
              <a:t>this headline</a:t>
            </a:r>
          </a:p>
        </p:txBody>
      </p:sp>
      <p:sp>
        <p:nvSpPr>
          <p:cNvPr id="17" name="Text Placeholder 43"/>
          <p:cNvSpPr>
            <a:spLocks noGrp="1"/>
          </p:cNvSpPr>
          <p:nvPr>
            <p:ph type="body" sz="quarter" idx="25" hasCustomPrompt="1"/>
          </p:nvPr>
        </p:nvSpPr>
        <p:spPr>
          <a:xfrm>
            <a:off x="3054166" y="3600450"/>
            <a:ext cx="1726413" cy="857250"/>
          </a:xfrm>
        </p:spPr>
        <p:txBody>
          <a:bodyPr>
            <a:normAutofit/>
          </a:bodyPr>
          <a:lstStyle>
            <a:lvl1pPr>
              <a:defRPr sz="900" baseline="0"/>
            </a:lvl1pPr>
            <a:lvl2pPr>
              <a:defRPr sz="675"/>
            </a:lvl2pPr>
            <a:lvl3pPr>
              <a:defRPr sz="675"/>
            </a:lvl3pPr>
            <a:lvl4pPr>
              <a:defRPr sz="675"/>
            </a:lvl4pPr>
            <a:lvl5pPr>
              <a:defRPr sz="675"/>
            </a:lvl5pPr>
          </a:lstStyle>
          <a:p>
            <a:pPr lvl="0"/>
            <a:r>
              <a:rPr lang="en-US" dirty="0"/>
              <a:t>Click there to insert text</a:t>
            </a:r>
          </a:p>
        </p:txBody>
      </p:sp>
      <p:sp>
        <p:nvSpPr>
          <p:cNvPr id="18" name="Picture Placeholder 8"/>
          <p:cNvSpPr>
            <a:spLocks noGrp="1"/>
          </p:cNvSpPr>
          <p:nvPr>
            <p:ph type="pic" sz="quarter" idx="26"/>
          </p:nvPr>
        </p:nvSpPr>
        <p:spPr>
          <a:xfrm>
            <a:off x="5069682" y="1722905"/>
            <a:ext cx="1739720" cy="1306047"/>
          </a:xfrm>
          <a:solidFill>
            <a:schemeClr val="accent6"/>
          </a:solidFill>
          <a:ln w="6350">
            <a:noFill/>
          </a:ln>
        </p:spPr>
        <p:txBody>
          <a:bodyPr anchor="ctr">
            <a:normAutofit/>
          </a:bodyPr>
          <a:lstStyle>
            <a:lvl1pPr algn="ctr">
              <a:defRPr sz="1050"/>
            </a:lvl1pPr>
          </a:lstStyle>
          <a:p>
            <a:r>
              <a:rPr lang="en-US" smtClean="0"/>
              <a:t>Drag picture to placeholder or click icon to add</a:t>
            </a:r>
            <a:endParaRPr lang="en-US" dirty="0"/>
          </a:p>
        </p:txBody>
      </p:sp>
      <p:sp>
        <p:nvSpPr>
          <p:cNvPr id="19" name="Text Placeholder 13"/>
          <p:cNvSpPr>
            <a:spLocks noGrp="1"/>
          </p:cNvSpPr>
          <p:nvPr>
            <p:ph type="body" sz="quarter" idx="27" hasCustomPrompt="1"/>
          </p:nvPr>
        </p:nvSpPr>
        <p:spPr>
          <a:xfrm>
            <a:off x="5082997" y="3195302"/>
            <a:ext cx="1726413" cy="335476"/>
          </a:xfrm>
        </p:spPr>
        <p:txBody>
          <a:bodyPr wrap="square" anchor="t">
            <a:spAutoFit/>
          </a:bodyPr>
          <a:lstStyle>
            <a:lvl1pPr>
              <a:lnSpc>
                <a:spcPct val="90000"/>
              </a:lnSpc>
              <a:spcBef>
                <a:spcPts val="0"/>
              </a:spcBef>
              <a:defRPr b="1" baseline="0"/>
            </a:lvl1pPr>
          </a:lstStyle>
          <a:p>
            <a:pPr lvl="0"/>
            <a:r>
              <a:rPr lang="en-US" dirty="0"/>
              <a:t>Click to edit </a:t>
            </a:r>
            <a:br>
              <a:rPr lang="en-US" dirty="0"/>
            </a:br>
            <a:r>
              <a:rPr lang="en-US" dirty="0"/>
              <a:t>this headline</a:t>
            </a:r>
          </a:p>
        </p:txBody>
      </p:sp>
      <p:sp>
        <p:nvSpPr>
          <p:cNvPr id="20" name="Text Placeholder 43"/>
          <p:cNvSpPr>
            <a:spLocks noGrp="1"/>
          </p:cNvSpPr>
          <p:nvPr>
            <p:ph type="body" sz="quarter" idx="28" hasCustomPrompt="1"/>
          </p:nvPr>
        </p:nvSpPr>
        <p:spPr>
          <a:xfrm>
            <a:off x="5082997" y="3600450"/>
            <a:ext cx="1726413" cy="857250"/>
          </a:xfrm>
        </p:spPr>
        <p:txBody>
          <a:bodyPr>
            <a:normAutofit/>
          </a:bodyPr>
          <a:lstStyle>
            <a:lvl1pPr>
              <a:defRPr sz="900" baseline="0"/>
            </a:lvl1pPr>
            <a:lvl2pPr>
              <a:defRPr sz="675"/>
            </a:lvl2pPr>
            <a:lvl3pPr>
              <a:defRPr sz="675"/>
            </a:lvl3pPr>
            <a:lvl4pPr>
              <a:defRPr sz="675"/>
            </a:lvl4pPr>
            <a:lvl5pPr>
              <a:defRPr sz="675"/>
            </a:lvl5pPr>
          </a:lstStyle>
          <a:p>
            <a:pPr lvl="0"/>
            <a:r>
              <a:rPr lang="en-US" dirty="0"/>
              <a:t>Click there to insert text</a:t>
            </a:r>
          </a:p>
        </p:txBody>
      </p:sp>
      <p:sp>
        <p:nvSpPr>
          <p:cNvPr id="21" name="Picture Placeholder 8"/>
          <p:cNvSpPr>
            <a:spLocks noGrp="1"/>
          </p:cNvSpPr>
          <p:nvPr>
            <p:ph type="pic" sz="quarter" idx="29"/>
          </p:nvPr>
        </p:nvSpPr>
        <p:spPr>
          <a:xfrm>
            <a:off x="7098507" y="1722905"/>
            <a:ext cx="1739720" cy="1306047"/>
          </a:xfrm>
          <a:solidFill>
            <a:schemeClr val="accent6"/>
          </a:solidFill>
          <a:ln w="6350">
            <a:noFill/>
          </a:ln>
        </p:spPr>
        <p:txBody>
          <a:bodyPr anchor="ctr">
            <a:normAutofit/>
          </a:bodyPr>
          <a:lstStyle>
            <a:lvl1pPr algn="ctr">
              <a:defRPr sz="1050"/>
            </a:lvl1pPr>
          </a:lstStyle>
          <a:p>
            <a:r>
              <a:rPr lang="en-US" smtClean="0"/>
              <a:t>Drag picture to placeholder or click icon to add</a:t>
            </a:r>
            <a:endParaRPr lang="en-US" dirty="0"/>
          </a:p>
        </p:txBody>
      </p:sp>
      <p:sp>
        <p:nvSpPr>
          <p:cNvPr id="22" name="Text Placeholder 13"/>
          <p:cNvSpPr>
            <a:spLocks noGrp="1"/>
          </p:cNvSpPr>
          <p:nvPr>
            <p:ph type="body" sz="quarter" idx="30" hasCustomPrompt="1"/>
          </p:nvPr>
        </p:nvSpPr>
        <p:spPr>
          <a:xfrm>
            <a:off x="7111822" y="3195302"/>
            <a:ext cx="1726413" cy="335476"/>
          </a:xfrm>
        </p:spPr>
        <p:txBody>
          <a:bodyPr wrap="square" anchor="t">
            <a:spAutoFit/>
          </a:bodyPr>
          <a:lstStyle>
            <a:lvl1pPr>
              <a:lnSpc>
                <a:spcPct val="90000"/>
              </a:lnSpc>
              <a:spcBef>
                <a:spcPts val="0"/>
              </a:spcBef>
              <a:defRPr b="1" baseline="0"/>
            </a:lvl1pPr>
          </a:lstStyle>
          <a:p>
            <a:pPr lvl="0"/>
            <a:r>
              <a:rPr lang="en-US" dirty="0"/>
              <a:t>Click to edit </a:t>
            </a:r>
            <a:br>
              <a:rPr lang="en-US" dirty="0"/>
            </a:br>
            <a:r>
              <a:rPr lang="en-US" dirty="0"/>
              <a:t>this headline</a:t>
            </a:r>
          </a:p>
        </p:txBody>
      </p:sp>
      <p:sp>
        <p:nvSpPr>
          <p:cNvPr id="23" name="Text Placeholder 43"/>
          <p:cNvSpPr>
            <a:spLocks noGrp="1"/>
          </p:cNvSpPr>
          <p:nvPr>
            <p:ph type="body" sz="quarter" idx="31" hasCustomPrompt="1"/>
          </p:nvPr>
        </p:nvSpPr>
        <p:spPr>
          <a:xfrm>
            <a:off x="7111822" y="3600450"/>
            <a:ext cx="1726413" cy="857250"/>
          </a:xfrm>
        </p:spPr>
        <p:txBody>
          <a:bodyPr>
            <a:normAutofit/>
          </a:bodyPr>
          <a:lstStyle>
            <a:lvl1pPr>
              <a:defRPr sz="900" baseline="0"/>
            </a:lvl1pPr>
            <a:lvl2pPr>
              <a:defRPr sz="675"/>
            </a:lvl2pPr>
            <a:lvl3pPr>
              <a:defRPr sz="675"/>
            </a:lvl3pPr>
            <a:lvl4pPr>
              <a:defRPr sz="675"/>
            </a:lvl4pPr>
            <a:lvl5pPr>
              <a:defRPr sz="675"/>
            </a:lvl5pPr>
          </a:lstStyle>
          <a:p>
            <a:pPr lvl="0"/>
            <a:r>
              <a:rPr lang="en-US" dirty="0"/>
              <a:t>Click there to insert text</a:t>
            </a:r>
          </a:p>
        </p:txBody>
      </p:sp>
    </p:spTree>
    <p:extLst>
      <p:ext uri="{BB962C8B-B14F-4D97-AF65-F5344CB8AC3E}">
        <p14:creationId xmlns:p14="http://schemas.microsoft.com/office/powerpoint/2010/main" val="37006945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Stages03">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C8D8090-2BDB-8F47-B373-6E1844AE7468}" type="slidenum">
              <a:rPr lang="en-US" smtClean="0"/>
              <a:t>‹#›</a:t>
            </a:fld>
            <a:endParaRPr lang="en-US"/>
          </a:p>
        </p:txBody>
      </p:sp>
      <p:sp>
        <p:nvSpPr>
          <p:cNvPr id="5" name="Title Placeholder 1"/>
          <p:cNvSpPr>
            <a:spLocks noGrp="1"/>
          </p:cNvSpPr>
          <p:nvPr>
            <p:ph type="title" hasCustomPrompt="1"/>
          </p:nvPr>
        </p:nvSpPr>
        <p:spPr bwMode="auto">
          <a:xfrm>
            <a:off x="1022082" y="857253"/>
            <a:ext cx="4121418" cy="482601"/>
          </a:xfrm>
          <a:prstGeom prst="rect">
            <a:avLst/>
          </a:prstGeom>
        </p:spPr>
        <p:txBody>
          <a:bodyPr vert="horz" lIns="0" tIns="0" rIns="0" bIns="0" rtlCol="0" anchor="t" anchorCtr="0">
            <a:noAutofit/>
          </a:bodyPr>
          <a:lstStyle>
            <a:lvl1pPr>
              <a:defRPr sz="3600"/>
            </a:lvl1pPr>
          </a:lstStyle>
          <a:p>
            <a:r>
              <a:rPr lang="en-US" dirty="0"/>
              <a:t>Click to edit </a:t>
            </a:r>
            <a:r>
              <a:rPr lang="en-US"/>
              <a:t>this headline</a:t>
            </a:r>
            <a:endParaRPr lang="en-US" dirty="0"/>
          </a:p>
        </p:txBody>
      </p:sp>
      <p:sp>
        <p:nvSpPr>
          <p:cNvPr id="9" name="Picture Placeholder 8"/>
          <p:cNvSpPr>
            <a:spLocks noGrp="1"/>
          </p:cNvSpPr>
          <p:nvPr>
            <p:ph type="pic" sz="quarter" idx="11"/>
          </p:nvPr>
        </p:nvSpPr>
        <p:spPr>
          <a:xfrm>
            <a:off x="744435" y="2582859"/>
            <a:ext cx="1534715" cy="1152144"/>
          </a:xfrm>
          <a:solidFill>
            <a:schemeClr val="accent6"/>
          </a:solidFill>
          <a:ln w="6350">
            <a:noFill/>
          </a:ln>
        </p:spPr>
        <p:txBody>
          <a:bodyPr anchor="ctr">
            <a:normAutofit/>
          </a:bodyPr>
          <a:lstStyle>
            <a:lvl1pPr algn="ctr">
              <a:defRPr sz="1050"/>
            </a:lvl1pPr>
          </a:lstStyle>
          <a:p>
            <a:r>
              <a:rPr lang="en-US" smtClean="0"/>
              <a:t>Drag picture to placeholder or click icon to add</a:t>
            </a:r>
            <a:endParaRPr lang="en-US" dirty="0"/>
          </a:p>
        </p:txBody>
      </p:sp>
      <p:sp>
        <p:nvSpPr>
          <p:cNvPr id="11" name="Text Placeholder 13"/>
          <p:cNvSpPr>
            <a:spLocks noGrp="1"/>
          </p:cNvSpPr>
          <p:nvPr>
            <p:ph type="body" sz="quarter" idx="12" hasCustomPrompt="1"/>
          </p:nvPr>
        </p:nvSpPr>
        <p:spPr>
          <a:xfrm>
            <a:off x="742950" y="3856157"/>
            <a:ext cx="1536192" cy="335476"/>
          </a:xfrm>
        </p:spPr>
        <p:txBody>
          <a:bodyPr anchor="b">
            <a:spAutoFit/>
          </a:bodyPr>
          <a:lstStyle>
            <a:lvl1pPr>
              <a:lnSpc>
                <a:spcPct val="90000"/>
              </a:lnSpc>
              <a:defRPr b="1" baseline="0"/>
            </a:lvl1pPr>
          </a:lstStyle>
          <a:p>
            <a:pPr lvl="0"/>
            <a:r>
              <a:rPr lang="en-US" dirty="0"/>
              <a:t>Click to edit this headline</a:t>
            </a:r>
          </a:p>
        </p:txBody>
      </p:sp>
      <p:sp>
        <p:nvSpPr>
          <p:cNvPr id="32" name="Picture Placeholder 8"/>
          <p:cNvSpPr>
            <a:spLocks noGrp="1"/>
          </p:cNvSpPr>
          <p:nvPr>
            <p:ph type="pic" sz="quarter" idx="13"/>
          </p:nvPr>
        </p:nvSpPr>
        <p:spPr>
          <a:xfrm>
            <a:off x="7312473" y="1714500"/>
            <a:ext cx="1534715" cy="1152144"/>
          </a:xfrm>
          <a:solidFill>
            <a:schemeClr val="accent6"/>
          </a:solidFill>
          <a:ln w="6350">
            <a:noFill/>
          </a:ln>
        </p:spPr>
        <p:txBody>
          <a:bodyPr anchor="ctr">
            <a:normAutofit/>
          </a:bodyPr>
          <a:lstStyle>
            <a:lvl1pPr algn="ctr">
              <a:defRPr sz="1050"/>
            </a:lvl1pPr>
          </a:lstStyle>
          <a:p>
            <a:r>
              <a:rPr lang="en-US" smtClean="0"/>
              <a:t>Drag picture to placeholder or click icon to add</a:t>
            </a:r>
            <a:endParaRPr lang="en-US" dirty="0"/>
          </a:p>
        </p:txBody>
      </p:sp>
      <p:sp>
        <p:nvSpPr>
          <p:cNvPr id="34" name="Text Placeholder 13"/>
          <p:cNvSpPr>
            <a:spLocks noGrp="1"/>
          </p:cNvSpPr>
          <p:nvPr>
            <p:ph type="body" sz="quarter" idx="15" hasCustomPrompt="1"/>
          </p:nvPr>
        </p:nvSpPr>
        <p:spPr>
          <a:xfrm>
            <a:off x="7312464" y="2987798"/>
            <a:ext cx="1536192" cy="335476"/>
          </a:xfrm>
        </p:spPr>
        <p:txBody>
          <a:bodyPr anchor="b">
            <a:spAutoFit/>
          </a:bodyPr>
          <a:lstStyle>
            <a:lvl1pPr>
              <a:lnSpc>
                <a:spcPct val="90000"/>
              </a:lnSpc>
              <a:defRPr b="1" baseline="0"/>
            </a:lvl1pPr>
          </a:lstStyle>
          <a:p>
            <a:pPr lvl="0"/>
            <a:r>
              <a:rPr lang="en-US" dirty="0"/>
              <a:t>Click to edit this headline</a:t>
            </a:r>
          </a:p>
        </p:txBody>
      </p:sp>
      <p:sp>
        <p:nvSpPr>
          <p:cNvPr id="35" name="Picture Placeholder 8"/>
          <p:cNvSpPr>
            <a:spLocks noGrp="1"/>
          </p:cNvSpPr>
          <p:nvPr>
            <p:ph type="pic" sz="quarter" idx="16"/>
          </p:nvPr>
        </p:nvSpPr>
        <p:spPr>
          <a:xfrm>
            <a:off x="2967501" y="2293406"/>
            <a:ext cx="1534715" cy="1152144"/>
          </a:xfrm>
          <a:solidFill>
            <a:schemeClr val="accent6"/>
          </a:solidFill>
          <a:ln w="6350">
            <a:noFill/>
          </a:ln>
        </p:spPr>
        <p:txBody>
          <a:bodyPr anchor="ctr">
            <a:normAutofit/>
          </a:bodyPr>
          <a:lstStyle>
            <a:lvl1pPr algn="ctr">
              <a:defRPr sz="1050"/>
            </a:lvl1pPr>
          </a:lstStyle>
          <a:p>
            <a:r>
              <a:rPr lang="en-US" smtClean="0"/>
              <a:t>Drag picture to placeholder or click icon to add</a:t>
            </a:r>
            <a:endParaRPr lang="en-US" dirty="0"/>
          </a:p>
        </p:txBody>
      </p:sp>
      <p:sp>
        <p:nvSpPr>
          <p:cNvPr id="37" name="Text Placeholder 13"/>
          <p:cNvSpPr>
            <a:spLocks noGrp="1"/>
          </p:cNvSpPr>
          <p:nvPr>
            <p:ph type="body" sz="quarter" idx="18" hasCustomPrompt="1"/>
          </p:nvPr>
        </p:nvSpPr>
        <p:spPr>
          <a:xfrm>
            <a:off x="2966016" y="3566703"/>
            <a:ext cx="1536192" cy="335476"/>
          </a:xfrm>
        </p:spPr>
        <p:txBody>
          <a:bodyPr anchor="b">
            <a:spAutoFit/>
          </a:bodyPr>
          <a:lstStyle>
            <a:lvl1pPr>
              <a:lnSpc>
                <a:spcPct val="90000"/>
              </a:lnSpc>
              <a:defRPr b="1" baseline="0"/>
            </a:lvl1pPr>
          </a:lstStyle>
          <a:p>
            <a:pPr lvl="0"/>
            <a:r>
              <a:rPr lang="en-US" dirty="0"/>
              <a:t>Click to edit this headline</a:t>
            </a:r>
          </a:p>
        </p:txBody>
      </p:sp>
      <p:sp>
        <p:nvSpPr>
          <p:cNvPr id="38" name="Picture Placeholder 8"/>
          <p:cNvSpPr>
            <a:spLocks noGrp="1"/>
          </p:cNvSpPr>
          <p:nvPr>
            <p:ph type="pic" sz="quarter" idx="19"/>
          </p:nvPr>
        </p:nvSpPr>
        <p:spPr>
          <a:xfrm>
            <a:off x="5143925" y="2003953"/>
            <a:ext cx="1534715" cy="1152144"/>
          </a:xfrm>
          <a:solidFill>
            <a:schemeClr val="accent6"/>
          </a:solidFill>
          <a:ln w="6350">
            <a:noFill/>
          </a:ln>
        </p:spPr>
        <p:txBody>
          <a:bodyPr anchor="ctr">
            <a:normAutofit/>
          </a:bodyPr>
          <a:lstStyle>
            <a:lvl1pPr algn="ctr">
              <a:defRPr sz="1050"/>
            </a:lvl1pPr>
          </a:lstStyle>
          <a:p>
            <a:r>
              <a:rPr lang="en-US" smtClean="0"/>
              <a:t>Drag picture to placeholder or click icon to add</a:t>
            </a:r>
            <a:endParaRPr lang="en-US" dirty="0"/>
          </a:p>
        </p:txBody>
      </p:sp>
      <p:sp>
        <p:nvSpPr>
          <p:cNvPr id="40" name="Text Placeholder 13"/>
          <p:cNvSpPr>
            <a:spLocks noGrp="1"/>
          </p:cNvSpPr>
          <p:nvPr>
            <p:ph type="body" sz="quarter" idx="21" hasCustomPrompt="1"/>
          </p:nvPr>
        </p:nvSpPr>
        <p:spPr>
          <a:xfrm>
            <a:off x="5143916" y="3277251"/>
            <a:ext cx="1536192" cy="335476"/>
          </a:xfrm>
        </p:spPr>
        <p:txBody>
          <a:bodyPr anchor="b">
            <a:spAutoFit/>
          </a:bodyPr>
          <a:lstStyle>
            <a:lvl1pPr>
              <a:lnSpc>
                <a:spcPct val="90000"/>
              </a:lnSpc>
              <a:defRPr b="1" baseline="0"/>
            </a:lvl1pPr>
          </a:lstStyle>
          <a:p>
            <a:pPr lvl="0"/>
            <a:r>
              <a:rPr lang="en-US" dirty="0"/>
              <a:t>Click to edit this headline</a:t>
            </a:r>
          </a:p>
        </p:txBody>
      </p:sp>
      <p:sp>
        <p:nvSpPr>
          <p:cNvPr id="44" name="Text Placeholder 43"/>
          <p:cNvSpPr>
            <a:spLocks noGrp="1"/>
          </p:cNvSpPr>
          <p:nvPr>
            <p:ph type="body" sz="quarter" idx="22" hasCustomPrompt="1"/>
          </p:nvPr>
        </p:nvSpPr>
        <p:spPr>
          <a:xfrm>
            <a:off x="742950" y="4240530"/>
            <a:ext cx="1536192" cy="685800"/>
          </a:xfrm>
        </p:spPr>
        <p:txBody>
          <a:bodyPr>
            <a:normAutofit/>
          </a:bodyPr>
          <a:lstStyle>
            <a:lvl1pPr>
              <a:defRPr sz="900" baseline="0"/>
            </a:lvl1pPr>
            <a:lvl2pPr>
              <a:defRPr sz="675"/>
            </a:lvl2pPr>
            <a:lvl3pPr>
              <a:defRPr sz="675"/>
            </a:lvl3pPr>
            <a:lvl4pPr>
              <a:defRPr sz="675"/>
            </a:lvl4pPr>
            <a:lvl5pPr>
              <a:defRPr sz="675"/>
            </a:lvl5pPr>
          </a:lstStyle>
          <a:p>
            <a:pPr lvl="0"/>
            <a:r>
              <a:rPr lang="en-US" dirty="0"/>
              <a:t>Click there to insert text</a:t>
            </a:r>
          </a:p>
        </p:txBody>
      </p:sp>
      <p:sp>
        <p:nvSpPr>
          <p:cNvPr id="45" name="Text Placeholder 43"/>
          <p:cNvSpPr>
            <a:spLocks noGrp="1"/>
          </p:cNvSpPr>
          <p:nvPr>
            <p:ph type="body" sz="quarter" idx="23" hasCustomPrompt="1"/>
          </p:nvPr>
        </p:nvSpPr>
        <p:spPr>
          <a:xfrm>
            <a:off x="2966016" y="3951544"/>
            <a:ext cx="1536192" cy="685800"/>
          </a:xfrm>
        </p:spPr>
        <p:txBody>
          <a:bodyPr>
            <a:normAutofit/>
          </a:bodyPr>
          <a:lstStyle>
            <a:lvl1pPr>
              <a:defRPr sz="900" baseline="0"/>
            </a:lvl1pPr>
            <a:lvl2pPr>
              <a:defRPr sz="675"/>
            </a:lvl2pPr>
            <a:lvl3pPr>
              <a:defRPr sz="675"/>
            </a:lvl3pPr>
            <a:lvl4pPr>
              <a:defRPr sz="675"/>
            </a:lvl4pPr>
            <a:lvl5pPr>
              <a:defRPr sz="675"/>
            </a:lvl5pPr>
          </a:lstStyle>
          <a:p>
            <a:pPr lvl="0"/>
            <a:r>
              <a:rPr lang="en-US" dirty="0"/>
              <a:t>Click there to insert text</a:t>
            </a:r>
          </a:p>
        </p:txBody>
      </p:sp>
      <p:sp>
        <p:nvSpPr>
          <p:cNvPr id="46" name="Text Placeholder 43"/>
          <p:cNvSpPr>
            <a:spLocks noGrp="1"/>
          </p:cNvSpPr>
          <p:nvPr>
            <p:ph type="body" sz="quarter" idx="24" hasCustomPrompt="1"/>
          </p:nvPr>
        </p:nvSpPr>
        <p:spPr>
          <a:xfrm>
            <a:off x="5143916" y="3662559"/>
            <a:ext cx="1536192" cy="685800"/>
          </a:xfrm>
        </p:spPr>
        <p:txBody>
          <a:bodyPr>
            <a:normAutofit/>
          </a:bodyPr>
          <a:lstStyle>
            <a:lvl1pPr>
              <a:defRPr sz="900" baseline="0"/>
            </a:lvl1pPr>
            <a:lvl2pPr>
              <a:defRPr sz="675"/>
            </a:lvl2pPr>
            <a:lvl3pPr>
              <a:defRPr sz="675"/>
            </a:lvl3pPr>
            <a:lvl4pPr>
              <a:defRPr sz="675"/>
            </a:lvl4pPr>
            <a:lvl5pPr>
              <a:defRPr sz="675"/>
            </a:lvl5pPr>
          </a:lstStyle>
          <a:p>
            <a:pPr lvl="0"/>
            <a:r>
              <a:rPr lang="en-US"/>
              <a:t>Click there to insert text</a:t>
            </a:r>
            <a:endParaRPr lang="en-US" dirty="0"/>
          </a:p>
        </p:txBody>
      </p:sp>
      <p:sp>
        <p:nvSpPr>
          <p:cNvPr id="47" name="Text Placeholder 43"/>
          <p:cNvSpPr>
            <a:spLocks noGrp="1"/>
          </p:cNvSpPr>
          <p:nvPr>
            <p:ph type="body" sz="quarter" idx="25" hasCustomPrompt="1"/>
          </p:nvPr>
        </p:nvSpPr>
        <p:spPr>
          <a:xfrm>
            <a:off x="7312464" y="3373573"/>
            <a:ext cx="1536192" cy="685800"/>
          </a:xfrm>
        </p:spPr>
        <p:txBody>
          <a:bodyPr>
            <a:normAutofit/>
          </a:bodyPr>
          <a:lstStyle>
            <a:lvl1pPr>
              <a:defRPr sz="900" baseline="0"/>
            </a:lvl1pPr>
            <a:lvl2pPr>
              <a:defRPr sz="675"/>
            </a:lvl2pPr>
            <a:lvl3pPr>
              <a:defRPr sz="675"/>
            </a:lvl3pPr>
            <a:lvl4pPr>
              <a:defRPr sz="675"/>
            </a:lvl4pPr>
            <a:lvl5pPr>
              <a:defRPr sz="675"/>
            </a:lvl5pPr>
          </a:lstStyle>
          <a:p>
            <a:pPr lvl="0"/>
            <a:r>
              <a:rPr lang="en-US"/>
              <a:t>Click there to insert text</a:t>
            </a:r>
            <a:endParaRPr lang="en-US" dirty="0"/>
          </a:p>
        </p:txBody>
      </p:sp>
    </p:spTree>
    <p:extLst>
      <p:ext uri="{BB962C8B-B14F-4D97-AF65-F5344CB8AC3E}">
        <p14:creationId xmlns:p14="http://schemas.microsoft.com/office/powerpoint/2010/main" val="29301799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Black">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863256" y="781052"/>
            <a:ext cx="6380560" cy="3171268"/>
          </a:xfrm>
        </p:spPr>
        <p:txBody>
          <a:bodyPr anchor="b">
            <a:noAutofit/>
          </a:bodyPr>
          <a:lstStyle>
            <a:lvl1pPr>
              <a:lnSpc>
                <a:spcPct val="80000"/>
              </a:lnSpc>
              <a:defRPr sz="6600" kern="0" spc="-150" baseline="0">
                <a:solidFill>
                  <a:schemeClr val="bg1"/>
                </a:solidFill>
              </a:defRPr>
            </a:lvl1pPr>
          </a:lstStyle>
          <a:p>
            <a:r>
              <a:rPr lang="en-US" dirty="0" smtClean="0"/>
              <a:t>Section</a:t>
            </a:r>
            <a:br>
              <a:rPr lang="en-US" dirty="0" smtClean="0"/>
            </a:br>
            <a:r>
              <a:rPr lang="en-US" dirty="0" smtClean="0"/>
              <a:t>divider</a:t>
            </a:r>
            <a:br>
              <a:rPr lang="en-US" dirty="0" smtClean="0"/>
            </a:br>
            <a:r>
              <a:rPr lang="en-US" dirty="0" smtClean="0"/>
              <a:t>title</a:t>
            </a:r>
            <a:endParaRPr lang="en-US" dirty="0"/>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8C8D8090-2BDB-8F47-B373-6E1844AE7468}" type="slidenum">
              <a:rPr lang="en-US" smtClean="0"/>
              <a:t>‹#›</a:t>
            </a:fld>
            <a:endParaRPr lang="en-US"/>
          </a:p>
        </p:txBody>
      </p:sp>
      <p:grpSp>
        <p:nvGrpSpPr>
          <p:cNvPr id="7" name="Group 6"/>
          <p:cNvGrpSpPr/>
          <p:nvPr/>
        </p:nvGrpSpPr>
        <p:grpSpPr>
          <a:xfrm>
            <a:off x="209558" y="4702594"/>
            <a:ext cx="82145" cy="185831"/>
            <a:chOff x="1301751" y="6299200"/>
            <a:chExt cx="96838" cy="219076"/>
          </a:xfrm>
        </p:grpSpPr>
        <p:sp>
          <p:nvSpPr>
            <p:cNvPr id="8" name="Oval 11"/>
            <p:cNvSpPr>
              <a:spLocks noChangeArrowheads="1"/>
            </p:cNvSpPr>
            <p:nvPr userDrawn="1"/>
          </p:nvSpPr>
          <p:spPr bwMode="auto">
            <a:xfrm>
              <a:off x="1301751" y="6421438"/>
              <a:ext cx="96838" cy="96838"/>
            </a:xfrm>
            <a:prstGeom prst="ellipse">
              <a:avLst/>
            </a:prstGeom>
            <a:solidFill>
              <a:srgbClr val="006C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2" name="Oval 12"/>
            <p:cNvSpPr>
              <a:spLocks noChangeArrowheads="1"/>
            </p:cNvSpPr>
            <p:nvPr userDrawn="1"/>
          </p:nvSpPr>
          <p:spPr bwMode="auto">
            <a:xfrm>
              <a:off x="1301751" y="6299200"/>
              <a:ext cx="96838" cy="96838"/>
            </a:xfrm>
            <a:prstGeom prst="ellipse">
              <a:avLst/>
            </a:prstGeom>
            <a:solidFill>
              <a:srgbClr val="006C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grpSp>
    </p:spTree>
    <p:extLst>
      <p:ext uri="{BB962C8B-B14F-4D97-AF65-F5344CB8AC3E}">
        <p14:creationId xmlns:p14="http://schemas.microsoft.com/office/powerpoint/2010/main" val="2179882496"/>
      </p:ext>
    </p:extLst>
  </p:cSld>
  <p:clrMapOvr>
    <a:masterClrMapping/>
  </p:clrMapOvr>
  <p:transition xmlns:p14="http://schemas.microsoft.com/office/powerpoint/2010/main" spd="med">
    <p:cover/>
  </p:transition>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2"/>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5"/>
            <a:ext cx="2133600" cy="273844"/>
          </a:xfrm>
          <a:prstGeom prst="rect">
            <a:avLst/>
          </a:prstGeom>
        </p:spPr>
        <p:txBody>
          <a:bodyPr/>
          <a:lstStyle/>
          <a:p>
            <a:fld id="{ECBF3480-10B7-474C-BAD4-B31D6BD2F382}" type="datetimeFigureOut">
              <a:rPr lang="en-US" smtClean="0"/>
              <a:t>7/28/17</a:t>
            </a:fld>
            <a:endParaRPr lang="en-US"/>
          </a:p>
        </p:txBody>
      </p:sp>
      <p:sp>
        <p:nvSpPr>
          <p:cNvPr id="5" name="Footer Placeholder 4"/>
          <p:cNvSpPr>
            <a:spLocks noGrp="1"/>
          </p:cNvSpPr>
          <p:nvPr>
            <p:ph type="ftr" sz="quarter" idx="11"/>
          </p:nvPr>
        </p:nvSpPr>
        <p:spPr>
          <a:xfrm>
            <a:off x="3124200" y="4767265"/>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C8D8090-2BDB-8F47-B373-6E1844AE7468}" type="slidenum">
              <a:rPr lang="en-US" smtClean="0"/>
              <a:t>‹#›</a:t>
            </a:fld>
            <a:endParaRPr lang="en-US"/>
          </a:p>
        </p:txBody>
      </p:sp>
    </p:spTree>
    <p:extLst>
      <p:ext uri="{BB962C8B-B14F-4D97-AF65-F5344CB8AC3E}">
        <p14:creationId xmlns:p14="http://schemas.microsoft.com/office/powerpoint/2010/main" val="17848976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5"/>
            <a:ext cx="2133600" cy="273844"/>
          </a:xfrm>
          <a:prstGeom prst="rect">
            <a:avLst/>
          </a:prstGeom>
        </p:spPr>
        <p:txBody>
          <a:bodyPr/>
          <a:lstStyle/>
          <a:p>
            <a:fld id="{ECBF3480-10B7-474C-BAD4-B31D6BD2F382}" type="datetimeFigureOut">
              <a:rPr lang="en-US" smtClean="0"/>
              <a:t>7/28/17</a:t>
            </a:fld>
            <a:endParaRPr lang="en-US"/>
          </a:p>
        </p:txBody>
      </p:sp>
      <p:sp>
        <p:nvSpPr>
          <p:cNvPr id="5" name="Footer Placeholder 4"/>
          <p:cNvSpPr>
            <a:spLocks noGrp="1"/>
          </p:cNvSpPr>
          <p:nvPr>
            <p:ph type="ftr" sz="quarter" idx="11"/>
          </p:nvPr>
        </p:nvSpPr>
        <p:spPr>
          <a:xfrm>
            <a:off x="3124200" y="4767265"/>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C8D8090-2BDB-8F47-B373-6E1844AE7468}" type="slidenum">
              <a:rPr lang="en-US" smtClean="0"/>
              <a:t>‹#›</a:t>
            </a:fld>
            <a:endParaRPr lang="en-US"/>
          </a:p>
        </p:txBody>
      </p:sp>
    </p:spTree>
    <p:extLst>
      <p:ext uri="{BB962C8B-B14F-4D97-AF65-F5344CB8AC3E}">
        <p14:creationId xmlns:p14="http://schemas.microsoft.com/office/powerpoint/2010/main" val="24618403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Radiat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E12D0507-9F86-7A45-BE8E-43760B9F92AA}" type="slidenum">
              <a:rPr lang="en-US" smtClean="0"/>
              <a:pPr/>
              <a:t>‹#›</a:t>
            </a:fld>
            <a:endParaRPr lang="en-US" dirty="0"/>
          </a:p>
        </p:txBody>
      </p:sp>
      <p:cxnSp>
        <p:nvCxnSpPr>
          <p:cNvPr id="7" name="Straight Connector 6"/>
          <p:cNvCxnSpPr/>
          <p:nvPr userDrawn="1"/>
        </p:nvCxnSpPr>
        <p:spPr>
          <a:xfrm flipV="1">
            <a:off x="0" y="1"/>
            <a:ext cx="9144000" cy="4286249"/>
          </a:xfrm>
          <a:prstGeom prst="line">
            <a:avLst/>
          </a:prstGeom>
          <a:ln w="38100" cap="rnd"/>
        </p:spPr>
        <p:style>
          <a:lnRef idx="1">
            <a:schemeClr val="dk1"/>
          </a:lnRef>
          <a:fillRef idx="0">
            <a:schemeClr val="dk1"/>
          </a:fillRef>
          <a:effectRef idx="0">
            <a:schemeClr val="dk1"/>
          </a:effectRef>
          <a:fontRef idx="minor">
            <a:schemeClr val="tx1"/>
          </a:fontRef>
        </p:style>
      </p:cxnSp>
      <p:cxnSp>
        <p:nvCxnSpPr>
          <p:cNvPr id="8" name="Straight Connector 7"/>
          <p:cNvCxnSpPr/>
          <p:nvPr userDrawn="1"/>
        </p:nvCxnSpPr>
        <p:spPr>
          <a:xfrm flipH="1" flipV="1">
            <a:off x="1012032" y="0"/>
            <a:ext cx="5654278" cy="5143500"/>
          </a:xfrm>
          <a:prstGeom prst="line">
            <a:avLst/>
          </a:prstGeom>
          <a:ln w="38100" cap="rnd"/>
        </p:spPr>
        <p:style>
          <a:lnRef idx="1">
            <a:schemeClr val="dk1"/>
          </a:lnRef>
          <a:fillRef idx="0">
            <a:schemeClr val="dk1"/>
          </a:fillRef>
          <a:effectRef idx="0">
            <a:schemeClr val="dk1"/>
          </a:effectRef>
          <a:fontRef idx="minor">
            <a:schemeClr val="tx1"/>
          </a:fontRef>
        </p:style>
      </p:cxnSp>
      <p:sp>
        <p:nvSpPr>
          <p:cNvPr id="4" name="Oval 3"/>
          <p:cNvSpPr/>
          <p:nvPr userDrawn="1"/>
        </p:nvSpPr>
        <p:spPr>
          <a:xfrm>
            <a:off x="2446735" y="1200150"/>
            <a:ext cx="2768203" cy="2768203"/>
          </a:xfrm>
          <a:prstGeom prst="ellipse">
            <a:avLst/>
          </a:prstGeom>
          <a:solidFill>
            <a:schemeClr val="bg1"/>
          </a:solidFill>
          <a:ln w="38100" cap="rnd">
            <a:solidFill>
              <a:schemeClr val="tx1"/>
            </a:solidFill>
          </a:ln>
        </p:spPr>
        <p:style>
          <a:lnRef idx="1">
            <a:schemeClr val="accent1"/>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Text Placeholder 13"/>
          <p:cNvSpPr>
            <a:spLocks noGrp="1"/>
          </p:cNvSpPr>
          <p:nvPr>
            <p:ph type="body" sz="quarter" idx="12" hasCustomPrompt="1"/>
          </p:nvPr>
        </p:nvSpPr>
        <p:spPr>
          <a:xfrm>
            <a:off x="289322" y="1882776"/>
            <a:ext cx="1643712" cy="166199"/>
          </a:xfrm>
        </p:spPr>
        <p:txBody>
          <a:bodyPr wrap="square" anchor="t">
            <a:spAutoFit/>
          </a:bodyPr>
          <a:lstStyle>
            <a:lvl1pPr>
              <a:lnSpc>
                <a:spcPct val="90000"/>
              </a:lnSpc>
              <a:defRPr b="1" baseline="0"/>
            </a:lvl1pPr>
          </a:lstStyle>
          <a:p>
            <a:pPr lvl="0"/>
            <a:r>
              <a:rPr lang="en-US" dirty="0"/>
              <a:t>Click to edit</a:t>
            </a:r>
          </a:p>
        </p:txBody>
      </p:sp>
      <p:sp>
        <p:nvSpPr>
          <p:cNvPr id="2" name="Title 1"/>
          <p:cNvSpPr>
            <a:spLocks noGrp="1"/>
          </p:cNvSpPr>
          <p:nvPr>
            <p:ph type="title" hasCustomPrompt="1"/>
          </p:nvPr>
        </p:nvSpPr>
        <p:spPr>
          <a:xfrm>
            <a:off x="2703210" y="2381810"/>
            <a:ext cx="2373287" cy="482601"/>
          </a:xfrm>
        </p:spPr>
        <p:txBody>
          <a:bodyPr anchor="ctr">
            <a:noAutofit/>
          </a:bodyPr>
          <a:lstStyle>
            <a:lvl1pPr algn="l">
              <a:defRPr sz="3000"/>
            </a:lvl1pPr>
          </a:lstStyle>
          <a:p>
            <a:r>
              <a:rPr lang="en-US" dirty="0"/>
              <a:t>Click to edit this headline</a:t>
            </a:r>
          </a:p>
        </p:txBody>
      </p:sp>
      <p:sp>
        <p:nvSpPr>
          <p:cNvPr id="31" name="Text Placeholder 43"/>
          <p:cNvSpPr>
            <a:spLocks noGrp="1"/>
          </p:cNvSpPr>
          <p:nvPr>
            <p:ph type="body" sz="quarter" idx="22" hasCustomPrompt="1"/>
          </p:nvPr>
        </p:nvSpPr>
        <p:spPr>
          <a:xfrm>
            <a:off x="289322" y="2107218"/>
            <a:ext cx="1680145" cy="1219832"/>
          </a:xfrm>
        </p:spPr>
        <p:txBody>
          <a:bodyPr>
            <a:noAutofit/>
          </a:bodyPr>
          <a:lstStyle>
            <a:lvl1pPr>
              <a:defRPr sz="900" baseline="0"/>
            </a:lvl1pPr>
            <a:lvl2pPr>
              <a:defRPr sz="675"/>
            </a:lvl2pPr>
            <a:lvl3pPr>
              <a:defRPr sz="675"/>
            </a:lvl3pPr>
            <a:lvl4pPr>
              <a:defRPr sz="675"/>
            </a:lvl4pPr>
            <a:lvl5pPr>
              <a:defRPr sz="675"/>
            </a:lvl5pPr>
          </a:lstStyle>
          <a:p>
            <a:pPr lvl="0"/>
            <a:r>
              <a:rPr lang="en-US" dirty="0"/>
              <a:t>Click there to insert text</a:t>
            </a:r>
          </a:p>
        </p:txBody>
      </p:sp>
      <p:sp>
        <p:nvSpPr>
          <p:cNvPr id="32" name="Text Placeholder 13"/>
          <p:cNvSpPr>
            <a:spLocks noGrp="1"/>
          </p:cNvSpPr>
          <p:nvPr>
            <p:ph type="body" sz="quarter" idx="23" hasCustomPrompt="1"/>
          </p:nvPr>
        </p:nvSpPr>
        <p:spPr>
          <a:xfrm>
            <a:off x="7154129" y="2563004"/>
            <a:ext cx="1725368" cy="166199"/>
          </a:xfrm>
        </p:spPr>
        <p:txBody>
          <a:bodyPr wrap="square" anchor="t">
            <a:spAutoFit/>
          </a:bodyPr>
          <a:lstStyle>
            <a:lvl1pPr>
              <a:lnSpc>
                <a:spcPct val="90000"/>
              </a:lnSpc>
              <a:defRPr b="1" baseline="0"/>
            </a:lvl1pPr>
          </a:lstStyle>
          <a:p>
            <a:pPr lvl="0"/>
            <a:r>
              <a:rPr lang="en-US" dirty="0"/>
              <a:t>Click to edit</a:t>
            </a:r>
          </a:p>
        </p:txBody>
      </p:sp>
      <p:sp>
        <p:nvSpPr>
          <p:cNvPr id="33" name="Text Placeholder 43"/>
          <p:cNvSpPr>
            <a:spLocks noGrp="1"/>
          </p:cNvSpPr>
          <p:nvPr>
            <p:ph type="body" sz="quarter" idx="24" hasCustomPrompt="1"/>
          </p:nvPr>
        </p:nvSpPr>
        <p:spPr>
          <a:xfrm>
            <a:off x="7154940" y="2731003"/>
            <a:ext cx="1724509" cy="745622"/>
          </a:xfrm>
        </p:spPr>
        <p:txBody>
          <a:bodyPr>
            <a:noAutofit/>
          </a:bodyPr>
          <a:lstStyle>
            <a:lvl1pPr>
              <a:defRPr sz="900" baseline="0"/>
            </a:lvl1pPr>
            <a:lvl2pPr>
              <a:defRPr sz="675"/>
            </a:lvl2pPr>
            <a:lvl3pPr>
              <a:defRPr sz="675"/>
            </a:lvl3pPr>
            <a:lvl4pPr>
              <a:defRPr sz="675"/>
            </a:lvl4pPr>
            <a:lvl5pPr>
              <a:defRPr sz="675"/>
            </a:lvl5pPr>
          </a:lstStyle>
          <a:p>
            <a:pPr lvl="0"/>
            <a:r>
              <a:rPr lang="en-US"/>
              <a:t>Click there to insert text</a:t>
            </a:r>
            <a:endParaRPr lang="en-US" dirty="0"/>
          </a:p>
        </p:txBody>
      </p:sp>
      <p:sp>
        <p:nvSpPr>
          <p:cNvPr id="35" name="Text Placeholder 13"/>
          <p:cNvSpPr>
            <a:spLocks noGrp="1"/>
          </p:cNvSpPr>
          <p:nvPr>
            <p:ph type="body" sz="quarter" idx="25" hasCustomPrompt="1"/>
          </p:nvPr>
        </p:nvSpPr>
        <p:spPr>
          <a:xfrm>
            <a:off x="4176981" y="191610"/>
            <a:ext cx="2479268" cy="166199"/>
          </a:xfrm>
        </p:spPr>
        <p:txBody>
          <a:bodyPr wrap="square" anchor="t">
            <a:spAutoFit/>
          </a:bodyPr>
          <a:lstStyle>
            <a:lvl1pPr>
              <a:lnSpc>
                <a:spcPct val="90000"/>
              </a:lnSpc>
              <a:defRPr b="1" baseline="0"/>
            </a:lvl1pPr>
          </a:lstStyle>
          <a:p>
            <a:pPr lvl="0"/>
            <a:r>
              <a:rPr lang="en-US" dirty="0"/>
              <a:t>Click to edit</a:t>
            </a:r>
          </a:p>
        </p:txBody>
      </p:sp>
      <p:sp>
        <p:nvSpPr>
          <p:cNvPr id="36" name="Text Placeholder 43"/>
          <p:cNvSpPr>
            <a:spLocks noGrp="1"/>
          </p:cNvSpPr>
          <p:nvPr>
            <p:ph type="body" sz="quarter" idx="26" hasCustomPrompt="1"/>
          </p:nvPr>
        </p:nvSpPr>
        <p:spPr>
          <a:xfrm>
            <a:off x="4176981" y="388934"/>
            <a:ext cx="2466181" cy="687576"/>
          </a:xfrm>
        </p:spPr>
        <p:txBody>
          <a:bodyPr>
            <a:noAutofit/>
          </a:bodyPr>
          <a:lstStyle>
            <a:lvl1pPr>
              <a:defRPr sz="900" baseline="0"/>
            </a:lvl1pPr>
            <a:lvl2pPr>
              <a:defRPr sz="675"/>
            </a:lvl2pPr>
            <a:lvl3pPr>
              <a:defRPr sz="675"/>
            </a:lvl3pPr>
            <a:lvl4pPr>
              <a:defRPr sz="675"/>
            </a:lvl4pPr>
            <a:lvl5pPr>
              <a:defRPr sz="675"/>
            </a:lvl5pPr>
          </a:lstStyle>
          <a:p>
            <a:pPr lvl="0"/>
            <a:r>
              <a:rPr lang="en-US"/>
              <a:t>Click there to insert text</a:t>
            </a:r>
            <a:endParaRPr lang="en-US" dirty="0"/>
          </a:p>
        </p:txBody>
      </p:sp>
      <p:sp>
        <p:nvSpPr>
          <p:cNvPr id="37" name="Text Placeholder 13"/>
          <p:cNvSpPr>
            <a:spLocks noGrp="1"/>
          </p:cNvSpPr>
          <p:nvPr>
            <p:ph type="body" sz="quarter" idx="27" hasCustomPrompt="1"/>
          </p:nvPr>
        </p:nvSpPr>
        <p:spPr>
          <a:xfrm>
            <a:off x="2725609" y="4170946"/>
            <a:ext cx="2479268" cy="166199"/>
          </a:xfrm>
        </p:spPr>
        <p:txBody>
          <a:bodyPr wrap="square" anchor="t">
            <a:spAutoFit/>
          </a:bodyPr>
          <a:lstStyle>
            <a:lvl1pPr>
              <a:lnSpc>
                <a:spcPct val="90000"/>
              </a:lnSpc>
              <a:defRPr b="1" baseline="0"/>
            </a:lvl1pPr>
          </a:lstStyle>
          <a:p>
            <a:pPr lvl="0"/>
            <a:r>
              <a:rPr lang="en-US" dirty="0"/>
              <a:t>Click to edit</a:t>
            </a:r>
          </a:p>
        </p:txBody>
      </p:sp>
      <p:sp>
        <p:nvSpPr>
          <p:cNvPr id="38" name="Text Placeholder 43"/>
          <p:cNvSpPr>
            <a:spLocks noGrp="1"/>
          </p:cNvSpPr>
          <p:nvPr>
            <p:ph type="body" sz="quarter" idx="28" hasCustomPrompt="1"/>
          </p:nvPr>
        </p:nvSpPr>
        <p:spPr>
          <a:xfrm>
            <a:off x="2725609" y="4363504"/>
            <a:ext cx="2466181" cy="660191"/>
          </a:xfrm>
        </p:spPr>
        <p:txBody>
          <a:bodyPr>
            <a:noAutofit/>
          </a:bodyPr>
          <a:lstStyle>
            <a:lvl1pPr>
              <a:defRPr sz="900" baseline="0"/>
            </a:lvl1pPr>
            <a:lvl2pPr>
              <a:defRPr sz="675"/>
            </a:lvl2pPr>
            <a:lvl3pPr>
              <a:defRPr sz="675"/>
            </a:lvl3pPr>
            <a:lvl4pPr>
              <a:defRPr sz="675"/>
            </a:lvl4pPr>
            <a:lvl5pPr>
              <a:defRPr sz="675"/>
            </a:lvl5pPr>
          </a:lstStyle>
          <a:p>
            <a:pPr lvl="0"/>
            <a:r>
              <a:rPr lang="en-US"/>
              <a:t>Click there to insert text</a:t>
            </a:r>
            <a:endParaRPr lang="en-US" dirty="0"/>
          </a:p>
        </p:txBody>
      </p:sp>
      <p:sp>
        <p:nvSpPr>
          <p:cNvPr id="42" name="Picture Placeholder 41"/>
          <p:cNvSpPr>
            <a:spLocks noGrp="1"/>
          </p:cNvSpPr>
          <p:nvPr>
            <p:ph type="pic" sz="quarter" idx="29"/>
          </p:nvPr>
        </p:nvSpPr>
        <p:spPr>
          <a:xfrm>
            <a:off x="6107405" y="2563003"/>
            <a:ext cx="857250" cy="857250"/>
          </a:xfrm>
          <a:solidFill>
            <a:schemeClr val="accent6"/>
          </a:solidFill>
        </p:spPr>
        <p:txBody>
          <a:bodyPr anchor="ctr">
            <a:normAutofit/>
          </a:bodyPr>
          <a:lstStyle>
            <a:lvl1pPr algn="ctr">
              <a:defRPr sz="900"/>
            </a:lvl1pPr>
          </a:lstStyle>
          <a:p>
            <a:r>
              <a:rPr lang="en-US" smtClean="0"/>
              <a:t>Drag picture to placeholder or click icon to add</a:t>
            </a:r>
            <a:endParaRPr lang="en-US" dirty="0"/>
          </a:p>
        </p:txBody>
      </p:sp>
      <p:sp>
        <p:nvSpPr>
          <p:cNvPr id="43" name="Picture Placeholder 41"/>
          <p:cNvSpPr>
            <a:spLocks noGrp="1"/>
          </p:cNvSpPr>
          <p:nvPr>
            <p:ph type="pic" sz="quarter" idx="30"/>
          </p:nvPr>
        </p:nvSpPr>
        <p:spPr>
          <a:xfrm>
            <a:off x="3197750" y="191609"/>
            <a:ext cx="857250" cy="857250"/>
          </a:xfrm>
          <a:solidFill>
            <a:schemeClr val="accent6"/>
          </a:solidFill>
        </p:spPr>
        <p:txBody>
          <a:bodyPr anchor="ctr">
            <a:normAutofit/>
          </a:bodyPr>
          <a:lstStyle>
            <a:lvl1pPr algn="ctr">
              <a:defRPr sz="900"/>
            </a:lvl1pPr>
          </a:lstStyle>
          <a:p>
            <a:r>
              <a:rPr lang="en-US" smtClean="0"/>
              <a:t>Drag picture to placeholder or click icon to add</a:t>
            </a:r>
            <a:endParaRPr lang="en-US"/>
          </a:p>
        </p:txBody>
      </p:sp>
      <p:sp>
        <p:nvSpPr>
          <p:cNvPr id="44" name="Picture Placeholder 41"/>
          <p:cNvSpPr>
            <a:spLocks noGrp="1"/>
          </p:cNvSpPr>
          <p:nvPr>
            <p:ph type="pic" sz="quarter" idx="31"/>
          </p:nvPr>
        </p:nvSpPr>
        <p:spPr>
          <a:xfrm>
            <a:off x="1746379" y="4170945"/>
            <a:ext cx="857250" cy="857250"/>
          </a:xfrm>
          <a:solidFill>
            <a:schemeClr val="accent6"/>
          </a:solidFill>
        </p:spPr>
        <p:txBody>
          <a:bodyPr anchor="ctr">
            <a:normAutofit/>
          </a:bodyPr>
          <a:lstStyle>
            <a:lvl1pPr algn="ctr">
              <a:defRPr sz="900"/>
            </a:lvl1pPr>
          </a:lstStyle>
          <a:p>
            <a:r>
              <a:rPr lang="en-US" smtClean="0"/>
              <a:t>Drag picture to placeholder or click icon to add</a:t>
            </a:r>
            <a:endParaRPr lang="en-US"/>
          </a:p>
        </p:txBody>
      </p:sp>
      <p:sp>
        <p:nvSpPr>
          <p:cNvPr id="45" name="Picture Placeholder 41"/>
          <p:cNvSpPr>
            <a:spLocks noGrp="1"/>
          </p:cNvSpPr>
          <p:nvPr>
            <p:ph type="pic" sz="quarter" idx="32"/>
          </p:nvPr>
        </p:nvSpPr>
        <p:spPr>
          <a:xfrm>
            <a:off x="300961" y="861435"/>
            <a:ext cx="854882" cy="854882"/>
          </a:xfrm>
          <a:solidFill>
            <a:schemeClr val="accent6"/>
          </a:solidFill>
        </p:spPr>
        <p:txBody>
          <a:bodyPr anchor="ctr">
            <a:normAutofit/>
          </a:bodyPr>
          <a:lstStyle>
            <a:lvl1pPr algn="ctr">
              <a:defRPr sz="900"/>
            </a:lvl1pPr>
          </a:lstStyle>
          <a:p>
            <a:r>
              <a:rPr lang="en-US" smtClean="0"/>
              <a:t>Drag picture to placeholder or click icon to add</a:t>
            </a:r>
            <a:endParaRPr lang="en-US"/>
          </a:p>
        </p:txBody>
      </p:sp>
    </p:spTree>
    <p:extLst>
      <p:ext uri="{BB962C8B-B14F-4D97-AF65-F5344CB8AC3E}">
        <p14:creationId xmlns:p14="http://schemas.microsoft.com/office/powerpoint/2010/main" val="28517544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Black with Subtit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bg1"/>
                </a:solidFill>
              </a:defRPr>
            </a:lvl1pPr>
          </a:lstStyle>
          <a:p>
            <a:fld id="{8C8D8090-2BDB-8F47-B373-6E1844AE7468}" type="slidenum">
              <a:rPr lang="en-US" smtClean="0"/>
              <a:t>‹#›</a:t>
            </a:fld>
            <a:endParaRPr lang="en-US"/>
          </a:p>
        </p:txBody>
      </p:sp>
      <p:grpSp>
        <p:nvGrpSpPr>
          <p:cNvPr id="7" name="Group 6"/>
          <p:cNvGrpSpPr/>
          <p:nvPr/>
        </p:nvGrpSpPr>
        <p:grpSpPr>
          <a:xfrm>
            <a:off x="209558" y="4702594"/>
            <a:ext cx="82145" cy="185831"/>
            <a:chOff x="1301751" y="6299200"/>
            <a:chExt cx="96838" cy="219076"/>
          </a:xfrm>
        </p:grpSpPr>
        <p:sp>
          <p:nvSpPr>
            <p:cNvPr id="8" name="Oval 11"/>
            <p:cNvSpPr>
              <a:spLocks noChangeArrowheads="1"/>
            </p:cNvSpPr>
            <p:nvPr userDrawn="1"/>
          </p:nvSpPr>
          <p:spPr bwMode="auto">
            <a:xfrm>
              <a:off x="1301751" y="6421438"/>
              <a:ext cx="96838" cy="96838"/>
            </a:xfrm>
            <a:prstGeom prst="ellipse">
              <a:avLst/>
            </a:prstGeom>
            <a:solidFill>
              <a:srgbClr val="006C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2" name="Oval 12"/>
            <p:cNvSpPr>
              <a:spLocks noChangeArrowheads="1"/>
            </p:cNvSpPr>
            <p:nvPr userDrawn="1"/>
          </p:nvSpPr>
          <p:spPr bwMode="auto">
            <a:xfrm>
              <a:off x="1301751" y="6299200"/>
              <a:ext cx="96838" cy="96838"/>
            </a:xfrm>
            <a:prstGeom prst="ellipse">
              <a:avLst/>
            </a:prstGeom>
            <a:solidFill>
              <a:srgbClr val="006C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grpSp>
      <p:sp>
        <p:nvSpPr>
          <p:cNvPr id="9" name="Title 1"/>
          <p:cNvSpPr>
            <a:spLocks noGrp="1"/>
          </p:cNvSpPr>
          <p:nvPr>
            <p:ph type="ctrTitle" hasCustomPrompt="1"/>
          </p:nvPr>
        </p:nvSpPr>
        <p:spPr bwMode="auto">
          <a:xfrm>
            <a:off x="814217" y="781051"/>
            <a:ext cx="7477296" cy="2569252"/>
          </a:xfrm>
        </p:spPr>
        <p:txBody>
          <a:bodyPr anchor="b" anchorCtr="0">
            <a:normAutofit/>
          </a:bodyPr>
          <a:lstStyle>
            <a:lvl1pPr>
              <a:defRPr sz="6000" kern="0" spc="-150" baseline="0">
                <a:solidFill>
                  <a:schemeClr val="bg1"/>
                </a:solidFill>
              </a:defRPr>
            </a:lvl1pPr>
          </a:lstStyle>
          <a:p>
            <a:r>
              <a:rPr lang="en-US" dirty="0" smtClean="0"/>
              <a:t>Section divider title</a:t>
            </a:r>
            <a:endParaRPr lang="en-US" dirty="0"/>
          </a:p>
        </p:txBody>
      </p:sp>
      <p:sp>
        <p:nvSpPr>
          <p:cNvPr id="10" name="Text Placeholder 2"/>
          <p:cNvSpPr>
            <a:spLocks noGrp="1"/>
          </p:cNvSpPr>
          <p:nvPr>
            <p:ph type="body" sz="quarter" idx="11" hasCustomPrompt="1"/>
          </p:nvPr>
        </p:nvSpPr>
        <p:spPr>
          <a:xfrm>
            <a:off x="847725" y="3417084"/>
            <a:ext cx="7443788" cy="517526"/>
          </a:xfrm>
        </p:spPr>
        <p:txBody>
          <a:bodyPr>
            <a:normAutofit/>
          </a:bodyPr>
          <a:lstStyle>
            <a:lvl1pPr>
              <a:defRPr sz="3200">
                <a:solidFill>
                  <a:schemeClr val="bg1"/>
                </a:solidFill>
              </a:defRPr>
            </a:lvl1pPr>
          </a:lstStyle>
          <a:p>
            <a:pPr lvl="0"/>
            <a:r>
              <a:rPr lang="en-US" dirty="0" smtClean="0"/>
              <a:t>Section divider subtitle</a:t>
            </a:r>
            <a:endParaRPr lang="en-US" dirty="0"/>
          </a:p>
        </p:txBody>
      </p:sp>
    </p:spTree>
    <p:extLst>
      <p:ext uri="{BB962C8B-B14F-4D97-AF65-F5344CB8AC3E}">
        <p14:creationId xmlns:p14="http://schemas.microsoft.com/office/powerpoint/2010/main" val="4115063042"/>
      </p:ext>
    </p:extLst>
  </p:cSld>
  <p:clrMapOvr>
    <a:masterClrMapping/>
  </p:clrMapOvr>
  <p:transition xmlns:p14="http://schemas.microsoft.com/office/powerpoint/2010/main" spd="med">
    <p:cover/>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Whit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C8D8090-2BDB-8F47-B373-6E1844AE7468}" type="slidenum">
              <a:rPr lang="en-US" smtClean="0"/>
              <a:t>‹#›</a:t>
            </a:fld>
            <a:endParaRPr lang="en-US"/>
          </a:p>
        </p:txBody>
      </p:sp>
      <p:sp>
        <p:nvSpPr>
          <p:cNvPr id="6" name="Title 1"/>
          <p:cNvSpPr>
            <a:spLocks noGrp="1"/>
          </p:cNvSpPr>
          <p:nvPr>
            <p:ph type="title" hasCustomPrompt="1"/>
          </p:nvPr>
        </p:nvSpPr>
        <p:spPr bwMode="auto">
          <a:xfrm>
            <a:off x="863256" y="781052"/>
            <a:ext cx="6380560" cy="3171268"/>
          </a:xfrm>
        </p:spPr>
        <p:txBody>
          <a:bodyPr anchor="b">
            <a:noAutofit/>
          </a:bodyPr>
          <a:lstStyle>
            <a:lvl1pPr>
              <a:lnSpc>
                <a:spcPct val="80000"/>
              </a:lnSpc>
              <a:defRPr sz="6600" kern="0" spc="-150" baseline="0">
                <a:solidFill>
                  <a:schemeClr val="tx1"/>
                </a:solidFill>
              </a:defRPr>
            </a:lvl1pPr>
          </a:lstStyle>
          <a:p>
            <a:r>
              <a:rPr lang="en-US" dirty="0" smtClean="0"/>
              <a:t>Section</a:t>
            </a:r>
            <a:br>
              <a:rPr lang="en-US" dirty="0" smtClean="0"/>
            </a:br>
            <a:r>
              <a:rPr lang="en-US" dirty="0" smtClean="0"/>
              <a:t>divider</a:t>
            </a:r>
            <a:br>
              <a:rPr lang="en-US" dirty="0" smtClean="0"/>
            </a:br>
            <a:r>
              <a:rPr lang="en-US" dirty="0" smtClean="0"/>
              <a:t>title</a:t>
            </a:r>
            <a:endParaRPr lang="en-US" dirty="0"/>
          </a:p>
        </p:txBody>
      </p:sp>
    </p:spTree>
    <p:extLst>
      <p:ext uri="{BB962C8B-B14F-4D97-AF65-F5344CB8AC3E}">
        <p14:creationId xmlns:p14="http://schemas.microsoft.com/office/powerpoint/2010/main" val="1226978786"/>
      </p:ext>
    </p:extLst>
  </p:cSld>
  <p:clrMapOvr>
    <a:masterClrMapping/>
  </p:clrMapOvr>
  <p:transition xmlns:p14="http://schemas.microsoft.com/office/powerpoint/2010/main" spd="med">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White with Subtitl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C8D8090-2BDB-8F47-B373-6E1844AE7468}" type="slidenum">
              <a:rPr lang="en-US" smtClean="0"/>
              <a:t>‹#›</a:t>
            </a:fld>
            <a:endParaRPr lang="en-US"/>
          </a:p>
        </p:txBody>
      </p:sp>
      <p:sp>
        <p:nvSpPr>
          <p:cNvPr id="4" name="Title 1"/>
          <p:cNvSpPr>
            <a:spLocks noGrp="1"/>
          </p:cNvSpPr>
          <p:nvPr>
            <p:ph type="ctrTitle" hasCustomPrompt="1"/>
          </p:nvPr>
        </p:nvSpPr>
        <p:spPr bwMode="auto">
          <a:xfrm>
            <a:off x="814217" y="781051"/>
            <a:ext cx="7477296" cy="2569252"/>
          </a:xfrm>
        </p:spPr>
        <p:txBody>
          <a:bodyPr anchor="b" anchorCtr="0">
            <a:normAutofit/>
          </a:bodyPr>
          <a:lstStyle>
            <a:lvl1pPr>
              <a:defRPr sz="6000" kern="0" spc="-150" baseline="0"/>
            </a:lvl1pPr>
          </a:lstStyle>
          <a:p>
            <a:r>
              <a:rPr lang="en-US" dirty="0" smtClean="0"/>
              <a:t>Section divider title</a:t>
            </a:r>
            <a:endParaRPr lang="en-US" dirty="0"/>
          </a:p>
        </p:txBody>
      </p:sp>
      <p:sp>
        <p:nvSpPr>
          <p:cNvPr id="5" name="Text Placeholder 2"/>
          <p:cNvSpPr>
            <a:spLocks noGrp="1"/>
          </p:cNvSpPr>
          <p:nvPr>
            <p:ph type="body" sz="quarter" idx="11" hasCustomPrompt="1"/>
          </p:nvPr>
        </p:nvSpPr>
        <p:spPr>
          <a:xfrm>
            <a:off x="847725" y="3417084"/>
            <a:ext cx="7443788" cy="517526"/>
          </a:xfrm>
        </p:spPr>
        <p:txBody>
          <a:bodyPr>
            <a:normAutofit/>
          </a:bodyPr>
          <a:lstStyle>
            <a:lvl1pPr>
              <a:defRPr sz="3200"/>
            </a:lvl1pPr>
          </a:lstStyle>
          <a:p>
            <a:pPr lvl="0"/>
            <a:r>
              <a:rPr lang="en-US" dirty="0" smtClean="0"/>
              <a:t>Section subtitle</a:t>
            </a:r>
            <a:endParaRPr lang="en-US" dirty="0"/>
          </a:p>
        </p:txBody>
      </p:sp>
    </p:spTree>
    <p:extLst>
      <p:ext uri="{BB962C8B-B14F-4D97-AF65-F5344CB8AC3E}">
        <p14:creationId xmlns:p14="http://schemas.microsoft.com/office/powerpoint/2010/main" val="76411477"/>
      </p:ext>
    </p:extLst>
  </p:cSld>
  <p:clrMapOvr>
    <a:masterClrMapping/>
  </p:clrMapOvr>
  <p:transition xmlns:p14="http://schemas.microsoft.com/office/powerpoint/2010/main" spd="med">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C8D8090-2BDB-8F47-B373-6E1844AE7468}" type="slidenum">
              <a:rPr lang="en-US" smtClean="0"/>
              <a:t>‹#›</a:t>
            </a:fld>
            <a:endParaRPr lang="en-US"/>
          </a:p>
        </p:txBody>
      </p:sp>
      <p:sp>
        <p:nvSpPr>
          <p:cNvPr id="3" name="Text Placeholder 2"/>
          <p:cNvSpPr>
            <a:spLocks noGrp="1"/>
          </p:cNvSpPr>
          <p:nvPr>
            <p:ph type="body" sz="quarter" idx="13" hasCustomPrompt="1"/>
          </p:nvPr>
        </p:nvSpPr>
        <p:spPr>
          <a:xfrm>
            <a:off x="-1" y="4922608"/>
            <a:ext cx="4502944" cy="220895"/>
          </a:xfrm>
        </p:spPr>
        <p:txBody>
          <a:bodyPr lIns="45720" bIns="45720" anchor="b">
            <a:normAutofit/>
          </a:bodyPr>
          <a:lstStyle>
            <a:lvl1pPr>
              <a:defRPr sz="525" cap="none" baseline="0">
                <a:solidFill>
                  <a:schemeClr val="tx2">
                    <a:lumMod val="50000"/>
                    <a:lumOff val="50000"/>
                  </a:schemeClr>
                </a:solidFill>
              </a:defRPr>
            </a:lvl1pPr>
          </a:lstStyle>
          <a:p>
            <a:pPr lvl="0"/>
            <a:r>
              <a:rPr lang="en-US" dirty="0"/>
              <a:t>1  (Footnotes)</a:t>
            </a:r>
          </a:p>
        </p:txBody>
      </p:sp>
    </p:spTree>
    <p:extLst>
      <p:ext uri="{BB962C8B-B14F-4D97-AF65-F5344CB8AC3E}">
        <p14:creationId xmlns:p14="http://schemas.microsoft.com/office/powerpoint/2010/main" val="228087566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bwMode="auto">
          <a:xfrm>
            <a:off x="850115" y="791677"/>
            <a:ext cx="7105649" cy="985158"/>
          </a:xfrm>
          <a:prstGeom prst="rect">
            <a:avLst/>
          </a:prstGeom>
        </p:spPr>
        <p:txBody>
          <a:bodyPr vert="horz" lIns="0" tIns="0" rIns="0" bIns="0" rtlCol="0" anchor="t" anchorCtr="0">
            <a:noAutofit/>
          </a:bodyPr>
          <a:lstStyle/>
          <a:p>
            <a:r>
              <a:rPr lang="en-US" dirty="0"/>
              <a:t>Click to edit this headline</a:t>
            </a:r>
          </a:p>
        </p:txBody>
      </p:sp>
      <p:sp>
        <p:nvSpPr>
          <p:cNvPr id="6" name="Text Placeholder 2"/>
          <p:cNvSpPr>
            <a:spLocks noGrp="1"/>
          </p:cNvSpPr>
          <p:nvPr>
            <p:ph type="body" sz="quarter" idx="13" hasCustomPrompt="1"/>
          </p:nvPr>
        </p:nvSpPr>
        <p:spPr>
          <a:xfrm>
            <a:off x="-1" y="4922608"/>
            <a:ext cx="4502944" cy="220895"/>
          </a:xfrm>
        </p:spPr>
        <p:txBody>
          <a:bodyPr lIns="45720" bIns="45720" anchor="b">
            <a:normAutofit/>
          </a:bodyPr>
          <a:lstStyle>
            <a:lvl1pPr>
              <a:defRPr sz="525" cap="none" baseline="0">
                <a:solidFill>
                  <a:schemeClr val="tx2">
                    <a:lumMod val="50000"/>
                    <a:lumOff val="50000"/>
                  </a:schemeClr>
                </a:solidFill>
              </a:defRPr>
            </a:lvl1pPr>
          </a:lstStyle>
          <a:p>
            <a:pPr lvl="0"/>
            <a:r>
              <a:rPr lang="en-US" dirty="0"/>
              <a:t>1  (Footnotes)</a:t>
            </a:r>
          </a:p>
        </p:txBody>
      </p:sp>
      <p:sp>
        <p:nvSpPr>
          <p:cNvPr id="2" name="Slide Number Placeholder 1"/>
          <p:cNvSpPr>
            <a:spLocks noGrp="1"/>
          </p:cNvSpPr>
          <p:nvPr>
            <p:ph type="sldNum" sz="quarter" idx="14"/>
          </p:nvPr>
        </p:nvSpPr>
        <p:spPr/>
        <p:txBody>
          <a:bodyPr/>
          <a:lstStyle/>
          <a:p>
            <a:fld id="{8C8D8090-2BDB-8F47-B373-6E1844AE7468}" type="slidenum">
              <a:rPr lang="en-US" smtClean="0"/>
              <a:t>‹#›</a:t>
            </a:fld>
            <a:endParaRPr lang="en-US"/>
          </a:p>
        </p:txBody>
      </p:sp>
    </p:spTree>
    <p:extLst>
      <p:ext uri="{BB962C8B-B14F-4D97-AF65-F5344CB8AC3E}">
        <p14:creationId xmlns:p14="http://schemas.microsoft.com/office/powerpoint/2010/main" val="351974103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849158" y="1930478"/>
            <a:ext cx="7442363" cy="2114550"/>
          </a:xfrm>
        </p:spPr>
        <p:txBody>
          <a:bodyPr>
            <a:normAutofit/>
          </a:bodyPr>
          <a:lstStyle>
            <a:lvl1pPr>
              <a:defRPr sz="2000" b="0"/>
            </a:lvl1pPr>
          </a:lstStyle>
          <a:p>
            <a:pPr lvl="0"/>
            <a:r>
              <a:rPr lang="en-US" dirty="0"/>
              <a:t>Type your agenda items here</a:t>
            </a:r>
          </a:p>
        </p:txBody>
      </p:sp>
      <p:sp>
        <p:nvSpPr>
          <p:cNvPr id="6" name="Text Placeholder 2"/>
          <p:cNvSpPr>
            <a:spLocks noGrp="1"/>
          </p:cNvSpPr>
          <p:nvPr>
            <p:ph type="body" sz="quarter" idx="13" hasCustomPrompt="1"/>
          </p:nvPr>
        </p:nvSpPr>
        <p:spPr>
          <a:xfrm>
            <a:off x="-1" y="4922608"/>
            <a:ext cx="4502944" cy="220895"/>
          </a:xfrm>
        </p:spPr>
        <p:txBody>
          <a:bodyPr lIns="45720" bIns="45720" anchor="b">
            <a:normAutofit/>
          </a:bodyPr>
          <a:lstStyle>
            <a:lvl1pPr>
              <a:defRPr sz="525" cap="none" baseline="0">
                <a:solidFill>
                  <a:schemeClr val="tx2">
                    <a:lumMod val="50000"/>
                    <a:lumOff val="50000"/>
                  </a:schemeClr>
                </a:solidFill>
              </a:defRPr>
            </a:lvl1pPr>
          </a:lstStyle>
          <a:p>
            <a:pPr lvl="0"/>
            <a:r>
              <a:rPr lang="en-US" dirty="0"/>
              <a:t>1  (Footnotes)</a:t>
            </a:r>
          </a:p>
        </p:txBody>
      </p:sp>
      <p:sp>
        <p:nvSpPr>
          <p:cNvPr id="2" name="Slide Number Placeholder 1"/>
          <p:cNvSpPr>
            <a:spLocks noGrp="1"/>
          </p:cNvSpPr>
          <p:nvPr>
            <p:ph type="sldNum" sz="quarter" idx="14"/>
          </p:nvPr>
        </p:nvSpPr>
        <p:spPr/>
        <p:txBody>
          <a:bodyPr/>
          <a:lstStyle/>
          <a:p>
            <a:fld id="{8C8D8090-2BDB-8F47-B373-6E1844AE7468}" type="slidenum">
              <a:rPr lang="en-US" smtClean="0"/>
              <a:t>‹#›</a:t>
            </a:fld>
            <a:endParaRPr lang="en-US"/>
          </a:p>
        </p:txBody>
      </p:sp>
      <p:sp>
        <p:nvSpPr>
          <p:cNvPr id="8" name="Title Placeholder 1"/>
          <p:cNvSpPr>
            <a:spLocks noGrp="1"/>
          </p:cNvSpPr>
          <p:nvPr>
            <p:ph type="title" hasCustomPrompt="1"/>
          </p:nvPr>
        </p:nvSpPr>
        <p:spPr bwMode="auto">
          <a:xfrm>
            <a:off x="850115" y="791677"/>
            <a:ext cx="7105649" cy="985158"/>
          </a:xfrm>
          <a:prstGeom prst="rect">
            <a:avLst/>
          </a:prstGeom>
        </p:spPr>
        <p:txBody>
          <a:bodyPr vert="horz" lIns="0" tIns="0" rIns="0" bIns="0" rtlCol="0" anchor="t" anchorCtr="0">
            <a:noAutofit/>
          </a:bodyPr>
          <a:lstStyle/>
          <a:p>
            <a:r>
              <a:rPr lang="en-US" dirty="0"/>
              <a:t>Click to edit this headline</a:t>
            </a:r>
          </a:p>
        </p:txBody>
      </p:sp>
    </p:spTree>
    <p:extLst>
      <p:ext uri="{BB962C8B-B14F-4D97-AF65-F5344CB8AC3E}">
        <p14:creationId xmlns:p14="http://schemas.microsoft.com/office/powerpoint/2010/main" val="2648764695"/>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848420" y="784557"/>
            <a:ext cx="7105649" cy="985158"/>
          </a:xfrm>
          <a:prstGeom prst="rect">
            <a:avLst/>
          </a:prstGeom>
        </p:spPr>
        <p:txBody>
          <a:bodyPr vert="horz" lIns="0" tIns="0" rIns="0" bIns="0" rtlCol="0" anchor="t" anchorCtr="0">
            <a:noAutofit/>
          </a:bodyPr>
          <a:lstStyle/>
          <a:p>
            <a:r>
              <a:rPr lang="en-US" dirty="0"/>
              <a:t>This headline should be one </a:t>
            </a:r>
            <a:br>
              <a:rPr lang="en-US" dirty="0"/>
            </a:br>
            <a:r>
              <a:rPr lang="en-US" dirty="0"/>
              <a:t>or two lines of text</a:t>
            </a:r>
          </a:p>
        </p:txBody>
      </p:sp>
      <p:sp>
        <p:nvSpPr>
          <p:cNvPr id="3" name="Text Placeholder 2"/>
          <p:cNvSpPr>
            <a:spLocks noGrp="1"/>
          </p:cNvSpPr>
          <p:nvPr>
            <p:ph type="body" idx="1"/>
          </p:nvPr>
        </p:nvSpPr>
        <p:spPr bwMode="auto">
          <a:xfrm>
            <a:off x="856755" y="1963090"/>
            <a:ext cx="5657849" cy="2514599"/>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bwMode="auto">
          <a:xfrm>
            <a:off x="8618579" y="4718364"/>
            <a:ext cx="228600" cy="179457"/>
          </a:xfrm>
          <a:prstGeom prst="rect">
            <a:avLst/>
          </a:prstGeom>
        </p:spPr>
        <p:txBody>
          <a:bodyPr vert="horz" lIns="0" tIns="0" rIns="0" bIns="0" rtlCol="0" anchor="b" anchorCtr="0"/>
          <a:lstStyle>
            <a:lvl1pPr algn="r">
              <a:defRPr sz="750" b="1">
                <a:solidFill>
                  <a:schemeClr val="tx1"/>
                </a:solidFill>
              </a:defRPr>
            </a:lvl1pPr>
          </a:lstStyle>
          <a:p>
            <a:fld id="{8C8D8090-2BDB-8F47-B373-6E1844AE7468}" type="slidenum">
              <a:rPr lang="en-US" smtClean="0"/>
              <a:t>‹#›</a:t>
            </a:fld>
            <a:endParaRPr lang="en-US"/>
          </a:p>
        </p:txBody>
      </p:sp>
      <p:grpSp>
        <p:nvGrpSpPr>
          <p:cNvPr id="21" name="Group 20"/>
          <p:cNvGrpSpPr/>
          <p:nvPr/>
        </p:nvGrpSpPr>
        <p:grpSpPr>
          <a:xfrm>
            <a:off x="200033" y="4702594"/>
            <a:ext cx="82145" cy="185831"/>
            <a:chOff x="1301751" y="6299200"/>
            <a:chExt cx="96838" cy="219076"/>
          </a:xfrm>
        </p:grpSpPr>
        <p:sp>
          <p:nvSpPr>
            <p:cNvPr id="18" name="Oval 11"/>
            <p:cNvSpPr>
              <a:spLocks noChangeArrowheads="1"/>
            </p:cNvSpPr>
            <p:nvPr userDrawn="1"/>
          </p:nvSpPr>
          <p:spPr bwMode="auto">
            <a:xfrm>
              <a:off x="1301751" y="6421438"/>
              <a:ext cx="96838" cy="96838"/>
            </a:xfrm>
            <a:prstGeom prst="ellipse">
              <a:avLst/>
            </a:prstGeom>
            <a:solidFill>
              <a:srgbClr val="006C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9" name="Oval 12"/>
            <p:cNvSpPr>
              <a:spLocks noChangeArrowheads="1"/>
            </p:cNvSpPr>
            <p:nvPr userDrawn="1"/>
          </p:nvSpPr>
          <p:spPr bwMode="auto">
            <a:xfrm>
              <a:off x="1301751" y="6299200"/>
              <a:ext cx="96838" cy="96838"/>
            </a:xfrm>
            <a:prstGeom prst="ellipse">
              <a:avLst/>
            </a:prstGeom>
            <a:solidFill>
              <a:srgbClr val="006C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grpSp>
    </p:spTree>
    <p:extLst>
      <p:ext uri="{BB962C8B-B14F-4D97-AF65-F5344CB8AC3E}">
        <p14:creationId xmlns:p14="http://schemas.microsoft.com/office/powerpoint/2010/main" val="28800777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7" r:id="rId26"/>
    <p:sldLayoutId id="2147483688" r:id="rId27"/>
    <p:sldLayoutId id="2147483689" r:id="rId28"/>
    <p:sldLayoutId id="2147483690" r:id="rId29"/>
    <p:sldLayoutId id="2147483691" r:id="rId30"/>
    <p:sldLayoutId id="2147483692" r:id="rId31"/>
    <p:sldLayoutId id="2147483693" r:id="rId32"/>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457178" rtl="0" eaLnBrk="1" latinLnBrk="0" hangingPunct="1">
        <a:lnSpc>
          <a:spcPct val="80000"/>
        </a:lnSpc>
        <a:spcBef>
          <a:spcPct val="0"/>
        </a:spcBef>
        <a:buNone/>
        <a:defRPr sz="4000" b="1" kern="0" spc="-150" baseline="0">
          <a:solidFill>
            <a:schemeClr val="tx1"/>
          </a:solidFill>
          <a:latin typeface="+mj-lt"/>
          <a:ea typeface="+mj-ea"/>
          <a:cs typeface="+mj-cs"/>
        </a:defRPr>
      </a:lvl1pPr>
    </p:titleStyle>
    <p:bodyStyle>
      <a:lvl1pPr marL="0" indent="0" algn="l" defTabSz="457178" rtl="0" eaLnBrk="1" latinLnBrk="0" hangingPunct="1">
        <a:lnSpc>
          <a:spcPct val="100000"/>
        </a:lnSpc>
        <a:spcBef>
          <a:spcPts val="900"/>
        </a:spcBef>
        <a:spcAft>
          <a:spcPts val="0"/>
        </a:spcAft>
        <a:buFontTx/>
        <a:buNone/>
        <a:defRPr sz="1200" b="0" kern="1200">
          <a:solidFill>
            <a:schemeClr val="tx1"/>
          </a:solidFill>
          <a:latin typeface="+mn-lt"/>
          <a:ea typeface="+mn-ea"/>
          <a:cs typeface="+mn-cs"/>
        </a:defRPr>
      </a:lvl1pPr>
      <a:lvl2pPr marL="0" indent="0" algn="l" defTabSz="457178" rtl="0" eaLnBrk="1" latinLnBrk="0" hangingPunct="1">
        <a:lnSpc>
          <a:spcPct val="100000"/>
        </a:lnSpc>
        <a:spcBef>
          <a:spcPts val="900"/>
        </a:spcBef>
        <a:buFontTx/>
        <a:buNone/>
        <a:defRPr sz="1200" kern="1200">
          <a:solidFill>
            <a:schemeClr val="tx1"/>
          </a:solidFill>
          <a:latin typeface="+mn-lt"/>
          <a:ea typeface="+mn-ea"/>
          <a:cs typeface="+mn-cs"/>
        </a:defRPr>
      </a:lvl2pPr>
      <a:lvl3pPr marL="133350" indent="-133350" algn="l" defTabSz="457178" rtl="0" eaLnBrk="1" latinLnBrk="0" hangingPunct="1">
        <a:lnSpc>
          <a:spcPct val="100000"/>
        </a:lnSpc>
        <a:spcBef>
          <a:spcPts val="600"/>
        </a:spcBef>
        <a:buClr>
          <a:schemeClr val="accent1"/>
        </a:buClr>
        <a:buFont typeface="Arial" panose="020B0604020202020204" pitchFamily="34" charset="0"/>
        <a:buChar char="•"/>
        <a:defRPr sz="1200" kern="1200">
          <a:solidFill>
            <a:schemeClr val="tx1"/>
          </a:solidFill>
          <a:latin typeface="+mn-lt"/>
          <a:ea typeface="+mn-ea"/>
          <a:cs typeface="+mn-cs"/>
        </a:defRPr>
      </a:lvl3pPr>
      <a:lvl4pPr marL="304800" indent="-130969" algn="l" defTabSz="457178" rtl="0" eaLnBrk="1" latinLnBrk="0" hangingPunct="1">
        <a:lnSpc>
          <a:spcPct val="100000"/>
        </a:lnSpc>
        <a:spcBef>
          <a:spcPts val="6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476250" indent="-135731" algn="l" defTabSz="457178" rtl="0" eaLnBrk="1" latinLnBrk="0" hangingPunct="1">
        <a:lnSpc>
          <a:spcPct val="100000"/>
        </a:lnSpc>
        <a:spcBef>
          <a:spcPts val="6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474" indent="-228588" algn="l" defTabSz="457178" rtl="0" eaLnBrk="1" latinLnBrk="0" hangingPunct="1">
        <a:spcBef>
          <a:spcPct val="20000"/>
        </a:spcBef>
        <a:buFont typeface="Arial"/>
        <a:buChar char="•"/>
        <a:defRPr sz="2000" kern="1200">
          <a:solidFill>
            <a:schemeClr val="tx1"/>
          </a:solidFill>
          <a:latin typeface="+mn-lt"/>
          <a:ea typeface="+mn-ea"/>
          <a:cs typeface="+mn-cs"/>
        </a:defRPr>
      </a:lvl6pPr>
      <a:lvl7pPr marL="2971652" indent="-228588" algn="l" defTabSz="457178" rtl="0" eaLnBrk="1" latinLnBrk="0" hangingPunct="1">
        <a:spcBef>
          <a:spcPct val="20000"/>
        </a:spcBef>
        <a:buFont typeface="Arial"/>
        <a:buChar char="•"/>
        <a:defRPr sz="2000" kern="1200">
          <a:solidFill>
            <a:schemeClr val="tx1"/>
          </a:solidFill>
          <a:latin typeface="+mn-lt"/>
          <a:ea typeface="+mn-ea"/>
          <a:cs typeface="+mn-cs"/>
        </a:defRPr>
      </a:lvl7pPr>
      <a:lvl8pPr marL="3428829" indent="-228588" algn="l" defTabSz="457178" rtl="0" eaLnBrk="1" latinLnBrk="0" hangingPunct="1">
        <a:spcBef>
          <a:spcPct val="20000"/>
        </a:spcBef>
        <a:buFont typeface="Arial"/>
        <a:buChar char="•"/>
        <a:defRPr sz="2000" kern="1200">
          <a:solidFill>
            <a:schemeClr val="tx1"/>
          </a:solidFill>
          <a:latin typeface="+mn-lt"/>
          <a:ea typeface="+mn-ea"/>
          <a:cs typeface="+mn-cs"/>
        </a:defRPr>
      </a:lvl8pPr>
      <a:lvl9pPr marL="3886006" indent="-228588" algn="l" defTabSz="45717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8" rtl="0" eaLnBrk="1" latinLnBrk="0" hangingPunct="1">
        <a:defRPr sz="1200" kern="1200">
          <a:solidFill>
            <a:schemeClr val="tx1"/>
          </a:solidFill>
          <a:latin typeface="+mn-lt"/>
          <a:ea typeface="+mn-ea"/>
          <a:cs typeface="+mn-cs"/>
        </a:defRPr>
      </a:lvl1pPr>
      <a:lvl2pPr marL="457178" algn="l" defTabSz="457178" rtl="0" eaLnBrk="1" latinLnBrk="0" hangingPunct="1">
        <a:defRPr sz="1200" kern="1200">
          <a:solidFill>
            <a:schemeClr val="tx1"/>
          </a:solidFill>
          <a:latin typeface="+mn-lt"/>
          <a:ea typeface="+mn-ea"/>
          <a:cs typeface="+mn-cs"/>
        </a:defRPr>
      </a:lvl2pPr>
      <a:lvl3pPr marL="914355" algn="l" defTabSz="457178" rtl="0" eaLnBrk="1" latinLnBrk="0" hangingPunct="1">
        <a:defRPr sz="1200" kern="1200">
          <a:solidFill>
            <a:schemeClr val="tx1"/>
          </a:solidFill>
          <a:latin typeface="+mn-lt"/>
          <a:ea typeface="+mn-ea"/>
          <a:cs typeface="+mn-cs"/>
        </a:defRPr>
      </a:lvl3pPr>
      <a:lvl4pPr marL="1371532" algn="l" defTabSz="457178" rtl="0" eaLnBrk="1" latinLnBrk="0" hangingPunct="1">
        <a:defRPr sz="1200" kern="1200">
          <a:solidFill>
            <a:schemeClr val="tx1"/>
          </a:solidFill>
          <a:latin typeface="+mn-lt"/>
          <a:ea typeface="+mn-ea"/>
          <a:cs typeface="+mn-cs"/>
        </a:defRPr>
      </a:lvl4pPr>
      <a:lvl5pPr marL="1828709" algn="l" defTabSz="457178" rtl="0" eaLnBrk="1" latinLnBrk="0" hangingPunct="1">
        <a:defRPr sz="1200" kern="1200">
          <a:solidFill>
            <a:schemeClr val="tx1"/>
          </a:solidFill>
          <a:latin typeface="+mn-lt"/>
          <a:ea typeface="+mn-ea"/>
          <a:cs typeface="+mn-cs"/>
        </a:defRPr>
      </a:lvl5pPr>
      <a:lvl6pPr marL="2285886" algn="l" defTabSz="457178" rtl="0" eaLnBrk="1" latinLnBrk="0" hangingPunct="1">
        <a:defRPr sz="1200" kern="1200">
          <a:solidFill>
            <a:schemeClr val="tx1"/>
          </a:solidFill>
          <a:latin typeface="+mn-lt"/>
          <a:ea typeface="+mn-ea"/>
          <a:cs typeface="+mn-cs"/>
        </a:defRPr>
      </a:lvl6pPr>
      <a:lvl7pPr marL="2743064" algn="l" defTabSz="457178" rtl="0" eaLnBrk="1" latinLnBrk="0" hangingPunct="1">
        <a:defRPr sz="1200" kern="1200">
          <a:solidFill>
            <a:schemeClr val="tx1"/>
          </a:solidFill>
          <a:latin typeface="+mn-lt"/>
          <a:ea typeface="+mn-ea"/>
          <a:cs typeface="+mn-cs"/>
        </a:defRPr>
      </a:lvl7pPr>
      <a:lvl8pPr marL="3200240" algn="l" defTabSz="457178" rtl="0" eaLnBrk="1" latinLnBrk="0" hangingPunct="1">
        <a:defRPr sz="1200" kern="1200">
          <a:solidFill>
            <a:schemeClr val="tx1"/>
          </a:solidFill>
          <a:latin typeface="+mn-lt"/>
          <a:ea typeface="+mn-ea"/>
          <a:cs typeface="+mn-cs"/>
        </a:defRPr>
      </a:lvl8pPr>
      <a:lvl9pPr marL="3657418" algn="l" defTabSz="457178" rtl="0" eaLnBrk="1" latinLnBrk="0" hangingPunct="1">
        <a:defRPr sz="12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2" pos="59" userDrawn="1">
          <p15:clr>
            <a:srgbClr val="F26B43"/>
          </p15:clr>
        </p15:guide>
        <p15:guide id="3" pos="5760" userDrawn="1">
          <p15:clr>
            <a:srgbClr val="F26B43"/>
          </p15:clr>
        </p15:guide>
        <p15:guide id="4" pos="5256" userDrawn="1">
          <p15:clr>
            <a:srgbClr val="F26B43"/>
          </p15:clr>
        </p15:guide>
        <p15:guide id="7" pos="2880" userDrawn="1">
          <p15:clr>
            <a:srgbClr val="F26B43"/>
          </p15:clr>
        </p15:guide>
        <p15:guide id="10" pos="501" userDrawn="1">
          <p15:clr>
            <a:srgbClr val="F26B43"/>
          </p15:clr>
        </p15:guide>
        <p15:guide id="11" pos="534" userDrawn="1">
          <p15:clr>
            <a:srgbClr val="F26B43"/>
          </p15:clr>
        </p15:guide>
        <p15:guide id="12" pos="972" userDrawn="1">
          <p15:clr>
            <a:srgbClr val="F26B43"/>
          </p15:clr>
        </p15:guide>
        <p15:guide id="13" pos="1005" userDrawn="1">
          <p15:clr>
            <a:srgbClr val="F26B43"/>
          </p15:clr>
        </p15:guide>
        <p15:guide id="15" pos="1479" userDrawn="1">
          <p15:clr>
            <a:srgbClr val="F26B43"/>
          </p15:clr>
        </p15:guide>
        <p15:guide id="16" pos="1917" userDrawn="1">
          <p15:clr>
            <a:srgbClr val="F26B43"/>
          </p15:clr>
        </p15:guide>
        <p15:guide id="17" pos="1950" userDrawn="1">
          <p15:clr>
            <a:srgbClr val="F26B43"/>
          </p15:clr>
        </p15:guide>
        <p15:guide id="18" pos="3333" userDrawn="1">
          <p15:clr>
            <a:srgbClr val="F26B43"/>
          </p15:clr>
        </p15:guide>
        <p15:guide id="19" pos="3366" userDrawn="1">
          <p15:clr>
            <a:srgbClr val="F26B43"/>
          </p15:clr>
        </p15:guide>
        <p15:guide id="20" pos="3807" userDrawn="1">
          <p15:clr>
            <a:srgbClr val="F26B43"/>
          </p15:clr>
        </p15:guide>
        <p15:guide id="21" pos="4311" userDrawn="1">
          <p15:clr>
            <a:srgbClr val="F26B43"/>
          </p15:clr>
        </p15:guide>
        <p15:guide id="22" pos="4278" userDrawn="1">
          <p15:clr>
            <a:srgbClr val="F26B43"/>
          </p15:clr>
        </p15:guide>
        <p15:guide id="23" pos="4752" userDrawn="1">
          <p15:clr>
            <a:srgbClr val="F26B43"/>
          </p15:clr>
        </p15:guide>
        <p15:guide id="24" pos="4785" userDrawn="1">
          <p15:clr>
            <a:srgbClr val="F26B43"/>
          </p15:clr>
        </p15:guide>
        <p15:guide id="26" pos="1446" userDrawn="1">
          <p15:clr>
            <a:srgbClr val="F26B43"/>
          </p15:clr>
        </p15:guide>
        <p15:guide id="33" pos="2391" userDrawn="1">
          <p15:clr>
            <a:srgbClr val="F26B43"/>
          </p15:clr>
        </p15:guide>
        <p15:guide id="34" pos="2861" userDrawn="1">
          <p15:clr>
            <a:srgbClr val="F26B43"/>
          </p15:clr>
        </p15:guide>
        <p15:guide id="35" pos="2896" userDrawn="1">
          <p15:clr>
            <a:srgbClr val="F26B43"/>
          </p15:clr>
        </p15:guide>
        <p15:guide id="36" pos="3839" userDrawn="1">
          <p15:clr>
            <a:srgbClr val="F26B43"/>
          </p15:clr>
        </p15:guide>
        <p15:guide id="37" pos="5223" userDrawn="1">
          <p15:clr>
            <a:srgbClr val="F26B43"/>
          </p15:clr>
        </p15:guide>
        <p15:guide id="38" pos="5697" userDrawn="1">
          <p15:clr>
            <a:srgbClr val="F26B43"/>
          </p15:clr>
        </p15:guide>
        <p15:guide id="39" pos="2424" userDrawn="1">
          <p15:clr>
            <a:srgbClr val="F26B43"/>
          </p15:clr>
        </p15:guide>
        <p15:guide id="44" orient="horz" pos="1620" userDrawn="1">
          <p15:clr>
            <a:srgbClr val="F26B43"/>
          </p15:clr>
        </p15:guide>
        <p15:guide id="45" orient="horz" pos="120" userDrawn="1">
          <p15:clr>
            <a:srgbClr val="F26B43"/>
          </p15:clr>
        </p15:guide>
        <p15:guide id="46" orient="horz" pos="869" userDrawn="1">
          <p15:clr>
            <a:srgbClr val="F26B43"/>
          </p15:clr>
        </p15:guide>
        <p15:guide id="47" orient="horz" pos="2368" userDrawn="1">
          <p15:clr>
            <a:srgbClr val="F26B43"/>
          </p15:clr>
        </p15:guide>
        <p15:guide id="49" orient="horz" pos="2965" userDrawn="1">
          <p15:clr>
            <a:srgbClr val="5ACBF0"/>
          </p15:clr>
        </p15:guide>
        <p15:guide id="51" orient="horz" pos="3075" userDrawn="1">
          <p15:clr>
            <a:srgbClr val="5ACBF0"/>
          </p15:clr>
        </p15:guide>
        <p15:guide id="53" orient="horz" pos="2746" userDrawn="1">
          <p15:clr>
            <a:srgbClr val="F26B43"/>
          </p15:clr>
        </p15:guide>
        <p15:guide id="54" orient="horz" pos="216" userDrawn="1">
          <p15:clr>
            <a:srgbClr val="5ACBF0"/>
          </p15:clr>
        </p15:guide>
        <p15:guide id="55" orient="horz" pos="318" userDrawn="1">
          <p15:clr>
            <a:srgbClr val="5ACBF0"/>
          </p15:clr>
        </p15:guide>
        <p15:guide id="56" orient="horz" pos="494" userDrawn="1">
          <p15:clr>
            <a:srgbClr val="F26B43"/>
          </p15:clr>
        </p15:guide>
        <p15:guide id="57" orient="horz" pos="1244" userDrawn="1">
          <p15:clr>
            <a:srgbClr val="F26B43"/>
          </p15:clr>
        </p15:guide>
        <p15:guide id="58" orient="horz" pos="1992" userDrawn="1">
          <p15:clr>
            <a:srgbClr val="F26B43"/>
          </p15:clr>
        </p15:guide>
        <p15:guide id="59" orient="horz" pos="3117" userDrawn="1">
          <p15:clr>
            <a:srgbClr val="F26B43"/>
          </p15:clr>
        </p15:guide>
        <p15:guide id="60" pos="126" userDrawn="1">
          <p15:clr>
            <a:srgbClr val="5ACBF0"/>
          </p15:clr>
        </p15:guide>
        <p15:guide id="62" pos="256" userDrawn="1">
          <p15:clr>
            <a:srgbClr val="5ACBF0"/>
          </p15:clr>
        </p15:guide>
        <p15:guide id="63" userDrawn="1">
          <p15:clr>
            <a:srgbClr val="F26B43"/>
          </p15:clr>
        </p15:guide>
        <p15:guide id="64" orient="horz" pos="-6" userDrawn="1">
          <p15:clr>
            <a:srgbClr val="F26B43"/>
          </p15:clr>
        </p15:guide>
        <p15:guide id="65" orient="horz" pos="3240" userDrawn="1">
          <p15:clr>
            <a:srgbClr val="F26B43"/>
          </p15:clr>
        </p15:guide>
        <p15:guide id="66" pos="230" userDrawn="1">
          <p15:clr>
            <a:srgbClr val="547EBF"/>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image" Target="../media/image6.png"/><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31.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31.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31.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31.xml"/><Relationship Id="rId2"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3" Type="http://schemas.openxmlformats.org/officeDocument/2006/relationships/hyperlink" Target="https://git.corp.yahoo.com/nianyiw/Intern-Project/blob/master/VWMultiStorage.java" TargetMode="External"/><Relationship Id="rId4" Type="http://schemas.openxmlformats.org/officeDocument/2006/relationships/hyperlink" Target="https://git.corp.yahoo.com/nianyiw/Intern-Project/blob/master/hive" TargetMode="External"/><Relationship Id="rId5" Type="http://schemas.openxmlformats.org/officeDocument/2006/relationships/hyperlink" Target="https://git.corp.yahoo.com/nianyiw/Intern-Project/blob/master/pig" TargetMode="External"/><Relationship Id="rId1" Type="http://schemas.openxmlformats.org/officeDocument/2006/relationships/slideLayout" Target="../slideLayouts/slideLayout31.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5376" y="1471619"/>
            <a:ext cx="7861411" cy="1446550"/>
          </a:xfrm>
          <a:prstGeom prst="rect">
            <a:avLst/>
          </a:prstGeom>
          <a:noFill/>
        </p:spPr>
        <p:txBody>
          <a:bodyPr wrap="square" rtlCol="0">
            <a:spAutoFit/>
          </a:bodyPr>
          <a:lstStyle/>
          <a:p>
            <a:pPr algn="ctr"/>
            <a:r>
              <a:rPr lang="en-US" sz="4400" b="1" dirty="0" smtClean="0">
                <a:solidFill>
                  <a:srgbClr val="FFFFFF"/>
                </a:solidFill>
                <a:latin typeface="+mj-lt"/>
                <a:cs typeface="Arial"/>
              </a:rPr>
              <a:t>Analysis of Click Behavior and Click Prediction Model</a:t>
            </a:r>
            <a:endParaRPr lang="en-US" sz="4400" b="1" dirty="0">
              <a:solidFill>
                <a:srgbClr val="FFFFFF"/>
              </a:solidFill>
              <a:latin typeface="+mj-lt"/>
              <a:cs typeface="Arial"/>
            </a:endParaRPr>
          </a:p>
        </p:txBody>
      </p:sp>
      <p:sp>
        <p:nvSpPr>
          <p:cNvPr id="5" name="TextBox 4"/>
          <p:cNvSpPr txBox="1"/>
          <p:nvPr/>
        </p:nvSpPr>
        <p:spPr>
          <a:xfrm>
            <a:off x="1911698" y="3955136"/>
            <a:ext cx="5454301" cy="400110"/>
          </a:xfrm>
          <a:prstGeom prst="rect">
            <a:avLst/>
          </a:prstGeom>
          <a:noFill/>
        </p:spPr>
        <p:txBody>
          <a:bodyPr wrap="square" rtlCol="0">
            <a:spAutoFit/>
          </a:bodyPr>
          <a:lstStyle/>
          <a:p>
            <a:r>
              <a:rPr lang="en-US" sz="2000" dirty="0" err="1" smtClean="0">
                <a:solidFill>
                  <a:srgbClr val="FFFFFF"/>
                </a:solidFill>
                <a:cs typeface="Arial"/>
              </a:rPr>
              <a:t>Nianyi</a:t>
            </a:r>
            <a:r>
              <a:rPr lang="en-US" sz="2000" dirty="0" smtClean="0">
                <a:solidFill>
                  <a:srgbClr val="FFFFFF"/>
                </a:solidFill>
                <a:cs typeface="Arial"/>
              </a:rPr>
              <a:t> Wang</a:t>
            </a:r>
            <a:r>
              <a:rPr lang="en-US" sz="2000" dirty="0">
                <a:solidFill>
                  <a:srgbClr val="FFFFFF"/>
                </a:solidFill>
                <a:cs typeface="Arial"/>
              </a:rPr>
              <a:t> </a:t>
            </a:r>
            <a:r>
              <a:rPr lang="en-US" sz="2000" dirty="0" smtClean="0">
                <a:solidFill>
                  <a:srgbClr val="FFFFFF"/>
                </a:solidFill>
                <a:cs typeface="Arial"/>
              </a:rPr>
              <a:t>| Analytic Data Warehouse </a:t>
            </a:r>
            <a:endParaRPr lang="en-US" sz="2000" dirty="0">
              <a:solidFill>
                <a:srgbClr val="FFFFFF"/>
              </a:solidFill>
              <a:cs typeface="Arial"/>
            </a:endParaRPr>
          </a:p>
        </p:txBody>
      </p:sp>
    </p:spTree>
    <p:extLst>
      <p:ext uri="{BB962C8B-B14F-4D97-AF65-F5344CB8AC3E}">
        <p14:creationId xmlns:p14="http://schemas.microsoft.com/office/powerpoint/2010/main" val="182040870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descr="chart (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123228"/>
            <a:ext cx="4775194" cy="2322743"/>
          </a:xfrm>
          <a:prstGeom prst="rect">
            <a:avLst/>
          </a:prstGeom>
        </p:spPr>
      </p:pic>
      <p:sp>
        <p:nvSpPr>
          <p:cNvPr id="2" name="Title 1"/>
          <p:cNvSpPr>
            <a:spLocks noGrp="1"/>
          </p:cNvSpPr>
          <p:nvPr>
            <p:ph type="title"/>
          </p:nvPr>
        </p:nvSpPr>
        <p:spPr>
          <a:xfrm>
            <a:off x="457200" y="154484"/>
            <a:ext cx="8229600" cy="445593"/>
          </a:xfrm>
        </p:spPr>
        <p:txBody>
          <a:bodyPr>
            <a:normAutofit fontScale="90000"/>
          </a:bodyPr>
          <a:lstStyle/>
          <a:p>
            <a:r>
              <a:rPr lang="en-US" dirty="0" smtClean="0">
                <a:solidFill>
                  <a:srgbClr val="000000"/>
                </a:solidFill>
              </a:rPr>
              <a:t>What will affect click behavior?</a:t>
            </a:r>
            <a:endParaRPr lang="en-US" dirty="0">
              <a:solidFill>
                <a:srgbClr val="000000"/>
              </a:solidFill>
            </a:endParaRPr>
          </a:p>
        </p:txBody>
      </p:sp>
      <p:sp>
        <p:nvSpPr>
          <p:cNvPr id="3" name="Content Placeholder 2"/>
          <p:cNvSpPr>
            <a:spLocks noGrp="1"/>
          </p:cNvSpPr>
          <p:nvPr>
            <p:ph idx="1"/>
          </p:nvPr>
        </p:nvSpPr>
        <p:spPr>
          <a:xfrm>
            <a:off x="457200" y="685803"/>
            <a:ext cx="8229600" cy="2760168"/>
          </a:xfrm>
        </p:spPr>
        <p:txBody>
          <a:bodyPr>
            <a:normAutofit/>
          </a:bodyPr>
          <a:lstStyle/>
          <a:p>
            <a:pPr marL="342900" indent="-342900">
              <a:buFont typeface="Arial"/>
              <a:buChar char="•"/>
            </a:pPr>
            <a:r>
              <a:rPr lang="en-US" sz="2400" dirty="0" smtClean="0">
                <a:solidFill>
                  <a:srgbClr val="000000"/>
                </a:solidFill>
              </a:rPr>
              <a:t>Gender</a:t>
            </a:r>
          </a:p>
          <a:p>
            <a:endParaRPr lang="en-US" sz="2800" dirty="0">
              <a:solidFill>
                <a:srgbClr val="000000"/>
              </a:solidFill>
            </a:endParaRPr>
          </a:p>
        </p:txBody>
      </p:sp>
      <p:sp>
        <p:nvSpPr>
          <p:cNvPr id="4" name="TextBox 3"/>
          <p:cNvSpPr txBox="1"/>
          <p:nvPr/>
        </p:nvSpPr>
        <p:spPr>
          <a:xfrm>
            <a:off x="5232394" y="1123228"/>
            <a:ext cx="1862532" cy="369332"/>
          </a:xfrm>
          <a:prstGeom prst="rect">
            <a:avLst/>
          </a:prstGeom>
          <a:noFill/>
        </p:spPr>
        <p:txBody>
          <a:bodyPr wrap="square" rtlCol="0">
            <a:spAutoFit/>
          </a:bodyPr>
          <a:lstStyle/>
          <a:p>
            <a:r>
              <a:rPr lang="en-US" dirty="0" smtClean="0">
                <a:solidFill>
                  <a:srgbClr val="000000"/>
                </a:solidFill>
              </a:rPr>
              <a:t>TTEST: 0.41121</a:t>
            </a:r>
          </a:p>
        </p:txBody>
      </p:sp>
      <p:pic>
        <p:nvPicPr>
          <p:cNvPr id="10" name="Picture 9" descr="chart (1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5300" y="2616331"/>
            <a:ext cx="4597407" cy="2273171"/>
          </a:xfrm>
          <a:prstGeom prst="rect">
            <a:avLst/>
          </a:prstGeom>
        </p:spPr>
      </p:pic>
      <p:sp>
        <p:nvSpPr>
          <p:cNvPr id="11" name="TextBox 10"/>
          <p:cNvSpPr txBox="1"/>
          <p:nvPr/>
        </p:nvSpPr>
        <p:spPr>
          <a:xfrm>
            <a:off x="2272158" y="4454130"/>
            <a:ext cx="2033142" cy="369332"/>
          </a:xfrm>
          <a:prstGeom prst="rect">
            <a:avLst/>
          </a:prstGeom>
          <a:noFill/>
        </p:spPr>
        <p:txBody>
          <a:bodyPr wrap="square" rtlCol="0">
            <a:spAutoFit/>
          </a:bodyPr>
          <a:lstStyle/>
          <a:p>
            <a:r>
              <a:rPr lang="en-US" dirty="0" smtClean="0">
                <a:solidFill>
                  <a:srgbClr val="000000"/>
                </a:solidFill>
              </a:rPr>
              <a:t>TTEST: 0.40482</a:t>
            </a:r>
          </a:p>
        </p:txBody>
      </p:sp>
    </p:spTree>
    <p:extLst>
      <p:ext uri="{BB962C8B-B14F-4D97-AF65-F5344CB8AC3E}">
        <p14:creationId xmlns:p14="http://schemas.microsoft.com/office/powerpoint/2010/main" val="206402210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descr="chart (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1077914"/>
            <a:ext cx="7962900" cy="3900485"/>
          </a:xfrm>
          <a:prstGeom prst="rect">
            <a:avLst/>
          </a:prstGeom>
        </p:spPr>
      </p:pic>
      <p:sp>
        <p:nvSpPr>
          <p:cNvPr id="2" name="Title 1"/>
          <p:cNvSpPr>
            <a:spLocks noGrp="1"/>
          </p:cNvSpPr>
          <p:nvPr>
            <p:ph type="title"/>
          </p:nvPr>
        </p:nvSpPr>
        <p:spPr>
          <a:xfrm>
            <a:off x="457200" y="154484"/>
            <a:ext cx="8229600" cy="445593"/>
          </a:xfrm>
        </p:spPr>
        <p:txBody>
          <a:bodyPr>
            <a:normAutofit fontScale="90000"/>
          </a:bodyPr>
          <a:lstStyle/>
          <a:p>
            <a:r>
              <a:rPr lang="en-US" dirty="0" smtClean="0">
                <a:solidFill>
                  <a:srgbClr val="000000"/>
                </a:solidFill>
              </a:rPr>
              <a:t>What will affect click behavior?</a:t>
            </a:r>
            <a:endParaRPr lang="en-US" dirty="0">
              <a:solidFill>
                <a:srgbClr val="000000"/>
              </a:solidFill>
            </a:endParaRPr>
          </a:p>
        </p:txBody>
      </p:sp>
      <p:sp>
        <p:nvSpPr>
          <p:cNvPr id="3" name="Content Placeholder 2"/>
          <p:cNvSpPr>
            <a:spLocks noGrp="1"/>
          </p:cNvSpPr>
          <p:nvPr>
            <p:ph idx="1"/>
          </p:nvPr>
        </p:nvSpPr>
        <p:spPr>
          <a:xfrm>
            <a:off x="457200" y="685803"/>
            <a:ext cx="8229600" cy="2760168"/>
          </a:xfrm>
        </p:spPr>
        <p:txBody>
          <a:bodyPr>
            <a:normAutofit/>
          </a:bodyPr>
          <a:lstStyle/>
          <a:p>
            <a:pPr marL="342900" indent="-342900">
              <a:buFont typeface="Arial"/>
              <a:buChar char="•"/>
            </a:pPr>
            <a:r>
              <a:rPr lang="en-US" sz="2400" dirty="0" smtClean="0">
                <a:solidFill>
                  <a:srgbClr val="000000"/>
                </a:solidFill>
              </a:rPr>
              <a:t>App Category</a:t>
            </a:r>
          </a:p>
          <a:p>
            <a:endParaRPr lang="en-US" sz="2400" dirty="0">
              <a:solidFill>
                <a:srgbClr val="000000"/>
              </a:solidFill>
            </a:endParaRPr>
          </a:p>
        </p:txBody>
      </p:sp>
      <p:sp>
        <p:nvSpPr>
          <p:cNvPr id="4" name="TextBox 3"/>
          <p:cNvSpPr txBox="1"/>
          <p:nvPr/>
        </p:nvSpPr>
        <p:spPr>
          <a:xfrm>
            <a:off x="6449897" y="4609067"/>
            <a:ext cx="1970204" cy="369332"/>
          </a:xfrm>
          <a:prstGeom prst="rect">
            <a:avLst/>
          </a:prstGeom>
          <a:noFill/>
        </p:spPr>
        <p:txBody>
          <a:bodyPr wrap="square" rtlCol="0">
            <a:spAutoFit/>
          </a:bodyPr>
          <a:lstStyle/>
          <a:p>
            <a:r>
              <a:rPr lang="en-US" dirty="0" smtClean="0">
                <a:solidFill>
                  <a:schemeClr val="bg1"/>
                </a:solidFill>
              </a:rPr>
              <a:t>TTEST: 0.99354</a:t>
            </a:r>
          </a:p>
        </p:txBody>
      </p:sp>
    </p:spTree>
    <p:extLst>
      <p:ext uri="{BB962C8B-B14F-4D97-AF65-F5344CB8AC3E}">
        <p14:creationId xmlns:p14="http://schemas.microsoft.com/office/powerpoint/2010/main" val="206402210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4484"/>
            <a:ext cx="8229600" cy="445593"/>
          </a:xfrm>
        </p:spPr>
        <p:txBody>
          <a:bodyPr>
            <a:normAutofit fontScale="90000"/>
          </a:bodyPr>
          <a:lstStyle/>
          <a:p>
            <a:r>
              <a:rPr lang="en-US" dirty="0" smtClean="0"/>
              <a:t>Building Models</a:t>
            </a:r>
            <a:endParaRPr lang="en-US" dirty="0"/>
          </a:p>
        </p:txBody>
      </p:sp>
      <p:sp>
        <p:nvSpPr>
          <p:cNvPr id="3" name="Content Placeholder 2"/>
          <p:cNvSpPr>
            <a:spLocks noGrp="1"/>
          </p:cNvSpPr>
          <p:nvPr>
            <p:ph idx="1"/>
          </p:nvPr>
        </p:nvSpPr>
        <p:spPr>
          <a:xfrm>
            <a:off x="457200" y="685803"/>
            <a:ext cx="8229600" cy="2760168"/>
          </a:xfrm>
        </p:spPr>
        <p:txBody>
          <a:bodyPr>
            <a:normAutofit/>
          </a:bodyPr>
          <a:lstStyle/>
          <a:p>
            <a:pPr marL="342900" indent="-342900">
              <a:buFont typeface="Arial"/>
              <a:buChar char="•"/>
            </a:pPr>
            <a:r>
              <a:rPr lang="en-US" sz="2400" dirty="0" smtClean="0"/>
              <a:t>Tool: </a:t>
            </a:r>
            <a:r>
              <a:rPr lang="en-US" sz="2400" dirty="0" err="1" smtClean="0"/>
              <a:t>Vowpal</a:t>
            </a:r>
            <a:r>
              <a:rPr lang="en-US" sz="2400" dirty="0" smtClean="0"/>
              <a:t> </a:t>
            </a:r>
            <a:r>
              <a:rPr lang="en-US" sz="2400" dirty="0" err="1" smtClean="0"/>
              <a:t>Wabbit</a:t>
            </a:r>
            <a:endParaRPr lang="en-US" sz="2400" dirty="0"/>
          </a:p>
          <a:p>
            <a:pPr marL="342900" indent="-342900">
              <a:buFont typeface="Arial"/>
              <a:buChar char="•"/>
            </a:pPr>
            <a:r>
              <a:rPr lang="en-US" sz="2400" dirty="0" smtClean="0"/>
              <a:t>Dataset:</a:t>
            </a:r>
          </a:p>
          <a:p>
            <a:pPr marL="476250" lvl="2" indent="-342900">
              <a:buFont typeface="Arial"/>
              <a:buChar char="•"/>
            </a:pPr>
            <a:r>
              <a:rPr lang="en-US" sz="2000" dirty="0" smtClean="0"/>
              <a:t>Balanced</a:t>
            </a:r>
            <a:endParaRPr lang="en-US" sz="2000" dirty="0"/>
          </a:p>
          <a:p>
            <a:pPr marL="476250" lvl="2" indent="-342900">
              <a:buFont typeface="Arial"/>
              <a:buChar char="•"/>
            </a:pPr>
            <a:r>
              <a:rPr lang="en-US" sz="2000" dirty="0" smtClean="0"/>
              <a:t>From DSP Event Table from 6/1 to 6/30 for 10GB</a:t>
            </a:r>
          </a:p>
          <a:p>
            <a:pPr marL="0" indent="0">
              <a:buNone/>
            </a:pPr>
            <a:endParaRPr lang="en-US" sz="2400" dirty="0" smtClean="0"/>
          </a:p>
          <a:p>
            <a:endParaRPr lang="en-US" sz="2400" dirty="0" smtClean="0"/>
          </a:p>
        </p:txBody>
      </p:sp>
      <p:grpSp>
        <p:nvGrpSpPr>
          <p:cNvPr id="18" name="Group 17"/>
          <p:cNvGrpSpPr/>
          <p:nvPr/>
        </p:nvGrpSpPr>
        <p:grpSpPr>
          <a:xfrm>
            <a:off x="457200" y="2513648"/>
            <a:ext cx="8229600" cy="2062646"/>
            <a:chOff x="457200" y="3583186"/>
            <a:chExt cx="8112138" cy="2377347"/>
          </a:xfrm>
        </p:grpSpPr>
        <p:sp>
          <p:nvSpPr>
            <p:cNvPr id="5" name="Rounded Rectangle 4"/>
            <p:cNvSpPr/>
            <p:nvPr/>
          </p:nvSpPr>
          <p:spPr>
            <a:xfrm>
              <a:off x="457200" y="3583186"/>
              <a:ext cx="861388" cy="2377347"/>
            </a:xfrm>
            <a:prstGeom prst="roundRect">
              <a:avLst/>
            </a:prstGeom>
            <a:solidFill>
              <a:schemeClr val="accent3">
                <a:lumMod val="20000"/>
                <a:lumOff val="80000"/>
              </a:schemeClr>
            </a:solidFill>
            <a:ln>
              <a:solidFill>
                <a:schemeClr val="accent3">
                  <a:lumMod val="20000"/>
                  <a:lumOff val="80000"/>
                </a:schemeClr>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accent1">
                      <a:lumMod val="75000"/>
                    </a:schemeClr>
                  </a:solidFill>
                </a:rPr>
                <a:t>Hive</a:t>
              </a:r>
              <a:endParaRPr lang="en-US" dirty="0">
                <a:solidFill>
                  <a:schemeClr val="accent1">
                    <a:lumMod val="75000"/>
                  </a:schemeClr>
                </a:solidFill>
              </a:endParaRPr>
            </a:p>
          </p:txBody>
        </p:sp>
        <p:sp>
          <p:nvSpPr>
            <p:cNvPr id="6" name="Rounded Rectangle 5"/>
            <p:cNvSpPr/>
            <p:nvPr/>
          </p:nvSpPr>
          <p:spPr>
            <a:xfrm>
              <a:off x="2571516" y="3583186"/>
              <a:ext cx="861388" cy="2377347"/>
            </a:xfrm>
            <a:prstGeom prst="roundRect">
              <a:avLst/>
            </a:prstGeom>
            <a:solidFill>
              <a:schemeClr val="accent3">
                <a:lumMod val="40000"/>
                <a:lumOff val="60000"/>
              </a:schemeClr>
            </a:solidFill>
            <a:ln>
              <a:solidFill>
                <a:schemeClr val="accent3">
                  <a:lumMod val="40000"/>
                  <a:lumOff val="6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rgbClr val="005189"/>
                  </a:solidFill>
                </a:rPr>
                <a:t>Pig</a:t>
              </a:r>
              <a:endParaRPr lang="en-US" dirty="0">
                <a:solidFill>
                  <a:srgbClr val="005189"/>
                </a:solidFill>
              </a:endParaRPr>
            </a:p>
          </p:txBody>
        </p:sp>
        <p:sp>
          <p:nvSpPr>
            <p:cNvPr id="7" name="Rounded Rectangle 6"/>
            <p:cNvSpPr/>
            <p:nvPr/>
          </p:nvSpPr>
          <p:spPr>
            <a:xfrm>
              <a:off x="4685832" y="3583186"/>
              <a:ext cx="861388" cy="2369884"/>
            </a:xfrm>
            <a:prstGeom prst="roundRect">
              <a:avLst/>
            </a:prstGeom>
            <a:solidFill>
              <a:schemeClr val="accent3">
                <a:lumMod val="60000"/>
                <a:lumOff val="40000"/>
              </a:schemeClr>
            </a:solid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5189"/>
                  </a:solidFill>
                </a:rPr>
                <a:t>VW</a:t>
              </a:r>
              <a:endParaRPr lang="en-US" dirty="0">
                <a:solidFill>
                  <a:srgbClr val="005189"/>
                </a:solidFill>
              </a:endParaRPr>
            </a:p>
          </p:txBody>
        </p:sp>
        <p:grpSp>
          <p:nvGrpSpPr>
            <p:cNvPr id="8" name="Group 7"/>
            <p:cNvGrpSpPr/>
            <p:nvPr/>
          </p:nvGrpSpPr>
          <p:grpSpPr>
            <a:xfrm>
              <a:off x="1318588" y="4292145"/>
              <a:ext cx="1252928" cy="582093"/>
              <a:chOff x="2133600" y="3181350"/>
              <a:chExt cx="1219200" cy="495300"/>
            </a:xfrm>
          </p:grpSpPr>
          <p:sp>
            <p:nvSpPr>
              <p:cNvPr id="16" name="Right Arrow 15"/>
              <p:cNvSpPr/>
              <p:nvPr/>
            </p:nvSpPr>
            <p:spPr>
              <a:xfrm>
                <a:off x="2133600" y="3448050"/>
                <a:ext cx="1219200" cy="228600"/>
              </a:xfrm>
              <a:prstGeom prst="rightArrow">
                <a:avLst/>
              </a:prstGeom>
              <a:solidFill>
                <a:schemeClr val="accent3">
                  <a:lumMod val="20000"/>
                  <a:lumOff val="80000"/>
                </a:schemeClr>
              </a:solidFill>
              <a:ln>
                <a:solidFill>
                  <a:schemeClr val="accent3">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7" name="TextBox 16"/>
              <p:cNvSpPr txBox="1"/>
              <p:nvPr/>
            </p:nvSpPr>
            <p:spPr>
              <a:xfrm>
                <a:off x="2209800" y="3181350"/>
                <a:ext cx="1063212" cy="362210"/>
              </a:xfrm>
              <a:prstGeom prst="rect">
                <a:avLst/>
              </a:prstGeom>
              <a:noFill/>
            </p:spPr>
            <p:txBody>
              <a:bodyPr wrap="none" rtlCol="0">
                <a:spAutoFit/>
              </a:bodyPr>
              <a:lstStyle/>
              <a:p>
                <a:r>
                  <a:rPr lang="en-US" dirty="0" smtClean="0">
                    <a:solidFill>
                      <a:schemeClr val="accent4">
                        <a:lumMod val="20000"/>
                        <a:lumOff val="80000"/>
                      </a:schemeClr>
                    </a:solidFill>
                  </a:rPr>
                  <a:t>Get Data</a:t>
                </a:r>
                <a:endParaRPr lang="en-US" dirty="0">
                  <a:solidFill>
                    <a:schemeClr val="accent4">
                      <a:lumMod val="20000"/>
                      <a:lumOff val="80000"/>
                    </a:schemeClr>
                  </a:solidFill>
                </a:endParaRPr>
              </a:p>
            </p:txBody>
          </p:sp>
        </p:grpSp>
        <p:grpSp>
          <p:nvGrpSpPr>
            <p:cNvPr id="9" name="Group 8"/>
            <p:cNvGrpSpPr/>
            <p:nvPr/>
          </p:nvGrpSpPr>
          <p:grpSpPr>
            <a:xfrm>
              <a:off x="3366033" y="4316959"/>
              <a:ext cx="1319799" cy="588343"/>
              <a:chOff x="2068529" y="3176032"/>
              <a:chExt cx="1284271" cy="500618"/>
            </a:xfrm>
          </p:grpSpPr>
          <p:sp>
            <p:nvSpPr>
              <p:cNvPr id="14" name="Right Arrow 13"/>
              <p:cNvSpPr/>
              <p:nvPr/>
            </p:nvSpPr>
            <p:spPr>
              <a:xfrm>
                <a:off x="2133600" y="3448050"/>
                <a:ext cx="1219200" cy="228600"/>
              </a:xfrm>
              <a:prstGeom prst="rightArrow">
                <a:avLst/>
              </a:prstGeom>
              <a:solidFill>
                <a:schemeClr val="accent3">
                  <a:lumMod val="40000"/>
                  <a:lumOff val="60000"/>
                </a:schemeClr>
              </a:solidFill>
              <a:ln>
                <a:solidFill>
                  <a:schemeClr val="accent3">
                    <a:lumMod val="40000"/>
                    <a:lumOff val="6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5" name="TextBox 14"/>
              <p:cNvSpPr txBox="1"/>
              <p:nvPr/>
            </p:nvSpPr>
            <p:spPr>
              <a:xfrm>
                <a:off x="2068529" y="3176032"/>
                <a:ext cx="1235543" cy="362210"/>
              </a:xfrm>
              <a:prstGeom prst="rect">
                <a:avLst/>
              </a:prstGeom>
              <a:noFill/>
            </p:spPr>
            <p:txBody>
              <a:bodyPr wrap="none" rtlCol="0">
                <a:spAutoFit/>
              </a:bodyPr>
              <a:lstStyle/>
              <a:p>
                <a:r>
                  <a:rPr lang="en-US" dirty="0" smtClean="0">
                    <a:solidFill>
                      <a:schemeClr val="accent4">
                        <a:lumMod val="40000"/>
                        <a:lumOff val="60000"/>
                      </a:schemeClr>
                    </a:solidFill>
                  </a:rPr>
                  <a:t>Store Data</a:t>
                </a:r>
                <a:endParaRPr lang="en-US" dirty="0">
                  <a:solidFill>
                    <a:schemeClr val="accent4">
                      <a:lumMod val="40000"/>
                      <a:lumOff val="60000"/>
                    </a:schemeClr>
                  </a:solidFill>
                </a:endParaRPr>
              </a:p>
            </p:txBody>
          </p:sp>
        </p:grpSp>
        <p:grpSp>
          <p:nvGrpSpPr>
            <p:cNvPr id="10" name="Group 9"/>
            <p:cNvGrpSpPr/>
            <p:nvPr/>
          </p:nvGrpSpPr>
          <p:grpSpPr>
            <a:xfrm>
              <a:off x="5488310" y="4292145"/>
              <a:ext cx="1648806" cy="582093"/>
              <a:chOff x="2072638" y="3176032"/>
              <a:chExt cx="1706326" cy="495300"/>
            </a:xfrm>
          </p:grpSpPr>
          <p:sp>
            <p:nvSpPr>
              <p:cNvPr id="12" name="Right Arrow 11"/>
              <p:cNvSpPr/>
              <p:nvPr/>
            </p:nvSpPr>
            <p:spPr>
              <a:xfrm>
                <a:off x="2133600" y="3448050"/>
                <a:ext cx="1645364" cy="223282"/>
              </a:xfrm>
              <a:prstGeom prst="rightArrow">
                <a:avLst/>
              </a:prstGeom>
              <a:solidFill>
                <a:schemeClr val="accent3">
                  <a:lumMod val="60000"/>
                  <a:lumOff val="40000"/>
                </a:schemeClr>
              </a:solidFill>
              <a:ln>
                <a:solidFill>
                  <a:schemeClr val="accent3">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3" name="TextBox 12"/>
              <p:cNvSpPr txBox="1"/>
              <p:nvPr/>
            </p:nvSpPr>
            <p:spPr>
              <a:xfrm>
                <a:off x="2072638" y="3176032"/>
                <a:ext cx="1667460" cy="362210"/>
              </a:xfrm>
              <a:prstGeom prst="rect">
                <a:avLst/>
              </a:prstGeom>
              <a:noFill/>
            </p:spPr>
            <p:txBody>
              <a:bodyPr wrap="none" rtlCol="0">
                <a:spAutoFit/>
              </a:bodyPr>
              <a:lstStyle/>
              <a:p>
                <a:r>
                  <a:rPr lang="en-US" dirty="0" smtClean="0">
                    <a:solidFill>
                      <a:schemeClr val="accent3">
                        <a:lumMod val="60000"/>
                        <a:lumOff val="40000"/>
                      </a:schemeClr>
                    </a:solidFill>
                  </a:rPr>
                  <a:t>Train and Test</a:t>
                </a:r>
                <a:endParaRPr lang="en-US" dirty="0">
                  <a:solidFill>
                    <a:schemeClr val="accent3">
                      <a:lumMod val="60000"/>
                      <a:lumOff val="40000"/>
                    </a:schemeClr>
                  </a:solidFill>
                </a:endParaRPr>
              </a:p>
            </p:txBody>
          </p:sp>
        </p:grpSp>
        <p:sp>
          <p:nvSpPr>
            <p:cNvPr id="11" name="Snip Diagonal Corner Rectangle 10"/>
            <p:cNvSpPr/>
            <p:nvPr/>
          </p:nvSpPr>
          <p:spPr>
            <a:xfrm>
              <a:off x="7137120" y="4023487"/>
              <a:ext cx="1432218" cy="1432844"/>
            </a:xfrm>
            <a:prstGeom prst="snip2DiagRect">
              <a:avLst/>
            </a:prstGeom>
            <a:solidFill>
              <a:schemeClr val="accent3">
                <a:lumMod val="75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accent3">
                      <a:lumMod val="20000"/>
                      <a:lumOff val="80000"/>
                    </a:schemeClr>
                  </a:solidFill>
                </a:rPr>
                <a:t>Prediction</a:t>
              </a:r>
              <a:endParaRPr lang="en-US" dirty="0">
                <a:solidFill>
                  <a:schemeClr val="accent3">
                    <a:lumMod val="20000"/>
                    <a:lumOff val="80000"/>
                  </a:schemeClr>
                </a:solidFill>
              </a:endParaRPr>
            </a:p>
          </p:txBody>
        </p:sp>
      </p:grpSp>
    </p:spTree>
    <p:extLst>
      <p:ext uri="{BB962C8B-B14F-4D97-AF65-F5344CB8AC3E}">
        <p14:creationId xmlns:p14="http://schemas.microsoft.com/office/powerpoint/2010/main" val="206402210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4484"/>
            <a:ext cx="8229600" cy="445593"/>
          </a:xfrm>
        </p:spPr>
        <p:txBody>
          <a:bodyPr>
            <a:normAutofit fontScale="90000"/>
          </a:bodyPr>
          <a:lstStyle/>
          <a:p>
            <a:r>
              <a:rPr lang="en-US" dirty="0" smtClean="0"/>
              <a:t>Building Models</a:t>
            </a:r>
            <a:endParaRPr lang="en-US" dirty="0"/>
          </a:p>
        </p:txBody>
      </p:sp>
      <p:sp>
        <p:nvSpPr>
          <p:cNvPr id="3" name="Content Placeholder 2"/>
          <p:cNvSpPr>
            <a:spLocks noGrp="1"/>
          </p:cNvSpPr>
          <p:nvPr>
            <p:ph idx="1"/>
          </p:nvPr>
        </p:nvSpPr>
        <p:spPr>
          <a:xfrm>
            <a:off x="457200" y="889003"/>
            <a:ext cx="8229600" cy="3949697"/>
          </a:xfrm>
        </p:spPr>
        <p:txBody>
          <a:bodyPr>
            <a:normAutofit/>
          </a:bodyPr>
          <a:lstStyle/>
          <a:p>
            <a:pPr marL="342900" indent="-342900">
              <a:buFont typeface="Arial"/>
              <a:buChar char="•"/>
            </a:pPr>
            <a:r>
              <a:rPr lang="en-US" sz="2400" dirty="0" smtClean="0"/>
              <a:t>Special input format for VW</a:t>
            </a:r>
          </a:p>
          <a:p>
            <a:pPr marL="342900" indent="-342900">
              <a:buFont typeface="Arial"/>
              <a:buChar char="•"/>
            </a:pPr>
            <a:endParaRPr lang="en-US" sz="2400" dirty="0" smtClean="0"/>
          </a:p>
          <a:p>
            <a:pPr marL="342900" indent="-342900">
              <a:buFont typeface="Arial"/>
              <a:buChar char="•"/>
            </a:pPr>
            <a:endParaRPr lang="en-US" sz="2400" dirty="0" smtClean="0"/>
          </a:p>
          <a:p>
            <a:endParaRPr lang="en-US" sz="2400" dirty="0" smtClean="0"/>
          </a:p>
          <a:p>
            <a:endParaRPr lang="en-US" sz="2400" dirty="0"/>
          </a:p>
          <a:p>
            <a:endParaRPr lang="en-US" sz="2400" dirty="0" smtClean="0"/>
          </a:p>
          <a:p>
            <a:endParaRPr lang="en-US" sz="2400" dirty="0"/>
          </a:p>
          <a:p>
            <a:pPr marL="342900" indent="-342900">
              <a:buFont typeface="Arial"/>
              <a:buChar char="•"/>
            </a:pPr>
            <a:r>
              <a:rPr lang="en-US" sz="2400" dirty="0" smtClean="0"/>
              <a:t>Use pig </a:t>
            </a:r>
            <a:r>
              <a:rPr lang="en-US" sz="2400" dirty="0" err="1" smtClean="0"/>
              <a:t>udf</a:t>
            </a:r>
            <a:r>
              <a:rPr lang="en-US" sz="2400" dirty="0" smtClean="0"/>
              <a:t> to store data into required format</a:t>
            </a:r>
          </a:p>
        </p:txBody>
      </p:sp>
      <p:pic>
        <p:nvPicPr>
          <p:cNvPr id="19" name="Picture 18" descr="Screen Shot 2017-07-27 at 2.27.4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371600"/>
            <a:ext cx="8483600" cy="2781300"/>
          </a:xfrm>
          <a:prstGeom prst="rect">
            <a:avLst/>
          </a:prstGeom>
        </p:spPr>
      </p:pic>
    </p:spTree>
    <p:extLst>
      <p:ext uri="{BB962C8B-B14F-4D97-AF65-F5344CB8AC3E}">
        <p14:creationId xmlns:p14="http://schemas.microsoft.com/office/powerpoint/2010/main" val="85554128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1"/>
          <p:cNvGrpSpPr/>
          <p:nvPr/>
        </p:nvGrpSpPr>
        <p:grpSpPr>
          <a:xfrm>
            <a:off x="679130" y="685804"/>
            <a:ext cx="7814415" cy="4294071"/>
            <a:chOff x="762000" y="914401"/>
            <a:chExt cx="7357610" cy="3876940"/>
          </a:xfrm>
        </p:grpSpPr>
        <p:sp>
          <p:nvSpPr>
            <p:cNvPr id="3" name="Rounded Rectangle 2"/>
            <p:cNvSpPr/>
            <p:nvPr/>
          </p:nvSpPr>
          <p:spPr>
            <a:xfrm>
              <a:off x="762000" y="914401"/>
              <a:ext cx="2819400" cy="3851539"/>
            </a:xfrm>
            <a:prstGeom prst="roundRect">
              <a:avLst/>
            </a:prstGeom>
            <a:solidFill>
              <a:schemeClr val="tx2">
                <a:lumMod val="85000"/>
              </a:schemeClr>
            </a:solidFill>
            <a:ln>
              <a:solidFill>
                <a:schemeClr val="tx2">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ounded Rectangle 3"/>
            <p:cNvSpPr/>
            <p:nvPr/>
          </p:nvSpPr>
          <p:spPr>
            <a:xfrm>
              <a:off x="5300210" y="939802"/>
              <a:ext cx="2819400" cy="3851539"/>
            </a:xfrm>
            <a:prstGeom prst="roundRect">
              <a:avLst/>
            </a:prstGeom>
            <a:solidFill>
              <a:srgbClr val="818484"/>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Chevron 4"/>
            <p:cNvSpPr/>
            <p:nvPr/>
          </p:nvSpPr>
          <p:spPr>
            <a:xfrm>
              <a:off x="3581400" y="2724150"/>
              <a:ext cx="1718811" cy="185385"/>
            </a:xfrm>
            <a:prstGeom prst="chevron">
              <a:avLst/>
            </a:prstGeom>
            <a:solidFill>
              <a:schemeClr val="tx1">
                <a:lumMod val="65000"/>
              </a:schemeClr>
            </a:solidFill>
            <a:ln>
              <a:solidFill>
                <a:schemeClr val="tx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
        <p:nvSpPr>
          <p:cNvPr id="6" name="Title 1"/>
          <p:cNvSpPr>
            <a:spLocks noGrp="1"/>
          </p:cNvSpPr>
          <p:nvPr>
            <p:ph type="title"/>
          </p:nvPr>
        </p:nvSpPr>
        <p:spPr>
          <a:xfrm>
            <a:off x="457200" y="154484"/>
            <a:ext cx="8229600" cy="445593"/>
          </a:xfrm>
        </p:spPr>
        <p:txBody>
          <a:bodyPr>
            <a:normAutofit fontScale="90000"/>
          </a:bodyPr>
          <a:lstStyle/>
          <a:p>
            <a:r>
              <a:rPr lang="en-US" dirty="0" smtClean="0">
                <a:solidFill>
                  <a:schemeClr val="bg1"/>
                </a:solidFill>
              </a:rPr>
              <a:t>Models</a:t>
            </a:r>
            <a:endParaRPr lang="en-US" dirty="0">
              <a:solidFill>
                <a:schemeClr val="bg1"/>
              </a:solidFill>
            </a:endParaRPr>
          </a:p>
        </p:txBody>
      </p:sp>
      <p:sp>
        <p:nvSpPr>
          <p:cNvPr id="7" name="Content Placeholder 2"/>
          <p:cNvSpPr>
            <a:spLocks noGrp="1"/>
          </p:cNvSpPr>
          <p:nvPr>
            <p:ph idx="1"/>
          </p:nvPr>
        </p:nvSpPr>
        <p:spPr>
          <a:xfrm>
            <a:off x="991545" y="756363"/>
            <a:ext cx="2682030" cy="4188325"/>
          </a:xfrm>
        </p:spPr>
        <p:txBody>
          <a:bodyPr>
            <a:normAutofit fontScale="62500" lnSpcReduction="20000"/>
          </a:bodyPr>
          <a:lstStyle/>
          <a:p>
            <a:r>
              <a:rPr lang="en-US" sz="3200" b="1" u="sng" dirty="0" smtClean="0">
                <a:solidFill>
                  <a:schemeClr val="accent6">
                    <a:lumMod val="50000"/>
                  </a:schemeClr>
                </a:solidFill>
              </a:rPr>
              <a:t>Features:</a:t>
            </a:r>
          </a:p>
          <a:p>
            <a:pPr lvl="1"/>
            <a:r>
              <a:rPr lang="en-US" sz="2900" dirty="0">
                <a:solidFill>
                  <a:schemeClr val="accent6">
                    <a:lumMod val="50000"/>
                  </a:schemeClr>
                </a:solidFill>
              </a:rPr>
              <a:t>age</a:t>
            </a:r>
          </a:p>
          <a:p>
            <a:pPr lvl="1"/>
            <a:r>
              <a:rPr lang="en-US" sz="2900" dirty="0">
                <a:solidFill>
                  <a:schemeClr val="accent6">
                    <a:lumMod val="50000"/>
                  </a:schemeClr>
                </a:solidFill>
              </a:rPr>
              <a:t>gender</a:t>
            </a:r>
          </a:p>
          <a:p>
            <a:pPr lvl="1"/>
            <a:r>
              <a:rPr lang="en-US" sz="2900" dirty="0">
                <a:solidFill>
                  <a:schemeClr val="accent6">
                    <a:lumMod val="50000"/>
                  </a:schemeClr>
                </a:solidFill>
              </a:rPr>
              <a:t>clicks</a:t>
            </a:r>
          </a:p>
          <a:p>
            <a:pPr lvl="1"/>
            <a:r>
              <a:rPr lang="en-US" sz="2900" dirty="0">
                <a:solidFill>
                  <a:schemeClr val="accent6">
                    <a:lumMod val="50000"/>
                  </a:schemeClr>
                </a:solidFill>
              </a:rPr>
              <a:t>impressions </a:t>
            </a:r>
          </a:p>
          <a:p>
            <a:pPr lvl="1"/>
            <a:r>
              <a:rPr lang="en-US" sz="2900" dirty="0">
                <a:solidFill>
                  <a:schemeClr val="accent6">
                    <a:lumMod val="50000"/>
                  </a:schemeClr>
                </a:solidFill>
              </a:rPr>
              <a:t>advertiser cost </a:t>
            </a:r>
          </a:p>
          <a:p>
            <a:pPr lvl="1"/>
            <a:r>
              <a:rPr lang="en-US" sz="2900" dirty="0">
                <a:solidFill>
                  <a:schemeClr val="accent6">
                    <a:lumMod val="50000"/>
                  </a:schemeClr>
                </a:solidFill>
              </a:rPr>
              <a:t>ad position id </a:t>
            </a:r>
          </a:p>
          <a:p>
            <a:pPr lvl="1"/>
            <a:r>
              <a:rPr lang="en-US" sz="2900" dirty="0">
                <a:solidFill>
                  <a:schemeClr val="accent6">
                    <a:lumMod val="50000"/>
                  </a:schemeClr>
                </a:solidFill>
              </a:rPr>
              <a:t>app name</a:t>
            </a:r>
          </a:p>
          <a:p>
            <a:pPr lvl="1"/>
            <a:r>
              <a:rPr lang="en-US" sz="2900" dirty="0">
                <a:solidFill>
                  <a:schemeClr val="accent6">
                    <a:lumMod val="50000"/>
                  </a:schemeClr>
                </a:solidFill>
              </a:rPr>
              <a:t>page </a:t>
            </a:r>
            <a:r>
              <a:rPr lang="en-US" sz="2900" dirty="0" smtClean="0">
                <a:solidFill>
                  <a:schemeClr val="accent6">
                    <a:lumMod val="50000"/>
                  </a:schemeClr>
                </a:solidFill>
              </a:rPr>
              <a:t>title</a:t>
            </a:r>
          </a:p>
          <a:p>
            <a:r>
              <a:rPr lang="en-US" sz="3200" b="1" u="sng" dirty="0" smtClean="0">
                <a:solidFill>
                  <a:schemeClr val="accent6">
                    <a:lumMod val="50000"/>
                  </a:schemeClr>
                </a:solidFill>
              </a:rPr>
              <a:t>Parameter:</a:t>
            </a:r>
          </a:p>
          <a:p>
            <a:pPr lvl="1"/>
            <a:r>
              <a:rPr lang="en-US" sz="2900" dirty="0">
                <a:solidFill>
                  <a:schemeClr val="accent6">
                    <a:lumMod val="50000"/>
                  </a:schemeClr>
                </a:solidFill>
              </a:rPr>
              <a:t>L1 regulation: 0.1</a:t>
            </a:r>
          </a:p>
          <a:p>
            <a:r>
              <a:rPr lang="en-US" sz="3200" b="1" u="sng" dirty="0" smtClean="0">
                <a:solidFill>
                  <a:schemeClr val="accent6">
                    <a:lumMod val="50000"/>
                  </a:schemeClr>
                </a:solidFill>
              </a:rPr>
              <a:t>Accuracy:</a:t>
            </a:r>
            <a:r>
              <a:rPr lang="en-US" sz="3200" b="1" dirty="0" smtClean="0">
                <a:solidFill>
                  <a:schemeClr val="accent6">
                    <a:lumMod val="50000"/>
                  </a:schemeClr>
                </a:solidFill>
              </a:rPr>
              <a:t> </a:t>
            </a:r>
            <a:r>
              <a:rPr lang="en-US" sz="3200" dirty="0" smtClean="0">
                <a:solidFill>
                  <a:schemeClr val="accent6">
                    <a:lumMod val="50000"/>
                  </a:schemeClr>
                </a:solidFill>
              </a:rPr>
              <a:t>65%</a:t>
            </a:r>
          </a:p>
          <a:p>
            <a:endParaRPr lang="en-US" sz="1600" dirty="0" smtClean="0">
              <a:solidFill>
                <a:schemeClr val="accent6">
                  <a:lumMod val="50000"/>
                </a:schemeClr>
              </a:solidFill>
            </a:endParaRPr>
          </a:p>
        </p:txBody>
      </p:sp>
      <p:sp>
        <p:nvSpPr>
          <p:cNvPr id="8" name="Content Placeholder 2"/>
          <p:cNvSpPr txBox="1">
            <a:spLocks/>
          </p:cNvSpPr>
          <p:nvPr/>
        </p:nvSpPr>
        <p:spPr>
          <a:xfrm>
            <a:off x="5778396" y="763426"/>
            <a:ext cx="2715149" cy="4237619"/>
          </a:xfrm>
          <a:prstGeom prst="rect">
            <a:avLst/>
          </a:prstGeom>
          <a:ln>
            <a:noFill/>
          </a:ln>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000" kern="1200">
                <a:solidFill>
                  <a:srgbClr val="000000"/>
                </a:solidFill>
                <a:latin typeface="Arial"/>
                <a:ea typeface="+mn-ea"/>
                <a:cs typeface="Arial"/>
              </a:defRPr>
            </a:lvl1pPr>
            <a:lvl2pPr marL="742950" indent="-285750" algn="l" defTabSz="457200" rtl="0" eaLnBrk="1" latinLnBrk="0" hangingPunct="1">
              <a:spcBef>
                <a:spcPct val="20000"/>
              </a:spcBef>
              <a:buFont typeface="Arial"/>
              <a:buChar char="–"/>
              <a:defRPr sz="3000" kern="1200">
                <a:solidFill>
                  <a:srgbClr val="000000"/>
                </a:solidFill>
                <a:latin typeface="Arial"/>
                <a:ea typeface="+mn-ea"/>
                <a:cs typeface="Arial"/>
              </a:defRPr>
            </a:lvl2pPr>
            <a:lvl3pPr marL="1143000" indent="-228600" algn="l" defTabSz="457200" rtl="0" eaLnBrk="1" latinLnBrk="0" hangingPunct="1">
              <a:spcBef>
                <a:spcPct val="20000"/>
              </a:spcBef>
              <a:buFont typeface="Arial"/>
              <a:buChar char="•"/>
              <a:defRPr sz="3000" kern="1200">
                <a:solidFill>
                  <a:srgbClr val="000000"/>
                </a:solidFill>
                <a:latin typeface="Arial"/>
                <a:ea typeface="+mn-ea"/>
                <a:cs typeface="Arial"/>
              </a:defRPr>
            </a:lvl3pPr>
            <a:lvl4pPr marL="1600200" indent="-228600" algn="l" defTabSz="457200" rtl="0" eaLnBrk="1" latinLnBrk="0" hangingPunct="1">
              <a:spcBef>
                <a:spcPct val="20000"/>
              </a:spcBef>
              <a:buFont typeface="Arial"/>
              <a:buChar char="–"/>
              <a:defRPr sz="3000" kern="1200">
                <a:solidFill>
                  <a:srgbClr val="000000"/>
                </a:solidFill>
                <a:latin typeface="Arial"/>
                <a:ea typeface="+mn-ea"/>
                <a:cs typeface="Arial"/>
              </a:defRPr>
            </a:lvl4pPr>
            <a:lvl5pPr marL="2057400" indent="-228600" algn="l" defTabSz="457200" rtl="0" eaLnBrk="1" latinLnBrk="0" hangingPunct="1">
              <a:spcBef>
                <a:spcPct val="20000"/>
              </a:spcBef>
              <a:buFont typeface="Arial"/>
              <a:buChar char="»"/>
              <a:defRPr sz="3000" kern="1200">
                <a:solidFill>
                  <a:srgbClr val="000000"/>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600" b="1" u="sng" dirty="0" smtClean="0">
                <a:solidFill>
                  <a:schemeClr val="tx1">
                    <a:lumMod val="95000"/>
                  </a:schemeClr>
                </a:solidFill>
                <a:latin typeface="+mn-lt"/>
              </a:rPr>
              <a:t>Features:</a:t>
            </a:r>
          </a:p>
          <a:p>
            <a:pPr marL="0" indent="0">
              <a:buNone/>
            </a:pPr>
            <a:r>
              <a:rPr lang="en-US" sz="2300" dirty="0" smtClean="0">
                <a:solidFill>
                  <a:schemeClr val="tx1">
                    <a:lumMod val="95000"/>
                  </a:schemeClr>
                </a:solidFill>
                <a:latin typeface="+mn-lt"/>
              </a:rPr>
              <a:t>age</a:t>
            </a:r>
          </a:p>
          <a:p>
            <a:pPr marL="0" indent="0">
              <a:buNone/>
            </a:pPr>
            <a:r>
              <a:rPr lang="en-US" sz="2300" dirty="0" smtClean="0">
                <a:solidFill>
                  <a:schemeClr val="tx1">
                    <a:lumMod val="95000"/>
                  </a:schemeClr>
                </a:solidFill>
                <a:latin typeface="+mn-lt"/>
              </a:rPr>
              <a:t>gender</a:t>
            </a:r>
            <a:endParaRPr lang="en-US" sz="2300" dirty="0">
              <a:solidFill>
                <a:schemeClr val="tx1">
                  <a:lumMod val="95000"/>
                </a:schemeClr>
              </a:solidFill>
              <a:latin typeface="+mn-lt"/>
            </a:endParaRPr>
          </a:p>
          <a:p>
            <a:pPr marL="0" indent="0">
              <a:buNone/>
            </a:pPr>
            <a:r>
              <a:rPr lang="en-US" sz="2300" dirty="0" smtClean="0">
                <a:solidFill>
                  <a:schemeClr val="tx1">
                    <a:lumMod val="95000"/>
                  </a:schemeClr>
                </a:solidFill>
                <a:latin typeface="+mn-lt"/>
              </a:rPr>
              <a:t>clicks</a:t>
            </a:r>
          </a:p>
          <a:p>
            <a:pPr marL="0" indent="0">
              <a:buNone/>
            </a:pPr>
            <a:r>
              <a:rPr lang="en-US" sz="2300" dirty="0" smtClean="0">
                <a:solidFill>
                  <a:schemeClr val="tx1">
                    <a:lumMod val="95000"/>
                  </a:schemeClr>
                </a:solidFill>
                <a:latin typeface="+mn-lt"/>
              </a:rPr>
              <a:t>impressions</a:t>
            </a:r>
          </a:p>
          <a:p>
            <a:pPr marL="0" indent="0">
              <a:buNone/>
            </a:pPr>
            <a:r>
              <a:rPr lang="en-US" sz="2300" dirty="0" smtClean="0">
                <a:solidFill>
                  <a:schemeClr val="tx1">
                    <a:lumMod val="95000"/>
                  </a:schemeClr>
                </a:solidFill>
                <a:latin typeface="+mn-lt"/>
              </a:rPr>
              <a:t>advertiser cost </a:t>
            </a:r>
          </a:p>
          <a:p>
            <a:pPr marL="0" indent="0">
              <a:buNone/>
            </a:pPr>
            <a:r>
              <a:rPr lang="en-US" sz="2300" dirty="0" smtClean="0">
                <a:solidFill>
                  <a:schemeClr val="tx1">
                    <a:lumMod val="95000"/>
                  </a:schemeClr>
                </a:solidFill>
                <a:latin typeface="+mn-lt"/>
              </a:rPr>
              <a:t>ad position id </a:t>
            </a:r>
          </a:p>
          <a:p>
            <a:pPr marL="0" indent="0">
              <a:buNone/>
            </a:pPr>
            <a:r>
              <a:rPr lang="en-US" sz="2300" dirty="0" smtClean="0">
                <a:solidFill>
                  <a:schemeClr val="tx1">
                    <a:lumMod val="95000"/>
                  </a:schemeClr>
                </a:solidFill>
                <a:latin typeface="+mn-lt"/>
              </a:rPr>
              <a:t>app name</a:t>
            </a:r>
          </a:p>
          <a:p>
            <a:pPr marL="0" indent="0">
              <a:buNone/>
            </a:pPr>
            <a:r>
              <a:rPr lang="en-US" sz="2300" dirty="0" smtClean="0">
                <a:solidFill>
                  <a:schemeClr val="tx1">
                    <a:lumMod val="95000"/>
                  </a:schemeClr>
                </a:solidFill>
                <a:latin typeface="+mn-lt"/>
              </a:rPr>
              <a:t>page title</a:t>
            </a:r>
          </a:p>
          <a:p>
            <a:pPr marL="0" indent="0">
              <a:buNone/>
            </a:pPr>
            <a:r>
              <a:rPr lang="en-US" sz="2300" dirty="0" smtClean="0">
                <a:solidFill>
                  <a:schemeClr val="tx1">
                    <a:lumMod val="95000"/>
                  </a:schemeClr>
                </a:solidFill>
                <a:latin typeface="+mn-lt"/>
              </a:rPr>
              <a:t>seat id</a:t>
            </a:r>
          </a:p>
          <a:p>
            <a:pPr marL="0" indent="0">
              <a:buNone/>
            </a:pPr>
            <a:r>
              <a:rPr lang="en-US" sz="2300" dirty="0" smtClean="0">
                <a:solidFill>
                  <a:schemeClr val="tx1">
                    <a:lumMod val="95000"/>
                  </a:schemeClr>
                </a:solidFill>
                <a:latin typeface="+mn-lt"/>
              </a:rPr>
              <a:t>browser type id</a:t>
            </a:r>
          </a:p>
          <a:p>
            <a:pPr marL="0" indent="0">
              <a:buNone/>
            </a:pPr>
            <a:r>
              <a:rPr lang="en-US" sz="2600" b="1" u="sng" dirty="0" smtClean="0">
                <a:solidFill>
                  <a:schemeClr val="tx1">
                    <a:lumMod val="95000"/>
                  </a:schemeClr>
                </a:solidFill>
                <a:latin typeface="+mn-lt"/>
              </a:rPr>
              <a:t>Parameter:</a:t>
            </a:r>
          </a:p>
          <a:p>
            <a:pPr marL="0" indent="0">
              <a:buNone/>
            </a:pPr>
            <a:r>
              <a:rPr lang="en-US" sz="2300" dirty="0" smtClean="0">
                <a:solidFill>
                  <a:schemeClr val="tx1">
                    <a:lumMod val="95000"/>
                  </a:schemeClr>
                </a:solidFill>
                <a:latin typeface="+mn-lt"/>
              </a:rPr>
              <a:t>L1 regulation: 0.1</a:t>
            </a:r>
          </a:p>
          <a:p>
            <a:pPr marL="0" indent="0">
              <a:buNone/>
            </a:pPr>
            <a:r>
              <a:rPr lang="en-US" sz="2600" b="1" u="sng" dirty="0" smtClean="0">
                <a:solidFill>
                  <a:schemeClr val="tx1">
                    <a:lumMod val="95000"/>
                  </a:schemeClr>
                </a:solidFill>
                <a:latin typeface="+mn-lt"/>
              </a:rPr>
              <a:t>Accuracy:</a:t>
            </a:r>
            <a:r>
              <a:rPr lang="en-US" sz="2600" b="1" dirty="0" smtClean="0">
                <a:solidFill>
                  <a:schemeClr val="tx1">
                    <a:lumMod val="95000"/>
                  </a:schemeClr>
                </a:solidFill>
                <a:latin typeface="+mn-lt"/>
              </a:rPr>
              <a:t> </a:t>
            </a:r>
            <a:r>
              <a:rPr lang="en-US" sz="2600" dirty="0" smtClean="0">
                <a:solidFill>
                  <a:schemeClr val="accent1">
                    <a:lumMod val="20000"/>
                    <a:lumOff val="80000"/>
                  </a:schemeClr>
                </a:solidFill>
                <a:latin typeface="+mn-lt"/>
              </a:rPr>
              <a:t>76.3%</a:t>
            </a:r>
          </a:p>
          <a:p>
            <a:endParaRPr lang="en-US" sz="1600" dirty="0" smtClean="0">
              <a:solidFill>
                <a:schemeClr val="accent6">
                  <a:lumMod val="20000"/>
                  <a:lumOff val="80000"/>
                </a:schemeClr>
              </a:solidFill>
            </a:endParaRPr>
          </a:p>
        </p:txBody>
      </p:sp>
      <p:grpSp>
        <p:nvGrpSpPr>
          <p:cNvPr id="20" name="Group 19"/>
          <p:cNvGrpSpPr/>
          <p:nvPr/>
        </p:nvGrpSpPr>
        <p:grpSpPr>
          <a:xfrm>
            <a:off x="7971106" y="4089400"/>
            <a:ext cx="1044877" cy="911645"/>
            <a:chOff x="7971106" y="4089400"/>
            <a:chExt cx="1044877" cy="911645"/>
          </a:xfrm>
        </p:grpSpPr>
        <p:sp>
          <p:nvSpPr>
            <p:cNvPr id="19" name="Oval 18"/>
            <p:cNvSpPr/>
            <p:nvPr/>
          </p:nvSpPr>
          <p:spPr>
            <a:xfrm>
              <a:off x="8036161" y="4089400"/>
              <a:ext cx="932033" cy="911645"/>
            </a:xfrm>
            <a:prstGeom prst="ellipse">
              <a:avLst/>
            </a:prstGeom>
            <a:solidFill>
              <a:schemeClr val="tx1"/>
            </a:solidFill>
            <a:ln w="38100">
              <a:solidFill>
                <a:schemeClr val="accent1"/>
              </a:solidFill>
            </a:ln>
          </p:spPr>
          <p:style>
            <a:lnRef idx="1">
              <a:schemeClr val="accent1"/>
            </a:lnRef>
            <a:fillRef idx="1">
              <a:schemeClr val="accent1"/>
            </a:fillRef>
            <a:effectRef idx="0">
              <a:schemeClr val="accent1"/>
            </a:effectRef>
            <a:fontRef idx="minor">
              <a:schemeClr val="lt1"/>
            </a:fontRef>
          </p:style>
          <p:txBody>
            <a:bodyPr wrap="none" rtlCol="0" anchor="ctr"/>
            <a:lstStyle/>
            <a:p>
              <a:pPr algn="ctr"/>
              <a:endParaRPr lang="en-US" sz="5400" b="1" dirty="0">
                <a:solidFill>
                  <a:schemeClr val="accent1"/>
                </a:solidFill>
                <a:latin typeface="+mj-lt"/>
              </a:endParaRPr>
            </a:p>
          </p:txBody>
        </p:sp>
        <p:sp>
          <p:nvSpPr>
            <p:cNvPr id="18" name="TextBox 17"/>
            <p:cNvSpPr txBox="1"/>
            <p:nvPr/>
          </p:nvSpPr>
          <p:spPr>
            <a:xfrm>
              <a:off x="7971106" y="4419600"/>
              <a:ext cx="1044877" cy="323165"/>
            </a:xfrm>
            <a:prstGeom prst="rect">
              <a:avLst/>
            </a:prstGeom>
            <a:noFill/>
          </p:spPr>
          <p:txBody>
            <a:bodyPr wrap="none" rtlCol="0">
              <a:spAutoFit/>
            </a:bodyPr>
            <a:lstStyle/>
            <a:p>
              <a:pPr lvl="0">
                <a:lnSpc>
                  <a:spcPct val="80000"/>
                </a:lnSpc>
              </a:pPr>
              <a:r>
                <a:rPr lang="en-US" dirty="0" smtClean="0">
                  <a:solidFill>
                    <a:schemeClr val="accent1"/>
                  </a:solidFill>
                  <a:latin typeface="Wingdings"/>
                  <a:ea typeface="Wingdings"/>
                  <a:cs typeface="Wingdings"/>
                  <a:sym typeface="Wingdings"/>
                </a:rPr>
                <a:t></a:t>
              </a:r>
              <a:r>
                <a:rPr lang="en-US" b="1" dirty="0" smtClean="0">
                  <a:solidFill>
                    <a:srgbClr val="006CB7"/>
                  </a:solidFill>
                  <a:latin typeface="NeueHaasGroteskDisp Std"/>
                </a:rPr>
                <a:t>17.4%</a:t>
              </a:r>
              <a:endParaRPr lang="en-US" b="1" dirty="0">
                <a:solidFill>
                  <a:srgbClr val="006CB7"/>
                </a:solidFill>
                <a:latin typeface="NeueHaasGroteskDisp Std"/>
              </a:endParaRPr>
            </a:p>
          </p:txBody>
        </p:sp>
      </p:grpSp>
    </p:spTree>
    <p:extLst>
      <p:ext uri="{BB962C8B-B14F-4D97-AF65-F5344CB8AC3E}">
        <p14:creationId xmlns:p14="http://schemas.microsoft.com/office/powerpoint/2010/main" val="206402210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1" name="Group 10"/>
          <p:cNvGrpSpPr/>
          <p:nvPr/>
        </p:nvGrpSpPr>
        <p:grpSpPr>
          <a:xfrm>
            <a:off x="762001" y="685802"/>
            <a:ext cx="6968067" cy="4127498"/>
            <a:chOff x="762000" y="914401"/>
            <a:chExt cx="6968067" cy="3876940"/>
          </a:xfrm>
        </p:grpSpPr>
        <p:sp>
          <p:nvSpPr>
            <p:cNvPr id="12" name="Rounded Rectangle 11"/>
            <p:cNvSpPr/>
            <p:nvPr/>
          </p:nvSpPr>
          <p:spPr>
            <a:xfrm>
              <a:off x="762000" y="914401"/>
              <a:ext cx="2819400" cy="3851539"/>
            </a:xfrm>
            <a:prstGeom prst="roundRect">
              <a:avLst/>
            </a:prstGeom>
            <a:solidFill>
              <a:schemeClr val="accent2">
                <a:lumMod val="20000"/>
                <a:lumOff val="80000"/>
              </a:schemeClr>
            </a:solidFill>
            <a:ln>
              <a:solidFill>
                <a:schemeClr val="accent2">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p:cNvSpPr/>
            <p:nvPr/>
          </p:nvSpPr>
          <p:spPr>
            <a:xfrm>
              <a:off x="4910667" y="939802"/>
              <a:ext cx="2819400" cy="3851539"/>
            </a:xfrm>
            <a:prstGeom prst="roundRect">
              <a:avLst/>
            </a:prstGeom>
            <a:solidFill>
              <a:srgbClr val="266794"/>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Chevron 13"/>
            <p:cNvSpPr/>
            <p:nvPr/>
          </p:nvSpPr>
          <p:spPr>
            <a:xfrm>
              <a:off x="3581400" y="2724150"/>
              <a:ext cx="1329267" cy="218188"/>
            </a:xfrm>
            <a:prstGeom prst="chevron">
              <a:avLst/>
            </a:prstGeom>
            <a:solidFill>
              <a:schemeClr val="accent2">
                <a:lumMod val="60000"/>
                <a:lumOff val="40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
        <p:nvSpPr>
          <p:cNvPr id="15" name="Title 1"/>
          <p:cNvSpPr>
            <a:spLocks noGrp="1"/>
          </p:cNvSpPr>
          <p:nvPr>
            <p:ph type="title"/>
          </p:nvPr>
        </p:nvSpPr>
        <p:spPr>
          <a:xfrm>
            <a:off x="457200" y="154483"/>
            <a:ext cx="8229600" cy="445592"/>
          </a:xfrm>
        </p:spPr>
        <p:txBody>
          <a:bodyPr>
            <a:normAutofit fontScale="90000"/>
          </a:bodyPr>
          <a:lstStyle/>
          <a:p>
            <a:r>
              <a:rPr lang="en-US" dirty="0" smtClean="0">
                <a:solidFill>
                  <a:srgbClr val="000000"/>
                </a:solidFill>
              </a:rPr>
              <a:t>Efficiency</a:t>
            </a:r>
            <a:endParaRPr lang="en-US" dirty="0">
              <a:solidFill>
                <a:srgbClr val="000000"/>
              </a:solidFill>
            </a:endParaRPr>
          </a:p>
        </p:txBody>
      </p:sp>
      <p:sp>
        <p:nvSpPr>
          <p:cNvPr id="16" name="Content Placeholder 2"/>
          <p:cNvSpPr>
            <a:spLocks noGrp="1"/>
          </p:cNvSpPr>
          <p:nvPr>
            <p:ph idx="1"/>
          </p:nvPr>
        </p:nvSpPr>
        <p:spPr>
          <a:xfrm>
            <a:off x="914400" y="1526087"/>
            <a:ext cx="2514600" cy="2573316"/>
          </a:xfrm>
        </p:spPr>
        <p:txBody>
          <a:bodyPr>
            <a:noAutofit/>
          </a:bodyPr>
          <a:lstStyle/>
          <a:p>
            <a:pPr marL="342900" indent="-342900">
              <a:buFont typeface="Arial"/>
              <a:buChar char="•"/>
            </a:pPr>
            <a:r>
              <a:rPr lang="en-US" sz="2000" dirty="0" smtClean="0">
                <a:solidFill>
                  <a:schemeClr val="accent3">
                    <a:lumMod val="50000"/>
                  </a:schemeClr>
                </a:solidFill>
              </a:rPr>
              <a:t>More than thirty minutes to run one training process with 1 pass.</a:t>
            </a:r>
          </a:p>
          <a:p>
            <a:pPr marL="342900" indent="-342900">
              <a:buFont typeface="Arial"/>
              <a:buChar char="•"/>
            </a:pPr>
            <a:r>
              <a:rPr lang="en-US" sz="2000" dirty="0" smtClean="0">
                <a:solidFill>
                  <a:schemeClr val="accent3">
                    <a:lumMod val="50000"/>
                  </a:schemeClr>
                </a:solidFill>
              </a:rPr>
              <a:t>More than two hours to run one training process with 25 passes.</a:t>
            </a:r>
          </a:p>
          <a:p>
            <a:endParaRPr lang="en-US" sz="2000" dirty="0" smtClean="0">
              <a:solidFill>
                <a:schemeClr val="accent3">
                  <a:lumMod val="50000"/>
                </a:schemeClr>
              </a:solidFill>
            </a:endParaRPr>
          </a:p>
        </p:txBody>
      </p:sp>
      <p:sp>
        <p:nvSpPr>
          <p:cNvPr id="17" name="Content Placeholder 2"/>
          <p:cNvSpPr txBox="1">
            <a:spLocks/>
          </p:cNvSpPr>
          <p:nvPr/>
        </p:nvSpPr>
        <p:spPr>
          <a:xfrm>
            <a:off x="5058835" y="954885"/>
            <a:ext cx="2514600" cy="3677404"/>
          </a:xfrm>
          <a:prstGeom prst="rect">
            <a:avLst/>
          </a:prstGeom>
          <a:ln>
            <a:noFill/>
          </a:ln>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000" kern="1200">
                <a:solidFill>
                  <a:srgbClr val="000000"/>
                </a:solidFill>
                <a:latin typeface="Arial"/>
                <a:ea typeface="+mn-ea"/>
                <a:cs typeface="Arial"/>
              </a:defRPr>
            </a:lvl1pPr>
            <a:lvl2pPr marL="742950" indent="-285750" algn="l" defTabSz="457200" rtl="0" eaLnBrk="1" latinLnBrk="0" hangingPunct="1">
              <a:spcBef>
                <a:spcPct val="20000"/>
              </a:spcBef>
              <a:buFont typeface="Arial"/>
              <a:buChar char="–"/>
              <a:defRPr sz="3000" kern="1200">
                <a:solidFill>
                  <a:srgbClr val="000000"/>
                </a:solidFill>
                <a:latin typeface="Arial"/>
                <a:ea typeface="+mn-ea"/>
                <a:cs typeface="Arial"/>
              </a:defRPr>
            </a:lvl2pPr>
            <a:lvl3pPr marL="1143000" indent="-228600" algn="l" defTabSz="457200" rtl="0" eaLnBrk="1" latinLnBrk="0" hangingPunct="1">
              <a:spcBef>
                <a:spcPct val="20000"/>
              </a:spcBef>
              <a:buFont typeface="Arial"/>
              <a:buChar char="•"/>
              <a:defRPr sz="3000" kern="1200">
                <a:solidFill>
                  <a:srgbClr val="000000"/>
                </a:solidFill>
                <a:latin typeface="Arial"/>
                <a:ea typeface="+mn-ea"/>
                <a:cs typeface="Arial"/>
              </a:defRPr>
            </a:lvl3pPr>
            <a:lvl4pPr marL="1600200" indent="-228600" algn="l" defTabSz="457200" rtl="0" eaLnBrk="1" latinLnBrk="0" hangingPunct="1">
              <a:spcBef>
                <a:spcPct val="20000"/>
              </a:spcBef>
              <a:buFont typeface="Arial"/>
              <a:buChar char="–"/>
              <a:defRPr sz="3000" kern="1200">
                <a:solidFill>
                  <a:srgbClr val="000000"/>
                </a:solidFill>
                <a:latin typeface="Arial"/>
                <a:ea typeface="+mn-ea"/>
                <a:cs typeface="Arial"/>
              </a:defRPr>
            </a:lvl4pPr>
            <a:lvl5pPr marL="2057400" indent="-228600" algn="l" defTabSz="457200" rtl="0" eaLnBrk="1" latinLnBrk="0" hangingPunct="1">
              <a:spcBef>
                <a:spcPct val="20000"/>
              </a:spcBef>
              <a:buFont typeface="Arial"/>
              <a:buChar char="»"/>
              <a:defRPr sz="3000" kern="1200">
                <a:solidFill>
                  <a:srgbClr val="000000"/>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solidFill>
                  <a:schemeClr val="accent3">
                    <a:lumMod val="20000"/>
                    <a:lumOff val="80000"/>
                  </a:schemeClr>
                </a:solidFill>
                <a:latin typeface="+mn-lt"/>
              </a:rPr>
              <a:t>Parallel learning</a:t>
            </a:r>
          </a:p>
          <a:p>
            <a:pPr lvl="1"/>
            <a:r>
              <a:rPr lang="en-US" sz="1800" dirty="0" smtClean="0">
                <a:solidFill>
                  <a:schemeClr val="accent3">
                    <a:lumMod val="20000"/>
                    <a:lumOff val="80000"/>
                  </a:schemeClr>
                </a:solidFill>
                <a:latin typeface="+mn-lt"/>
              </a:rPr>
              <a:t>Spanning tree</a:t>
            </a:r>
          </a:p>
          <a:p>
            <a:pPr lvl="1"/>
            <a:r>
              <a:rPr lang="en-US" sz="1800" dirty="0" smtClean="0">
                <a:solidFill>
                  <a:schemeClr val="accent3">
                    <a:lumMod val="20000"/>
                    <a:lumOff val="80000"/>
                  </a:schemeClr>
                </a:solidFill>
                <a:latin typeface="+mn-lt"/>
              </a:rPr>
              <a:t>Separate on 86 nodes</a:t>
            </a:r>
          </a:p>
          <a:p>
            <a:r>
              <a:rPr lang="en-US" sz="1800" dirty="0" smtClean="0">
                <a:solidFill>
                  <a:schemeClr val="accent3">
                    <a:lumMod val="20000"/>
                    <a:lumOff val="80000"/>
                  </a:schemeClr>
                </a:solidFill>
                <a:latin typeface="+mn-lt"/>
              </a:rPr>
              <a:t>About 40 seconds to run one training process with 1 pass.</a:t>
            </a:r>
          </a:p>
          <a:p>
            <a:r>
              <a:rPr lang="en-US" sz="1800" dirty="0" smtClean="0">
                <a:solidFill>
                  <a:schemeClr val="accent3">
                    <a:lumMod val="20000"/>
                    <a:lumOff val="80000"/>
                  </a:schemeClr>
                </a:solidFill>
                <a:latin typeface="+mn-lt"/>
              </a:rPr>
              <a:t>About 4-5 minutes to run  one training process with 25 passes </a:t>
            </a:r>
          </a:p>
          <a:p>
            <a:endParaRPr lang="en-US" sz="2000" dirty="0" smtClean="0">
              <a:solidFill>
                <a:schemeClr val="accent3">
                  <a:lumMod val="20000"/>
                  <a:lumOff val="80000"/>
                </a:schemeClr>
              </a:solidFill>
              <a:latin typeface="+mn-lt"/>
            </a:endParaRPr>
          </a:p>
          <a:p>
            <a:pPr marL="0" indent="0">
              <a:buNone/>
            </a:pPr>
            <a:endParaRPr lang="en-US" sz="2000" dirty="0" smtClean="0">
              <a:solidFill>
                <a:schemeClr val="accent3">
                  <a:lumMod val="20000"/>
                  <a:lumOff val="80000"/>
                </a:schemeClr>
              </a:solidFill>
            </a:endParaRPr>
          </a:p>
        </p:txBody>
      </p:sp>
      <p:sp>
        <p:nvSpPr>
          <p:cNvPr id="18" name="Explosion 1 17"/>
          <p:cNvSpPr/>
          <p:nvPr/>
        </p:nvSpPr>
        <p:spPr>
          <a:xfrm>
            <a:off x="7315200" y="2457449"/>
            <a:ext cx="1828800" cy="1180049"/>
          </a:xfrm>
          <a:prstGeom prst="irregularSeal1">
            <a:avLst/>
          </a:prstGeom>
          <a:solidFill>
            <a:srgbClr val="F5CBD9"/>
          </a:solidFill>
          <a:ln>
            <a:solidFill>
              <a:srgbClr val="F5CBD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9C6B7B"/>
                </a:solidFill>
              </a:rPr>
              <a:t>44 times faster</a:t>
            </a:r>
            <a:endParaRPr lang="en-US" sz="1600" dirty="0">
              <a:solidFill>
                <a:srgbClr val="9C6B7B"/>
              </a:solidFill>
            </a:endParaRPr>
          </a:p>
        </p:txBody>
      </p:sp>
      <p:sp>
        <p:nvSpPr>
          <p:cNvPr id="19" name="Explosion 1 18"/>
          <p:cNvSpPr/>
          <p:nvPr/>
        </p:nvSpPr>
        <p:spPr>
          <a:xfrm>
            <a:off x="7145866" y="3909933"/>
            <a:ext cx="1998134" cy="1038090"/>
          </a:xfrm>
          <a:prstGeom prst="irregularSeal1">
            <a:avLst/>
          </a:prstGeom>
          <a:solidFill>
            <a:srgbClr val="F5CBD9"/>
          </a:solidFill>
          <a:ln>
            <a:solidFill>
              <a:srgbClr val="F5CBD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9C6B7B"/>
                </a:solidFill>
              </a:rPr>
              <a:t>25 times faster</a:t>
            </a:r>
            <a:endParaRPr lang="en-US" sz="1600" dirty="0">
              <a:solidFill>
                <a:srgbClr val="9C6B7B"/>
              </a:solidFill>
            </a:endParaRPr>
          </a:p>
        </p:txBody>
      </p:sp>
    </p:spTree>
    <p:extLst>
      <p:ext uri="{BB962C8B-B14F-4D97-AF65-F5344CB8AC3E}">
        <p14:creationId xmlns:p14="http://schemas.microsoft.com/office/powerpoint/2010/main" val="206402210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a:xfrm>
            <a:off x="457200" y="154483"/>
            <a:ext cx="8229600" cy="445592"/>
          </a:xfrm>
        </p:spPr>
        <p:txBody>
          <a:bodyPr>
            <a:normAutofit fontScale="90000"/>
          </a:bodyPr>
          <a:lstStyle/>
          <a:p>
            <a:r>
              <a:rPr lang="en-US" dirty="0" smtClean="0">
                <a:solidFill>
                  <a:srgbClr val="000000"/>
                </a:solidFill>
              </a:rPr>
              <a:t>Important Results</a:t>
            </a:r>
            <a:endParaRPr lang="en-US" dirty="0">
              <a:solidFill>
                <a:srgbClr val="000000"/>
              </a:solidFill>
            </a:endParaRPr>
          </a:p>
        </p:txBody>
      </p:sp>
      <p:sp>
        <p:nvSpPr>
          <p:cNvPr id="9" name="Content Placeholder 2"/>
          <p:cNvSpPr>
            <a:spLocks noGrp="1"/>
          </p:cNvSpPr>
          <p:nvPr>
            <p:ph idx="1"/>
          </p:nvPr>
        </p:nvSpPr>
        <p:spPr>
          <a:xfrm>
            <a:off x="457200" y="723904"/>
            <a:ext cx="4837733" cy="1892295"/>
          </a:xfrm>
        </p:spPr>
        <p:txBody>
          <a:bodyPr>
            <a:normAutofit/>
          </a:bodyPr>
          <a:lstStyle/>
          <a:p>
            <a:pPr marL="457200" indent="-457200">
              <a:lnSpc>
                <a:spcPct val="120000"/>
              </a:lnSpc>
              <a:buFont typeface="Arial"/>
              <a:buChar char="•"/>
            </a:pPr>
            <a:r>
              <a:rPr lang="en-US" sz="2400" dirty="0" err="1" smtClean="0">
                <a:solidFill>
                  <a:srgbClr val="000000"/>
                </a:solidFill>
              </a:rPr>
              <a:t>ebay</a:t>
            </a:r>
            <a:endParaRPr lang="en-US" sz="2400" dirty="0">
              <a:solidFill>
                <a:srgbClr val="000000"/>
              </a:solidFill>
            </a:endParaRPr>
          </a:p>
          <a:p>
            <a:pPr marL="476250" lvl="2" indent="-342900">
              <a:lnSpc>
                <a:spcPct val="120000"/>
              </a:lnSpc>
              <a:buFont typeface="Arial"/>
              <a:buChar char="•"/>
            </a:pPr>
            <a:r>
              <a:rPr lang="en-US" sz="2000" dirty="0" smtClean="0">
                <a:solidFill>
                  <a:srgbClr val="000000"/>
                </a:solidFill>
              </a:rPr>
              <a:t>Accuracy of prediction: </a:t>
            </a:r>
            <a:r>
              <a:rPr lang="en-US" sz="2000" dirty="0">
                <a:solidFill>
                  <a:srgbClr val="000000"/>
                </a:solidFill>
              </a:rPr>
              <a:t>93.3%</a:t>
            </a:r>
          </a:p>
          <a:p>
            <a:pPr marL="476250" lvl="2" indent="-342900">
              <a:lnSpc>
                <a:spcPct val="120000"/>
              </a:lnSpc>
              <a:buFont typeface="Arial"/>
              <a:buChar char="•"/>
            </a:pPr>
            <a:r>
              <a:rPr lang="en-US" sz="2000" dirty="0" smtClean="0">
                <a:solidFill>
                  <a:srgbClr val="000000"/>
                </a:solidFill>
              </a:rPr>
              <a:t>Ratio of multi-click and single-click in the dataset: 1:1</a:t>
            </a:r>
            <a:endParaRPr lang="en-US" sz="2000" dirty="0">
              <a:solidFill>
                <a:srgbClr val="000000"/>
              </a:solidFill>
            </a:endParaRPr>
          </a:p>
        </p:txBody>
      </p:sp>
      <p:pic>
        <p:nvPicPr>
          <p:cNvPr id="11" name="Picture 10" descr="Screen Shot 2017-07-26 at 10.11.0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98" y="3808413"/>
            <a:ext cx="8226402" cy="801687"/>
          </a:xfrm>
          <a:prstGeom prst="rect">
            <a:avLst/>
          </a:prstGeom>
        </p:spPr>
      </p:pic>
      <p:sp>
        <p:nvSpPr>
          <p:cNvPr id="12" name="Snip Single Corner Rectangle 11"/>
          <p:cNvSpPr/>
          <p:nvPr/>
        </p:nvSpPr>
        <p:spPr>
          <a:xfrm flipH="1">
            <a:off x="4037633" y="3413125"/>
            <a:ext cx="1257300" cy="273050"/>
          </a:xfrm>
          <a:prstGeom prst="snip1Rect">
            <a:avLst/>
          </a:prstGeom>
          <a:solidFill>
            <a:schemeClr val="accent2">
              <a:lumMod val="40000"/>
              <a:lumOff val="60000"/>
            </a:schemeClr>
          </a:solidFill>
          <a:ln>
            <a:solidFill>
              <a:schemeClr val="accent2">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accent2">
                    <a:lumMod val="75000"/>
                  </a:schemeClr>
                </a:solidFill>
              </a:rPr>
              <a:t>Multi-Click</a:t>
            </a:r>
            <a:endParaRPr lang="en-US" sz="1600" dirty="0">
              <a:solidFill>
                <a:schemeClr val="accent2">
                  <a:lumMod val="75000"/>
                </a:schemeClr>
              </a:solidFill>
            </a:endParaRPr>
          </a:p>
        </p:txBody>
      </p:sp>
      <p:sp>
        <p:nvSpPr>
          <p:cNvPr id="13" name="Snip Single Corner Rectangle 12"/>
          <p:cNvSpPr/>
          <p:nvPr/>
        </p:nvSpPr>
        <p:spPr>
          <a:xfrm>
            <a:off x="460399" y="3560765"/>
            <a:ext cx="1355702" cy="247648"/>
          </a:xfrm>
          <a:prstGeom prst="snip1Rect">
            <a:avLst/>
          </a:prstGeom>
          <a:solidFill>
            <a:srgbClr val="ACD0E9"/>
          </a:solidFill>
          <a:ln>
            <a:solidFill>
              <a:srgbClr val="ACD0E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266794"/>
                </a:solidFill>
              </a:rPr>
              <a:t>Single-Click</a:t>
            </a:r>
            <a:endParaRPr lang="en-US" sz="1600" dirty="0">
              <a:solidFill>
                <a:srgbClr val="266794"/>
              </a:solidFill>
            </a:endParaRPr>
          </a:p>
        </p:txBody>
      </p:sp>
      <p:pic>
        <p:nvPicPr>
          <p:cNvPr id="2" name="Picture 1" descr="Screen Shot 2017-07-26 at 10.10.25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4933" y="873125"/>
            <a:ext cx="3391867" cy="2813050"/>
          </a:xfrm>
          <a:prstGeom prst="rect">
            <a:avLst/>
          </a:prstGeom>
        </p:spPr>
      </p:pic>
    </p:spTree>
    <p:extLst>
      <p:ext uri="{BB962C8B-B14F-4D97-AF65-F5344CB8AC3E}">
        <p14:creationId xmlns:p14="http://schemas.microsoft.com/office/powerpoint/2010/main" val="206402210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Title 1"/>
          <p:cNvSpPr>
            <a:spLocks noGrp="1"/>
          </p:cNvSpPr>
          <p:nvPr>
            <p:ph type="title"/>
          </p:nvPr>
        </p:nvSpPr>
        <p:spPr>
          <a:xfrm>
            <a:off x="457200" y="154483"/>
            <a:ext cx="8229600" cy="445592"/>
          </a:xfrm>
        </p:spPr>
        <p:txBody>
          <a:bodyPr>
            <a:normAutofit fontScale="90000"/>
          </a:bodyPr>
          <a:lstStyle/>
          <a:p>
            <a:r>
              <a:rPr lang="en-US" dirty="0" smtClean="0">
                <a:solidFill>
                  <a:srgbClr val="000000"/>
                </a:solidFill>
              </a:rPr>
              <a:t>Important Results</a:t>
            </a:r>
            <a:endParaRPr lang="en-US" dirty="0">
              <a:solidFill>
                <a:srgbClr val="000000"/>
              </a:solidFill>
            </a:endParaRPr>
          </a:p>
        </p:txBody>
      </p:sp>
      <p:sp>
        <p:nvSpPr>
          <p:cNvPr id="15" name="Content Placeholder 2"/>
          <p:cNvSpPr>
            <a:spLocks noGrp="1"/>
          </p:cNvSpPr>
          <p:nvPr>
            <p:ph idx="1"/>
          </p:nvPr>
        </p:nvSpPr>
        <p:spPr>
          <a:xfrm>
            <a:off x="457201" y="764328"/>
            <a:ext cx="5791199" cy="1930398"/>
          </a:xfrm>
        </p:spPr>
        <p:txBody>
          <a:bodyPr>
            <a:normAutofit/>
          </a:bodyPr>
          <a:lstStyle/>
          <a:p>
            <a:pPr marL="457200" indent="-457200">
              <a:buFont typeface="Arial"/>
              <a:buChar char="•"/>
            </a:pPr>
            <a:r>
              <a:rPr lang="en-US" sz="2400" dirty="0" smtClean="0">
                <a:solidFill>
                  <a:srgbClr val="000000"/>
                </a:solidFill>
              </a:rPr>
              <a:t>.</a:t>
            </a:r>
            <a:r>
              <a:rPr lang="en-US" sz="2400" dirty="0" err="1" smtClean="0">
                <a:solidFill>
                  <a:srgbClr val="000000"/>
                </a:solidFill>
              </a:rPr>
              <a:t>edu</a:t>
            </a:r>
            <a:endParaRPr lang="en-US" sz="2400" dirty="0">
              <a:solidFill>
                <a:srgbClr val="000000"/>
              </a:solidFill>
            </a:endParaRPr>
          </a:p>
          <a:p>
            <a:pPr marL="476250" lvl="2" indent="-342900">
              <a:buFont typeface="Arial"/>
              <a:buChar char="•"/>
            </a:pPr>
            <a:r>
              <a:rPr lang="en-US" sz="2000" dirty="0" smtClean="0">
                <a:solidFill>
                  <a:srgbClr val="000000"/>
                </a:solidFill>
              </a:rPr>
              <a:t>Accuracy of prediction: </a:t>
            </a:r>
            <a:r>
              <a:rPr lang="en-US" sz="2000" dirty="0">
                <a:solidFill>
                  <a:srgbClr val="000000"/>
                </a:solidFill>
              </a:rPr>
              <a:t>88.6%</a:t>
            </a:r>
          </a:p>
          <a:p>
            <a:pPr marL="476250" lvl="2" indent="-342900">
              <a:buFont typeface="Arial"/>
              <a:buChar char="•"/>
            </a:pPr>
            <a:r>
              <a:rPr lang="en-US" sz="2000" dirty="0" smtClean="0">
                <a:solidFill>
                  <a:srgbClr val="000000"/>
                </a:solidFill>
              </a:rPr>
              <a:t>Ratio of multi-click and single-click in the dataset: 3:1</a:t>
            </a:r>
            <a:endParaRPr lang="en-US" sz="2000" dirty="0">
              <a:solidFill>
                <a:srgbClr val="000000"/>
              </a:solidFill>
            </a:endParaRPr>
          </a:p>
        </p:txBody>
      </p:sp>
      <p:pic>
        <p:nvPicPr>
          <p:cNvPr id="16" name="Picture 15" descr="Screen Shot 2017-07-26 at 10.24.0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838" y="4184647"/>
            <a:ext cx="7677251" cy="782637"/>
          </a:xfrm>
          <a:prstGeom prst="rect">
            <a:avLst/>
          </a:prstGeom>
        </p:spPr>
      </p:pic>
      <p:pic>
        <p:nvPicPr>
          <p:cNvPr id="17" name="Picture 16" descr="Screen Shot 2017-07-26 at 10.25.00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7073" y="446832"/>
            <a:ext cx="1741016" cy="3629868"/>
          </a:xfrm>
          <a:prstGeom prst="rect">
            <a:avLst/>
          </a:prstGeom>
        </p:spPr>
      </p:pic>
      <p:sp>
        <p:nvSpPr>
          <p:cNvPr id="18" name="Snip Single Corner Rectangle 17"/>
          <p:cNvSpPr/>
          <p:nvPr/>
        </p:nvSpPr>
        <p:spPr>
          <a:xfrm flipH="1">
            <a:off x="5359400" y="3835402"/>
            <a:ext cx="1317671" cy="241298"/>
          </a:xfrm>
          <a:prstGeom prst="snip1Rect">
            <a:avLst/>
          </a:prstGeom>
          <a:solidFill>
            <a:srgbClr val="F5CBD9"/>
          </a:solidFill>
          <a:ln>
            <a:solidFill>
              <a:srgbClr val="F5CBD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9C6B7B"/>
                </a:solidFill>
              </a:rPr>
              <a:t>Single-Click</a:t>
            </a:r>
            <a:endParaRPr lang="en-US" sz="1600" dirty="0">
              <a:solidFill>
                <a:srgbClr val="9C6B7B"/>
              </a:solidFill>
            </a:endParaRPr>
          </a:p>
        </p:txBody>
      </p:sp>
      <p:sp>
        <p:nvSpPr>
          <p:cNvPr id="19" name="Snip Single Corner Rectangle 18"/>
          <p:cNvSpPr/>
          <p:nvPr/>
        </p:nvSpPr>
        <p:spPr>
          <a:xfrm>
            <a:off x="740838" y="3956051"/>
            <a:ext cx="1176867" cy="241298"/>
          </a:xfrm>
          <a:prstGeom prst="snip1Rect">
            <a:avLst/>
          </a:prstGeom>
          <a:solidFill>
            <a:srgbClr val="F5CBD9"/>
          </a:solidFill>
          <a:ln>
            <a:solidFill>
              <a:srgbClr val="F5CBD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9C6B7B"/>
                </a:solidFill>
              </a:rPr>
              <a:t>Multi-Click</a:t>
            </a:r>
            <a:endParaRPr lang="en-US" sz="1600" dirty="0">
              <a:solidFill>
                <a:srgbClr val="9C6B7B"/>
              </a:solidFill>
            </a:endParaRPr>
          </a:p>
        </p:txBody>
      </p:sp>
    </p:spTree>
    <p:extLst>
      <p:ext uri="{BB962C8B-B14F-4D97-AF65-F5344CB8AC3E}">
        <p14:creationId xmlns:p14="http://schemas.microsoft.com/office/powerpoint/2010/main" val="206402210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457200" y="154483"/>
            <a:ext cx="8229600" cy="445592"/>
          </a:xfrm>
        </p:spPr>
        <p:txBody>
          <a:bodyPr>
            <a:normAutofit fontScale="90000"/>
          </a:bodyPr>
          <a:lstStyle/>
          <a:p>
            <a:r>
              <a:rPr lang="en-US" dirty="0" smtClean="0">
                <a:solidFill>
                  <a:srgbClr val="000000"/>
                </a:solidFill>
              </a:rPr>
              <a:t>Important Results</a:t>
            </a:r>
            <a:endParaRPr lang="en-US" dirty="0">
              <a:solidFill>
                <a:srgbClr val="000000"/>
              </a:solidFill>
            </a:endParaRPr>
          </a:p>
        </p:txBody>
      </p:sp>
      <p:sp>
        <p:nvSpPr>
          <p:cNvPr id="7" name="Content Placeholder 2"/>
          <p:cNvSpPr>
            <a:spLocks noGrp="1"/>
          </p:cNvSpPr>
          <p:nvPr>
            <p:ph idx="1"/>
          </p:nvPr>
        </p:nvSpPr>
        <p:spPr>
          <a:xfrm>
            <a:off x="457200" y="685803"/>
            <a:ext cx="8229600" cy="1955798"/>
          </a:xfrm>
        </p:spPr>
        <p:txBody>
          <a:bodyPr>
            <a:noAutofit/>
          </a:bodyPr>
          <a:lstStyle/>
          <a:p>
            <a:pPr marL="457200" indent="-457200">
              <a:buFont typeface="Arial"/>
              <a:buChar char="•"/>
            </a:pPr>
            <a:r>
              <a:rPr lang="en-US" sz="2400" dirty="0" err="1" smtClean="0">
                <a:solidFill>
                  <a:srgbClr val="000000"/>
                </a:solidFill>
              </a:rPr>
              <a:t>Kepler</a:t>
            </a:r>
            <a:r>
              <a:rPr lang="en-US" sz="2400" dirty="0" smtClean="0">
                <a:solidFill>
                  <a:srgbClr val="000000"/>
                </a:solidFill>
              </a:rPr>
              <a:t> Group</a:t>
            </a:r>
          </a:p>
          <a:p>
            <a:pPr marL="476250" lvl="2" indent="-342900">
              <a:buFont typeface="Arial"/>
              <a:buChar char="•"/>
            </a:pPr>
            <a:r>
              <a:rPr lang="en-US" sz="2000" dirty="0" smtClean="0">
                <a:solidFill>
                  <a:srgbClr val="000000"/>
                </a:solidFill>
              </a:rPr>
              <a:t>Seat id: 152</a:t>
            </a:r>
            <a:endParaRPr lang="en-US" sz="2000" dirty="0">
              <a:solidFill>
                <a:srgbClr val="000000"/>
              </a:solidFill>
            </a:endParaRPr>
          </a:p>
          <a:p>
            <a:pPr marL="476250" lvl="2" indent="-342900">
              <a:buFont typeface="Arial"/>
              <a:buChar char="•"/>
            </a:pPr>
            <a:r>
              <a:rPr lang="en-US" sz="2000" dirty="0" smtClean="0">
                <a:solidFill>
                  <a:srgbClr val="000000"/>
                </a:solidFill>
              </a:rPr>
              <a:t>Accuracy of prediction: </a:t>
            </a:r>
            <a:r>
              <a:rPr lang="en-US" sz="2000" dirty="0">
                <a:solidFill>
                  <a:srgbClr val="000000"/>
                </a:solidFill>
              </a:rPr>
              <a:t>88.4%</a:t>
            </a:r>
          </a:p>
          <a:p>
            <a:pPr marL="476250" lvl="2" indent="-342900">
              <a:buFont typeface="Arial"/>
              <a:buChar char="•"/>
            </a:pPr>
            <a:r>
              <a:rPr lang="en-US" sz="2000" dirty="0" smtClean="0">
                <a:solidFill>
                  <a:srgbClr val="000000"/>
                </a:solidFill>
              </a:rPr>
              <a:t>Ratio of multi-click and single-click in the dataset: 8:1</a:t>
            </a:r>
            <a:endParaRPr lang="en-US" sz="2000" dirty="0">
              <a:solidFill>
                <a:srgbClr val="000000"/>
              </a:solidFill>
            </a:endParaRPr>
          </a:p>
        </p:txBody>
      </p:sp>
      <p:pic>
        <p:nvPicPr>
          <p:cNvPr id="8" name="Picture 7" descr="Screen Shot 2017-07-26 at 3.32.3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01" y="2452668"/>
            <a:ext cx="2984500" cy="2390775"/>
          </a:xfrm>
          <a:prstGeom prst="rect">
            <a:avLst/>
          </a:prstGeom>
        </p:spPr>
      </p:pic>
      <p:pic>
        <p:nvPicPr>
          <p:cNvPr id="9" name="Picture 8" descr="Screen Shot 2017-07-26 at 3.35.0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2600" y="2504122"/>
            <a:ext cx="3979333" cy="568324"/>
          </a:xfrm>
          <a:prstGeom prst="rect">
            <a:avLst/>
          </a:prstGeom>
        </p:spPr>
      </p:pic>
      <p:sp>
        <p:nvSpPr>
          <p:cNvPr id="10" name="Snip Single Corner Rectangle 9"/>
          <p:cNvSpPr/>
          <p:nvPr/>
        </p:nvSpPr>
        <p:spPr>
          <a:xfrm>
            <a:off x="3581401" y="4600528"/>
            <a:ext cx="1177245" cy="241298"/>
          </a:xfrm>
          <a:prstGeom prst="snip1Rect">
            <a:avLst/>
          </a:prstGeom>
          <a:solidFill>
            <a:srgbClr val="CDF088"/>
          </a:solidFill>
          <a:ln>
            <a:solidFill>
              <a:srgbClr val="CDF0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668240"/>
                </a:solidFill>
              </a:rPr>
              <a:t>Multi-Click</a:t>
            </a:r>
            <a:endParaRPr lang="en-US" sz="1600" dirty="0">
              <a:solidFill>
                <a:srgbClr val="668240"/>
              </a:solidFill>
            </a:endParaRPr>
          </a:p>
        </p:txBody>
      </p:sp>
      <p:sp>
        <p:nvSpPr>
          <p:cNvPr id="11" name="Snip Single Corner Rectangle 10"/>
          <p:cNvSpPr/>
          <p:nvPr/>
        </p:nvSpPr>
        <p:spPr>
          <a:xfrm>
            <a:off x="6959600" y="3072446"/>
            <a:ext cx="1312332" cy="241298"/>
          </a:xfrm>
          <a:prstGeom prst="snip1Rect">
            <a:avLst/>
          </a:prstGeom>
          <a:solidFill>
            <a:srgbClr val="CDF088"/>
          </a:solidFill>
          <a:ln>
            <a:solidFill>
              <a:srgbClr val="CDF08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668240"/>
                </a:solidFill>
              </a:rPr>
              <a:t>Single-Click</a:t>
            </a:r>
            <a:endParaRPr lang="en-US" sz="1600" dirty="0">
              <a:solidFill>
                <a:srgbClr val="668240"/>
              </a:solidFill>
            </a:endParaRPr>
          </a:p>
        </p:txBody>
      </p:sp>
    </p:spTree>
    <p:extLst>
      <p:ext uri="{BB962C8B-B14F-4D97-AF65-F5344CB8AC3E}">
        <p14:creationId xmlns:p14="http://schemas.microsoft.com/office/powerpoint/2010/main" val="409417889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59631670"/>
              </p:ext>
            </p:extLst>
          </p:nvPr>
        </p:nvGraphicFramePr>
        <p:xfrm>
          <a:off x="457200" y="1105996"/>
          <a:ext cx="8047057" cy="357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1"/>
          <p:cNvSpPr>
            <a:spLocks noGrp="1"/>
          </p:cNvSpPr>
          <p:nvPr>
            <p:ph type="title"/>
          </p:nvPr>
        </p:nvSpPr>
        <p:spPr>
          <a:xfrm>
            <a:off x="457200" y="154483"/>
            <a:ext cx="8229600" cy="445592"/>
          </a:xfrm>
        </p:spPr>
        <p:txBody>
          <a:bodyPr>
            <a:normAutofit fontScale="90000"/>
          </a:bodyPr>
          <a:lstStyle/>
          <a:p>
            <a:r>
              <a:rPr lang="en-US" dirty="0" smtClean="0">
                <a:solidFill>
                  <a:srgbClr val="000000"/>
                </a:solidFill>
              </a:rPr>
              <a:t>Future</a:t>
            </a:r>
            <a:r>
              <a:rPr lang="en-US" dirty="0" smtClean="0"/>
              <a:t> </a:t>
            </a:r>
            <a:r>
              <a:rPr lang="en-US" dirty="0" smtClean="0">
                <a:solidFill>
                  <a:srgbClr val="000000"/>
                </a:solidFill>
              </a:rPr>
              <a:t>Application</a:t>
            </a:r>
            <a:endParaRPr lang="en-US" dirty="0">
              <a:solidFill>
                <a:srgbClr val="000000"/>
              </a:solidFill>
            </a:endParaRPr>
          </a:p>
        </p:txBody>
      </p:sp>
    </p:spTree>
    <p:extLst>
      <p:ext uri="{BB962C8B-B14F-4D97-AF65-F5344CB8AC3E}">
        <p14:creationId xmlns:p14="http://schemas.microsoft.com/office/powerpoint/2010/main" val="91656313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89322" y="1882776"/>
            <a:ext cx="1643712" cy="562718"/>
          </a:xfrm>
        </p:spPr>
        <p:txBody>
          <a:bodyPr/>
          <a:lstStyle/>
          <a:p>
            <a:r>
              <a:rPr lang="en-US" sz="1600" dirty="0" smtClean="0">
                <a:solidFill>
                  <a:schemeClr val="accent2"/>
                </a:solidFill>
              </a:rPr>
              <a:t>School:</a:t>
            </a:r>
          </a:p>
          <a:p>
            <a:endParaRPr lang="en-US" sz="1600" dirty="0">
              <a:solidFill>
                <a:schemeClr val="accent2"/>
              </a:solidFill>
            </a:endParaRPr>
          </a:p>
        </p:txBody>
      </p:sp>
      <p:sp>
        <p:nvSpPr>
          <p:cNvPr id="3" name="Title 2"/>
          <p:cNvSpPr>
            <a:spLocks noGrp="1"/>
          </p:cNvSpPr>
          <p:nvPr>
            <p:ph type="title"/>
          </p:nvPr>
        </p:nvSpPr>
        <p:spPr>
          <a:xfrm>
            <a:off x="2749690" y="2381810"/>
            <a:ext cx="2186290" cy="482601"/>
          </a:xfrm>
        </p:spPr>
        <p:txBody>
          <a:bodyPr/>
          <a:lstStyle/>
          <a:p>
            <a:r>
              <a:rPr lang="en-US" dirty="0" err="1" smtClean="0"/>
              <a:t>Nianyi</a:t>
            </a:r>
            <a:r>
              <a:rPr lang="en-US" dirty="0" smtClean="0"/>
              <a:t> Wang</a:t>
            </a:r>
            <a:endParaRPr lang="en-US" dirty="0"/>
          </a:p>
        </p:txBody>
      </p:sp>
      <p:sp>
        <p:nvSpPr>
          <p:cNvPr id="9" name="Text Placeholder 8"/>
          <p:cNvSpPr>
            <a:spLocks noGrp="1"/>
          </p:cNvSpPr>
          <p:nvPr>
            <p:ph type="body" sz="quarter" idx="22"/>
          </p:nvPr>
        </p:nvSpPr>
        <p:spPr/>
        <p:txBody>
          <a:bodyPr/>
          <a:lstStyle/>
          <a:p>
            <a:r>
              <a:rPr lang="en-US" sz="1400" dirty="0" smtClean="0"/>
              <a:t>Colgate University</a:t>
            </a:r>
            <a:endParaRPr lang="en-US" sz="1400" dirty="0"/>
          </a:p>
        </p:txBody>
      </p:sp>
      <p:sp>
        <p:nvSpPr>
          <p:cNvPr id="12" name="Text Placeholder 11"/>
          <p:cNvSpPr>
            <a:spLocks noGrp="1"/>
          </p:cNvSpPr>
          <p:nvPr>
            <p:ph type="body" sz="quarter" idx="23"/>
          </p:nvPr>
        </p:nvSpPr>
        <p:spPr>
          <a:xfrm>
            <a:off x="7154129" y="2675855"/>
            <a:ext cx="1725368" cy="225703"/>
          </a:xfrm>
        </p:spPr>
        <p:txBody>
          <a:bodyPr/>
          <a:lstStyle/>
          <a:p>
            <a:r>
              <a:rPr lang="en-US" sz="1600" dirty="0" smtClean="0">
                <a:solidFill>
                  <a:srgbClr val="3389C5"/>
                </a:solidFill>
              </a:rPr>
              <a:t>Hiring Manager:</a:t>
            </a:r>
            <a:endParaRPr lang="en-US" sz="1600" dirty="0">
              <a:solidFill>
                <a:srgbClr val="3389C5"/>
              </a:solidFill>
            </a:endParaRPr>
          </a:p>
        </p:txBody>
      </p:sp>
      <p:sp>
        <p:nvSpPr>
          <p:cNvPr id="15" name="Text Placeholder 14"/>
          <p:cNvSpPr>
            <a:spLocks noGrp="1"/>
          </p:cNvSpPr>
          <p:nvPr>
            <p:ph type="body" sz="quarter" idx="24"/>
          </p:nvPr>
        </p:nvSpPr>
        <p:spPr>
          <a:xfrm>
            <a:off x="7154988" y="2954239"/>
            <a:ext cx="1724509" cy="745622"/>
          </a:xfrm>
        </p:spPr>
        <p:txBody>
          <a:bodyPr/>
          <a:lstStyle/>
          <a:p>
            <a:r>
              <a:rPr lang="en-US" sz="1400" dirty="0" err="1" smtClean="0"/>
              <a:t>Weichih</a:t>
            </a:r>
            <a:r>
              <a:rPr lang="en-US" sz="1400" dirty="0" smtClean="0"/>
              <a:t> Hung</a:t>
            </a:r>
            <a:endParaRPr lang="en-US" sz="1400" dirty="0"/>
          </a:p>
        </p:txBody>
      </p:sp>
      <p:sp>
        <p:nvSpPr>
          <p:cNvPr id="5" name="Content Placeholder 4"/>
          <p:cNvSpPr>
            <a:spLocks noGrp="1"/>
          </p:cNvSpPr>
          <p:nvPr>
            <p:ph type="body" sz="quarter" idx="25"/>
          </p:nvPr>
        </p:nvSpPr>
        <p:spPr>
          <a:xfrm>
            <a:off x="4176982" y="544231"/>
            <a:ext cx="2479268" cy="225703"/>
          </a:xfrm>
        </p:spPr>
        <p:txBody>
          <a:bodyPr/>
          <a:lstStyle/>
          <a:p>
            <a:r>
              <a:rPr lang="en-US" sz="1600" dirty="0" smtClean="0">
                <a:solidFill>
                  <a:srgbClr val="3389C5"/>
                </a:solidFill>
              </a:rPr>
              <a:t>Team:</a:t>
            </a:r>
            <a:endParaRPr lang="en-US" sz="1600" dirty="0">
              <a:solidFill>
                <a:srgbClr val="3389C5"/>
              </a:solidFill>
            </a:endParaRPr>
          </a:p>
        </p:txBody>
      </p:sp>
      <p:sp>
        <p:nvSpPr>
          <p:cNvPr id="8" name="Content Placeholder 7"/>
          <p:cNvSpPr>
            <a:spLocks noGrp="1"/>
          </p:cNvSpPr>
          <p:nvPr>
            <p:ph type="body" sz="quarter" idx="26"/>
          </p:nvPr>
        </p:nvSpPr>
        <p:spPr>
          <a:xfrm>
            <a:off x="4176981" y="769934"/>
            <a:ext cx="2466181" cy="687576"/>
          </a:xfrm>
        </p:spPr>
        <p:txBody>
          <a:bodyPr/>
          <a:lstStyle/>
          <a:p>
            <a:r>
              <a:rPr lang="en-US" sz="1400" dirty="0" smtClean="0"/>
              <a:t>Analytical Data Warehouse</a:t>
            </a:r>
            <a:endParaRPr lang="en-US" sz="1400" dirty="0"/>
          </a:p>
        </p:txBody>
      </p:sp>
      <p:sp>
        <p:nvSpPr>
          <p:cNvPr id="11" name="Content Placeholder 10"/>
          <p:cNvSpPr>
            <a:spLocks noGrp="1"/>
          </p:cNvSpPr>
          <p:nvPr>
            <p:ph type="body" sz="quarter" idx="27"/>
          </p:nvPr>
        </p:nvSpPr>
        <p:spPr>
          <a:xfrm>
            <a:off x="2725609" y="4170946"/>
            <a:ext cx="2479268" cy="225703"/>
          </a:xfrm>
        </p:spPr>
        <p:txBody>
          <a:bodyPr/>
          <a:lstStyle/>
          <a:p>
            <a:r>
              <a:rPr lang="en-US" sz="1600" dirty="0" smtClean="0">
                <a:solidFill>
                  <a:srgbClr val="3389C5"/>
                </a:solidFill>
              </a:rPr>
              <a:t>Project:</a:t>
            </a:r>
            <a:endParaRPr lang="en-US" sz="1600" dirty="0">
              <a:solidFill>
                <a:srgbClr val="3389C5"/>
              </a:solidFill>
            </a:endParaRPr>
          </a:p>
        </p:txBody>
      </p:sp>
      <p:sp>
        <p:nvSpPr>
          <p:cNvPr id="14" name="Content Placeholder 13"/>
          <p:cNvSpPr>
            <a:spLocks noGrp="1"/>
          </p:cNvSpPr>
          <p:nvPr>
            <p:ph type="body" sz="quarter" idx="28"/>
          </p:nvPr>
        </p:nvSpPr>
        <p:spPr/>
        <p:txBody>
          <a:bodyPr/>
          <a:lstStyle/>
          <a:p>
            <a:r>
              <a:rPr lang="en-US" sz="1400" dirty="0" smtClean="0"/>
              <a:t>Analysis of Click Behavior and Click Prediction Model</a:t>
            </a:r>
            <a:endParaRPr lang="en-US" sz="1400" dirty="0"/>
          </a:p>
        </p:txBody>
      </p:sp>
      <p:cxnSp>
        <p:nvCxnSpPr>
          <p:cNvPr id="21" name="Straight Connector 20"/>
          <p:cNvCxnSpPr>
            <a:cxnSpLocks/>
          </p:cNvCxnSpPr>
          <p:nvPr/>
        </p:nvCxnSpPr>
        <p:spPr>
          <a:xfrm>
            <a:off x="1003300" y="0"/>
            <a:ext cx="1870456" cy="1605788"/>
          </a:xfrm>
          <a:prstGeom prst="line">
            <a:avLst/>
          </a:prstGeom>
          <a:ln>
            <a:solidFill>
              <a:srgbClr val="FFFFFF"/>
            </a:solidFill>
          </a:ln>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flipH="1">
            <a:off x="5191790" y="0"/>
            <a:ext cx="3952210" cy="219710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flipV="1">
            <a:off x="4826000" y="3568700"/>
            <a:ext cx="1830250" cy="1574801"/>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0" y="3213100"/>
            <a:ext cx="2603500" cy="1124045"/>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03256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457200" y="204580"/>
            <a:ext cx="8229600" cy="445593"/>
          </a:xfrm>
        </p:spPr>
        <p:txBody>
          <a:bodyPr>
            <a:normAutofit fontScale="90000"/>
          </a:bodyPr>
          <a:lstStyle/>
          <a:p>
            <a:r>
              <a:rPr lang="en-US" dirty="0" err="1" smtClean="0">
                <a:solidFill>
                  <a:schemeClr val="bg1"/>
                </a:solidFill>
              </a:rPr>
              <a:t>Git</a:t>
            </a:r>
            <a:endParaRPr lang="en-US" dirty="0">
              <a:solidFill>
                <a:schemeClr val="bg1"/>
              </a:solidFill>
            </a:endParaRPr>
          </a:p>
        </p:txBody>
      </p:sp>
      <p:sp>
        <p:nvSpPr>
          <p:cNvPr id="2" name="TextBox 1"/>
          <p:cNvSpPr txBox="1"/>
          <p:nvPr/>
        </p:nvSpPr>
        <p:spPr>
          <a:xfrm>
            <a:off x="88900" y="1079500"/>
            <a:ext cx="9062585" cy="2492990"/>
          </a:xfrm>
          <a:prstGeom prst="rect">
            <a:avLst/>
          </a:prstGeom>
          <a:noFill/>
        </p:spPr>
        <p:txBody>
          <a:bodyPr wrap="none" rtlCol="0">
            <a:spAutoFit/>
          </a:bodyPr>
          <a:lstStyle/>
          <a:p>
            <a:pPr marL="342900" indent="-342900">
              <a:buFont typeface="Arial"/>
              <a:buChar char="•"/>
            </a:pPr>
            <a:r>
              <a:rPr lang="en-US" sz="2400" dirty="0" err="1" smtClean="0">
                <a:solidFill>
                  <a:schemeClr val="bg1"/>
                </a:solidFill>
              </a:rPr>
              <a:t>VWMultiStorage</a:t>
            </a:r>
            <a:endParaRPr lang="en-US" sz="2400" dirty="0" smtClean="0">
              <a:solidFill>
                <a:schemeClr val="bg1"/>
              </a:solidFill>
            </a:endParaRPr>
          </a:p>
          <a:p>
            <a:r>
              <a:rPr lang="en-US" sz="2400" dirty="0">
                <a:solidFill>
                  <a:schemeClr val="bg1"/>
                </a:solidFill>
              </a:rPr>
              <a:t>	</a:t>
            </a:r>
            <a:r>
              <a:rPr lang="en-US" dirty="0">
                <a:solidFill>
                  <a:schemeClr val="bg1"/>
                </a:solidFill>
                <a:hlinkClick r:id="rId3"/>
              </a:rPr>
              <a:t>https://git.corp.yahoo.com/nianyiw/Intern-Project/blob/master/VWMultiStorage.java</a:t>
            </a:r>
            <a:endParaRPr lang="en-US" dirty="0" smtClean="0">
              <a:solidFill>
                <a:schemeClr val="bg1"/>
              </a:solidFill>
            </a:endParaRPr>
          </a:p>
          <a:p>
            <a:pPr marL="342900" indent="-342900">
              <a:buFont typeface="Arial"/>
              <a:buChar char="•"/>
            </a:pPr>
            <a:r>
              <a:rPr lang="en-US" sz="2400" dirty="0" smtClean="0">
                <a:solidFill>
                  <a:schemeClr val="bg1"/>
                </a:solidFill>
              </a:rPr>
              <a:t>Hive script</a:t>
            </a:r>
          </a:p>
          <a:p>
            <a:r>
              <a:rPr lang="en-US" sz="2400" dirty="0">
                <a:solidFill>
                  <a:schemeClr val="bg1"/>
                </a:solidFill>
              </a:rPr>
              <a:t>	</a:t>
            </a:r>
            <a:r>
              <a:rPr lang="en-US" dirty="0" smtClean="0">
                <a:solidFill>
                  <a:schemeClr val="bg1"/>
                </a:solidFill>
                <a:hlinkClick r:id="rId4"/>
              </a:rPr>
              <a:t>https</a:t>
            </a:r>
            <a:r>
              <a:rPr lang="en-US" dirty="0">
                <a:solidFill>
                  <a:schemeClr val="bg1"/>
                </a:solidFill>
                <a:hlinkClick r:id="rId4"/>
              </a:rPr>
              <a:t>://git.corp.yahoo.com/nianyiw/Intern-Project/blob/</a:t>
            </a:r>
            <a:r>
              <a:rPr lang="en-US" dirty="0" smtClean="0">
                <a:solidFill>
                  <a:schemeClr val="bg1"/>
                </a:solidFill>
                <a:hlinkClick r:id="rId4"/>
              </a:rPr>
              <a:t>master/hive</a:t>
            </a:r>
            <a:endParaRPr lang="en-US" dirty="0" smtClean="0">
              <a:solidFill>
                <a:schemeClr val="bg1"/>
              </a:solidFill>
            </a:endParaRPr>
          </a:p>
          <a:p>
            <a:pPr marL="342900" indent="-342900">
              <a:buFont typeface="Arial"/>
              <a:buChar char="•"/>
            </a:pPr>
            <a:r>
              <a:rPr lang="en-US" sz="2400" dirty="0" smtClean="0">
                <a:solidFill>
                  <a:schemeClr val="bg1"/>
                </a:solidFill>
              </a:rPr>
              <a:t>Pig script</a:t>
            </a:r>
          </a:p>
          <a:p>
            <a:pPr lvl="1"/>
            <a:r>
              <a:rPr lang="en-US" dirty="0">
                <a:solidFill>
                  <a:schemeClr val="bg1"/>
                </a:solidFill>
                <a:hlinkClick r:id="rId5"/>
              </a:rPr>
              <a:t>https://git.corp.yahoo.com/nianyiw/Intern-Project/blob/master/pig</a:t>
            </a:r>
            <a:endParaRPr lang="en-US" dirty="0">
              <a:solidFill>
                <a:schemeClr val="bg1"/>
              </a:solidFill>
            </a:endParaRPr>
          </a:p>
          <a:p>
            <a:pPr lvl="1"/>
            <a:endParaRPr lang="en-US" dirty="0">
              <a:solidFill>
                <a:schemeClr val="bg1"/>
              </a:solidFill>
            </a:endParaRPr>
          </a:p>
        </p:txBody>
      </p:sp>
    </p:spTree>
    <p:extLst>
      <p:ext uri="{BB962C8B-B14F-4D97-AF65-F5344CB8AC3E}">
        <p14:creationId xmlns:p14="http://schemas.microsoft.com/office/powerpoint/2010/main" val="102623584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0876" y="2175000"/>
            <a:ext cx="5682866" cy="769441"/>
          </a:xfrm>
          <a:prstGeom prst="rect">
            <a:avLst/>
          </a:prstGeom>
          <a:noFill/>
        </p:spPr>
        <p:txBody>
          <a:bodyPr wrap="none" rtlCol="0">
            <a:spAutoFit/>
          </a:bodyPr>
          <a:lstStyle/>
          <a:p>
            <a:r>
              <a:rPr lang="en-US" sz="4400" dirty="0" smtClean="0">
                <a:solidFill>
                  <a:srgbClr val="FFFFFF"/>
                </a:solidFill>
              </a:rPr>
              <a:t>Thanks For Watching! </a:t>
            </a:r>
            <a:endParaRPr lang="en-US" sz="4400" dirty="0">
              <a:solidFill>
                <a:srgbClr val="FFFFFF"/>
              </a:solidFill>
            </a:endParaRPr>
          </a:p>
        </p:txBody>
      </p:sp>
    </p:spTree>
    <p:extLst>
      <p:ext uri="{BB962C8B-B14F-4D97-AF65-F5344CB8AC3E}">
        <p14:creationId xmlns:p14="http://schemas.microsoft.com/office/powerpoint/2010/main" val="77912857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4580"/>
            <a:ext cx="8229600" cy="445593"/>
          </a:xfrm>
        </p:spPr>
        <p:txBody>
          <a:bodyPr>
            <a:normAutofit fontScale="90000"/>
          </a:bodyPr>
          <a:lstStyle/>
          <a:p>
            <a:r>
              <a:rPr lang="en-US" dirty="0" smtClean="0"/>
              <a:t>Motivations</a:t>
            </a:r>
            <a:endParaRPr lang="en-US" dirty="0"/>
          </a:p>
        </p:txBody>
      </p:sp>
      <p:grpSp>
        <p:nvGrpSpPr>
          <p:cNvPr id="4" name="Group 3"/>
          <p:cNvGrpSpPr/>
          <p:nvPr/>
        </p:nvGrpSpPr>
        <p:grpSpPr>
          <a:xfrm>
            <a:off x="4072930" y="1585214"/>
            <a:ext cx="2572940" cy="2572940"/>
            <a:chOff x="5014913" y="2535693"/>
            <a:chExt cx="3124200" cy="3124200"/>
          </a:xfrm>
        </p:grpSpPr>
        <p:sp>
          <p:nvSpPr>
            <p:cNvPr id="7" name="Oval 6"/>
            <p:cNvSpPr/>
            <p:nvPr/>
          </p:nvSpPr>
          <p:spPr>
            <a:xfrm>
              <a:off x="5014913" y="2535693"/>
              <a:ext cx="3124200" cy="3124200"/>
            </a:xfrm>
            <a:prstGeom prst="ellipse">
              <a:avLst/>
            </a:prstGeom>
            <a:ln>
              <a:noFill/>
            </a:ln>
          </p:spPr>
          <p:style>
            <a:lnRef idx="1">
              <a:schemeClr val="accent1"/>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extBox 7"/>
            <p:cNvSpPr txBox="1"/>
            <p:nvPr/>
          </p:nvSpPr>
          <p:spPr>
            <a:xfrm>
              <a:off x="5446713" y="3458750"/>
              <a:ext cx="2260600" cy="1681734"/>
            </a:xfrm>
            <a:prstGeom prst="rect">
              <a:avLst/>
            </a:prstGeom>
            <a:noFill/>
          </p:spPr>
          <p:txBody>
            <a:bodyPr wrap="square" rtlCol="0" anchor="ctr">
              <a:spAutoFit/>
            </a:bodyPr>
            <a:lstStyle/>
            <a:p>
              <a:r>
                <a:rPr lang="en-US" sz="2800" b="1" dirty="0" smtClean="0"/>
                <a:t>Gain More Revenue!</a:t>
              </a:r>
              <a:endParaRPr lang="en-US" sz="2800" b="1" dirty="0"/>
            </a:p>
          </p:txBody>
        </p:sp>
      </p:grpSp>
      <p:grpSp>
        <p:nvGrpSpPr>
          <p:cNvPr id="9" name="Group 8"/>
          <p:cNvGrpSpPr/>
          <p:nvPr/>
        </p:nvGrpSpPr>
        <p:grpSpPr>
          <a:xfrm>
            <a:off x="1186258" y="1358799"/>
            <a:ext cx="1572815" cy="1572815"/>
            <a:chOff x="5014913" y="2737518"/>
            <a:chExt cx="3124200" cy="3124200"/>
          </a:xfrm>
        </p:grpSpPr>
        <p:sp>
          <p:nvSpPr>
            <p:cNvPr id="10" name="Oval 9"/>
            <p:cNvSpPr/>
            <p:nvPr/>
          </p:nvSpPr>
          <p:spPr>
            <a:xfrm>
              <a:off x="5014913" y="2737518"/>
              <a:ext cx="3124200" cy="3124200"/>
            </a:xfrm>
            <a:prstGeom prst="ellipse">
              <a:avLst/>
            </a:prstGeom>
            <a:ln>
              <a:noFill/>
            </a:ln>
          </p:spPr>
          <p:style>
            <a:lnRef idx="1">
              <a:schemeClr val="accent1"/>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TextBox 10"/>
            <p:cNvSpPr txBox="1"/>
            <p:nvPr/>
          </p:nvSpPr>
          <p:spPr>
            <a:xfrm>
              <a:off x="5336555" y="3596554"/>
              <a:ext cx="2480915" cy="1406127"/>
            </a:xfrm>
            <a:prstGeom prst="rect">
              <a:avLst/>
            </a:prstGeom>
            <a:noFill/>
          </p:spPr>
          <p:txBody>
            <a:bodyPr wrap="square" rtlCol="0" anchor="ctr">
              <a:spAutoFit/>
            </a:bodyPr>
            <a:lstStyle/>
            <a:p>
              <a:r>
                <a:rPr lang="en-US" sz="2000" b="1" dirty="0" smtClean="0">
                  <a:solidFill>
                    <a:srgbClr val="FFFFFF"/>
                  </a:solidFill>
                </a:rPr>
                <a:t>Different Ads</a:t>
              </a:r>
              <a:endParaRPr lang="en-US" sz="2000" b="1" dirty="0">
                <a:solidFill>
                  <a:srgbClr val="FFFFFF"/>
                </a:solidFill>
              </a:endParaRPr>
            </a:p>
          </p:txBody>
        </p:sp>
      </p:grpSp>
      <p:grpSp>
        <p:nvGrpSpPr>
          <p:cNvPr id="12" name="Group 11"/>
          <p:cNvGrpSpPr/>
          <p:nvPr/>
        </p:nvGrpSpPr>
        <p:grpSpPr>
          <a:xfrm>
            <a:off x="2344780" y="3037897"/>
            <a:ext cx="1046120" cy="1052174"/>
            <a:chOff x="5014913" y="2737518"/>
            <a:chExt cx="3124200" cy="3124200"/>
          </a:xfrm>
        </p:grpSpPr>
        <p:sp>
          <p:nvSpPr>
            <p:cNvPr id="13" name="Oval 12"/>
            <p:cNvSpPr/>
            <p:nvPr/>
          </p:nvSpPr>
          <p:spPr>
            <a:xfrm>
              <a:off x="5014913" y="2737518"/>
              <a:ext cx="3124200" cy="3124200"/>
            </a:xfrm>
            <a:prstGeom prst="ellipse">
              <a:avLst/>
            </a:prstGeom>
            <a:ln>
              <a:noFill/>
            </a:ln>
          </p:spPr>
          <p:style>
            <a:lnRef idx="1">
              <a:schemeClr val="accent1"/>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p:cNvSpPr txBox="1"/>
            <p:nvPr/>
          </p:nvSpPr>
          <p:spPr>
            <a:xfrm>
              <a:off x="5336552" y="3614213"/>
              <a:ext cx="2480913" cy="1370813"/>
            </a:xfrm>
            <a:prstGeom prst="rect">
              <a:avLst/>
            </a:prstGeom>
            <a:noFill/>
          </p:spPr>
          <p:txBody>
            <a:bodyPr wrap="square" rtlCol="0" anchor="ctr">
              <a:spAutoFit/>
            </a:bodyPr>
            <a:lstStyle/>
            <a:p>
              <a:pPr algn="ctr"/>
              <a:r>
                <a:rPr lang="en-US" sz="1200" b="1" dirty="0" smtClean="0">
                  <a:solidFill>
                    <a:srgbClr val="FFFFFF"/>
                  </a:solidFill>
                </a:rPr>
                <a:t>Different Users</a:t>
              </a:r>
              <a:endParaRPr lang="en-US" sz="1200" b="1" dirty="0">
                <a:solidFill>
                  <a:srgbClr val="FFFFFF"/>
                </a:solidFill>
              </a:endParaRPr>
            </a:p>
          </p:txBody>
        </p:sp>
      </p:grpSp>
      <p:grpSp>
        <p:nvGrpSpPr>
          <p:cNvPr id="15" name="Group 14"/>
          <p:cNvGrpSpPr/>
          <p:nvPr/>
        </p:nvGrpSpPr>
        <p:grpSpPr>
          <a:xfrm>
            <a:off x="3557565" y="1398577"/>
            <a:ext cx="412111" cy="2691494"/>
            <a:chOff x="9091613" y="2286000"/>
            <a:chExt cx="549481" cy="3429000"/>
          </a:xfrm>
        </p:grpSpPr>
        <p:sp>
          <p:nvSpPr>
            <p:cNvPr id="16" name="Right Bracket 15"/>
            <p:cNvSpPr/>
            <p:nvPr/>
          </p:nvSpPr>
          <p:spPr>
            <a:xfrm>
              <a:off x="9091613" y="2286000"/>
              <a:ext cx="204787" cy="3429000"/>
            </a:xfrm>
            <a:prstGeom prst="rightBracket">
              <a:avLst>
                <a:gd name="adj" fmla="val 0"/>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7" name="Right Arrow 16"/>
            <p:cNvSpPr/>
            <p:nvPr/>
          </p:nvSpPr>
          <p:spPr>
            <a:xfrm>
              <a:off x="9296400" y="3889041"/>
              <a:ext cx="344694" cy="273718"/>
            </a:xfrm>
            <a:prstGeom prst="rightArrow">
              <a:avLst>
                <a:gd name="adj1" fmla="val 100000"/>
                <a:gd name="adj2" fmla="val 50000"/>
              </a:avLst>
            </a:prstGeom>
            <a:ln>
              <a:noFill/>
            </a:ln>
          </p:spPr>
          <p:style>
            <a:lnRef idx="1">
              <a:schemeClr val="accent1"/>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66631671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6"/>
          <p:cNvSpPr>
            <a:spLocks noGrp="1"/>
          </p:cNvSpPr>
          <p:nvPr>
            <p:ph idx="1"/>
          </p:nvPr>
        </p:nvSpPr>
        <p:spPr>
          <a:xfrm>
            <a:off x="457200" y="1308102"/>
            <a:ext cx="8229600" cy="2760168"/>
          </a:xfrm>
        </p:spPr>
        <p:txBody>
          <a:bodyPr>
            <a:normAutofit/>
          </a:bodyPr>
          <a:lstStyle/>
          <a:p>
            <a:pPr marL="342900" lvl="2" indent="0">
              <a:buNone/>
            </a:pPr>
            <a:endParaRPr lang="en-US" sz="1800" u="sng" dirty="0" smtClean="0">
              <a:solidFill>
                <a:srgbClr val="FFFFFF"/>
              </a:solidFill>
            </a:endParaRPr>
          </a:p>
          <a:p>
            <a:pPr marL="342900" lvl="2" indent="0">
              <a:buNone/>
            </a:pPr>
            <a:r>
              <a:rPr lang="en-US" sz="2800" u="sng" dirty="0" smtClean="0">
                <a:solidFill>
                  <a:srgbClr val="FFFFFF"/>
                </a:solidFill>
              </a:rPr>
              <a:t>Multi-Click Creative</a:t>
            </a:r>
          </a:p>
          <a:p>
            <a:pPr marL="342900" lvl="2" indent="0">
              <a:lnSpc>
                <a:spcPct val="120000"/>
              </a:lnSpc>
              <a:buNone/>
            </a:pPr>
            <a:r>
              <a:rPr lang="en-US" sz="2400" dirty="0" smtClean="0">
                <a:solidFill>
                  <a:srgbClr val="FFFFFF"/>
                </a:solidFill>
              </a:rPr>
              <a:t>Creative that has two clicks or more per user.</a:t>
            </a:r>
            <a:endParaRPr lang="en-US" sz="2400" u="sng" dirty="0" smtClean="0">
              <a:solidFill>
                <a:srgbClr val="FFFFFF"/>
              </a:solidFill>
            </a:endParaRPr>
          </a:p>
          <a:p>
            <a:pPr marL="342900" lvl="2" indent="0">
              <a:lnSpc>
                <a:spcPct val="150000"/>
              </a:lnSpc>
              <a:buNone/>
            </a:pPr>
            <a:r>
              <a:rPr lang="en-US" sz="2800" u="sng" dirty="0" smtClean="0">
                <a:solidFill>
                  <a:srgbClr val="FFFFFF"/>
                </a:solidFill>
              </a:rPr>
              <a:t>Single-Click Creative</a:t>
            </a:r>
          </a:p>
          <a:p>
            <a:pPr marL="342900" lvl="2" indent="0">
              <a:buNone/>
            </a:pPr>
            <a:r>
              <a:rPr lang="en-US" sz="2400" dirty="0" smtClean="0">
                <a:solidFill>
                  <a:srgbClr val="FFFFFF"/>
                </a:solidFill>
              </a:rPr>
              <a:t>Creative that has exactly one click per user.</a:t>
            </a:r>
            <a:endParaRPr lang="en-US" sz="2400" dirty="0">
              <a:solidFill>
                <a:srgbClr val="FFFFFF"/>
              </a:solidFill>
            </a:endParaRPr>
          </a:p>
        </p:txBody>
      </p:sp>
      <p:sp>
        <p:nvSpPr>
          <p:cNvPr id="6" name="Title 1"/>
          <p:cNvSpPr>
            <a:spLocks noGrp="1"/>
          </p:cNvSpPr>
          <p:nvPr>
            <p:ph type="title"/>
          </p:nvPr>
        </p:nvSpPr>
        <p:spPr>
          <a:xfrm>
            <a:off x="457200" y="204580"/>
            <a:ext cx="8229600" cy="445593"/>
          </a:xfrm>
        </p:spPr>
        <p:txBody>
          <a:bodyPr>
            <a:normAutofit fontScale="90000"/>
          </a:bodyPr>
          <a:lstStyle/>
          <a:p>
            <a:r>
              <a:rPr lang="en-US" dirty="0" smtClean="0"/>
              <a:t>Definitions</a:t>
            </a:r>
            <a:endParaRPr lang="en-US" dirty="0"/>
          </a:p>
        </p:txBody>
      </p:sp>
    </p:spTree>
    <p:extLst>
      <p:ext uri="{BB962C8B-B14F-4D97-AF65-F5344CB8AC3E}">
        <p14:creationId xmlns:p14="http://schemas.microsoft.com/office/powerpoint/2010/main" val="423230097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580"/>
            <a:ext cx="8229600" cy="445593"/>
          </a:xfrm>
        </p:spPr>
        <p:txBody>
          <a:bodyPr>
            <a:normAutofit fontScale="90000"/>
          </a:bodyPr>
          <a:lstStyle/>
          <a:p>
            <a:r>
              <a:rPr lang="en-US" dirty="0" smtClean="0"/>
              <a:t>Why do click behaviors matter?</a:t>
            </a:r>
            <a:endParaRPr lang="en-US" dirty="0"/>
          </a:p>
        </p:txBody>
      </p:sp>
      <p:sp>
        <p:nvSpPr>
          <p:cNvPr id="3" name="Content Placeholder 2"/>
          <p:cNvSpPr>
            <a:spLocks noGrp="1"/>
          </p:cNvSpPr>
          <p:nvPr>
            <p:ph idx="1"/>
          </p:nvPr>
        </p:nvSpPr>
        <p:spPr>
          <a:xfrm>
            <a:off x="457200" y="1404884"/>
            <a:ext cx="8229600" cy="2760168"/>
          </a:xfrm>
        </p:spPr>
        <p:txBody>
          <a:bodyPr>
            <a:noAutofit/>
          </a:bodyPr>
          <a:lstStyle/>
          <a:p>
            <a:pPr>
              <a:lnSpc>
                <a:spcPct val="150000"/>
              </a:lnSpc>
            </a:pPr>
            <a:r>
              <a:rPr lang="en-US" sz="2800" u="sng" dirty="0" smtClean="0">
                <a:solidFill>
                  <a:srgbClr val="FFFFFF"/>
                </a:solidFill>
              </a:rPr>
              <a:t>Profit per 1000 impressions:</a:t>
            </a:r>
          </a:p>
          <a:p>
            <a:pPr lvl="1">
              <a:lnSpc>
                <a:spcPct val="150000"/>
              </a:lnSpc>
            </a:pPr>
            <a:r>
              <a:rPr lang="en-US" sz="2400" dirty="0" smtClean="0">
                <a:solidFill>
                  <a:srgbClr val="FFFFFF"/>
                </a:solidFill>
              </a:rPr>
              <a:t>Multi-click creative: $2.65</a:t>
            </a:r>
          </a:p>
          <a:p>
            <a:pPr lvl="1">
              <a:lnSpc>
                <a:spcPct val="150000"/>
              </a:lnSpc>
            </a:pPr>
            <a:r>
              <a:rPr lang="en-US" sz="2400" dirty="0" smtClean="0">
                <a:solidFill>
                  <a:srgbClr val="FFFFFF"/>
                </a:solidFill>
              </a:rPr>
              <a:t>Single-click creative: $2.00</a:t>
            </a:r>
          </a:p>
          <a:p>
            <a:pPr lvl="1">
              <a:lnSpc>
                <a:spcPct val="150000"/>
              </a:lnSpc>
            </a:pPr>
            <a:r>
              <a:rPr lang="en-US" sz="2400" dirty="0" smtClean="0">
                <a:solidFill>
                  <a:srgbClr val="FFFFFF"/>
                </a:solidFill>
              </a:rPr>
              <a:t>Difference:</a:t>
            </a:r>
            <a:endParaRPr lang="en-US" sz="2400" dirty="0">
              <a:solidFill>
                <a:schemeClr val="accent1">
                  <a:lumMod val="20000"/>
                  <a:lumOff val="80000"/>
                </a:schemeClr>
              </a:solidFill>
            </a:endParaRPr>
          </a:p>
        </p:txBody>
      </p:sp>
      <p:sp>
        <p:nvSpPr>
          <p:cNvPr id="4" name="Oval 3"/>
          <p:cNvSpPr/>
          <p:nvPr/>
        </p:nvSpPr>
        <p:spPr>
          <a:xfrm>
            <a:off x="1989930" y="3433078"/>
            <a:ext cx="1159670" cy="1126222"/>
          </a:xfrm>
          <a:prstGeom prst="ellipse">
            <a:avLst/>
          </a:prstGeom>
          <a:solidFill>
            <a:schemeClr val="accent1"/>
          </a:solidFill>
          <a:ln>
            <a:solidFill>
              <a:schemeClr val="accent1"/>
            </a:solidFill>
          </a:ln>
        </p:spPr>
        <p:style>
          <a:lnRef idx="1">
            <a:schemeClr val="accent1"/>
          </a:lnRef>
          <a:fillRef idx="1">
            <a:schemeClr val="accent1"/>
          </a:fillRef>
          <a:effectRef idx="0">
            <a:schemeClr val="accent1"/>
          </a:effectRef>
          <a:fontRef idx="minor">
            <a:schemeClr val="lt1"/>
          </a:fontRef>
        </p:style>
        <p:txBody>
          <a:bodyPr wrap="none" rtlCol="0" anchor="ctr"/>
          <a:lstStyle/>
          <a:p>
            <a:pPr algn="ctr"/>
            <a:r>
              <a:rPr lang="en-US" sz="2400" b="1" dirty="0" smtClean="0">
                <a:latin typeface="+mj-lt"/>
              </a:rPr>
              <a:t>32.54%</a:t>
            </a:r>
            <a:endParaRPr lang="en-US" sz="2400" b="1" dirty="0">
              <a:latin typeface="+mj-lt"/>
            </a:endParaRPr>
          </a:p>
        </p:txBody>
      </p:sp>
    </p:spTree>
    <p:extLst>
      <p:ext uri="{BB962C8B-B14F-4D97-AF65-F5344CB8AC3E}">
        <p14:creationId xmlns:p14="http://schemas.microsoft.com/office/powerpoint/2010/main" val="206402210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4484"/>
            <a:ext cx="8229600" cy="445593"/>
          </a:xfrm>
        </p:spPr>
        <p:txBody>
          <a:bodyPr>
            <a:normAutofit fontScale="90000"/>
          </a:bodyPr>
          <a:lstStyle/>
          <a:p>
            <a:r>
              <a:rPr lang="en-US" dirty="0" smtClean="0">
                <a:solidFill>
                  <a:schemeClr val="bg1"/>
                </a:solidFill>
              </a:rPr>
              <a:t>Multi-Click Example</a:t>
            </a:r>
            <a:endParaRPr lang="en-US" dirty="0">
              <a:solidFill>
                <a:schemeClr val="bg1"/>
              </a:solidFill>
            </a:endParaRPr>
          </a:p>
        </p:txBody>
      </p:sp>
      <p:sp>
        <p:nvSpPr>
          <p:cNvPr id="3" name="Content Placeholder 2"/>
          <p:cNvSpPr>
            <a:spLocks noGrp="1"/>
          </p:cNvSpPr>
          <p:nvPr>
            <p:ph idx="1"/>
          </p:nvPr>
        </p:nvSpPr>
        <p:spPr>
          <a:xfrm>
            <a:off x="1187450" y="3271839"/>
            <a:ext cx="3663950" cy="1579562"/>
          </a:xfrm>
        </p:spPr>
        <p:txBody>
          <a:bodyPr>
            <a:normAutofit/>
          </a:bodyPr>
          <a:lstStyle/>
          <a:p>
            <a:pPr>
              <a:lnSpc>
                <a:spcPct val="80000"/>
              </a:lnSpc>
            </a:pPr>
            <a:r>
              <a:rPr lang="en-US" sz="2400" u="sng" dirty="0" smtClean="0">
                <a:solidFill>
                  <a:srgbClr val="000000"/>
                </a:solidFill>
              </a:rPr>
              <a:t>Targeting information:</a:t>
            </a:r>
          </a:p>
          <a:p>
            <a:pPr lvl="1">
              <a:lnSpc>
                <a:spcPct val="80000"/>
              </a:lnSpc>
            </a:pPr>
            <a:r>
              <a:rPr lang="en-US" sz="2000" dirty="0" smtClean="0">
                <a:solidFill>
                  <a:srgbClr val="000000"/>
                </a:solidFill>
              </a:rPr>
              <a:t>Age: 55+</a:t>
            </a:r>
          </a:p>
          <a:p>
            <a:pPr lvl="1">
              <a:lnSpc>
                <a:spcPct val="80000"/>
              </a:lnSpc>
            </a:pPr>
            <a:r>
              <a:rPr lang="en-US" sz="2000" dirty="0" smtClean="0">
                <a:solidFill>
                  <a:srgbClr val="000000"/>
                </a:solidFill>
              </a:rPr>
              <a:t>Devices: Desktop</a:t>
            </a:r>
          </a:p>
          <a:p>
            <a:pPr lvl="1">
              <a:lnSpc>
                <a:spcPct val="80000"/>
              </a:lnSpc>
            </a:pPr>
            <a:r>
              <a:rPr lang="en-US" sz="2000" dirty="0" smtClean="0">
                <a:solidFill>
                  <a:srgbClr val="000000"/>
                </a:solidFill>
              </a:rPr>
              <a:t>Operating System: Windows</a:t>
            </a:r>
          </a:p>
          <a:p>
            <a:pPr lvl="1">
              <a:lnSpc>
                <a:spcPct val="80000"/>
              </a:lnSpc>
            </a:pPr>
            <a:endParaRPr lang="en-US" sz="2000" dirty="0" smtClean="0">
              <a:solidFill>
                <a:srgbClr val="000000"/>
              </a:solidFill>
            </a:endParaRPr>
          </a:p>
          <a:p>
            <a:pPr marL="457200" lvl="1" indent="0">
              <a:lnSpc>
                <a:spcPct val="120000"/>
              </a:lnSpc>
              <a:buNone/>
            </a:pPr>
            <a:endParaRPr lang="en-US" sz="2400" dirty="0">
              <a:solidFill>
                <a:srgbClr val="000000"/>
              </a:solidFill>
            </a:endParaRPr>
          </a:p>
        </p:txBody>
      </p:sp>
      <p:pic>
        <p:nvPicPr>
          <p:cNvPr id="4" name="Picture 3" descr="Screen Shot 2017-07-24 at 6.15.2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450" y="819152"/>
            <a:ext cx="4425950" cy="2338388"/>
          </a:xfrm>
          <a:prstGeom prst="rect">
            <a:avLst/>
          </a:prstGeom>
        </p:spPr>
      </p:pic>
      <p:grpSp>
        <p:nvGrpSpPr>
          <p:cNvPr id="12" name="Group 11"/>
          <p:cNvGrpSpPr/>
          <p:nvPr/>
        </p:nvGrpSpPr>
        <p:grpSpPr>
          <a:xfrm>
            <a:off x="6197231" y="2732377"/>
            <a:ext cx="2215862" cy="2215862"/>
            <a:chOff x="6197231" y="2732377"/>
            <a:chExt cx="2215862" cy="2215862"/>
          </a:xfrm>
        </p:grpSpPr>
        <p:grpSp>
          <p:nvGrpSpPr>
            <p:cNvPr id="8" name="Group 7"/>
            <p:cNvGrpSpPr/>
            <p:nvPr/>
          </p:nvGrpSpPr>
          <p:grpSpPr>
            <a:xfrm>
              <a:off x="6269098" y="3383439"/>
              <a:ext cx="2072127" cy="1127647"/>
              <a:chOff x="1230313" y="2646533"/>
              <a:chExt cx="2762836" cy="1503529"/>
            </a:xfrm>
          </p:grpSpPr>
          <p:sp>
            <p:nvSpPr>
              <p:cNvPr id="9" name="Rectangle 8"/>
              <p:cNvSpPr/>
              <p:nvPr/>
            </p:nvSpPr>
            <p:spPr>
              <a:xfrm>
                <a:off x="1230313" y="2646533"/>
                <a:ext cx="2762836" cy="1046440"/>
              </a:xfrm>
              <a:prstGeom prst="rect">
                <a:avLst/>
              </a:prstGeom>
            </p:spPr>
            <p:txBody>
              <a:bodyPr wrap="none" anchor="b">
                <a:spAutoFit/>
              </a:bodyPr>
              <a:lstStyle/>
              <a:p>
                <a:pPr lvl="0">
                  <a:lnSpc>
                    <a:spcPct val="80000"/>
                  </a:lnSpc>
                </a:pPr>
                <a:r>
                  <a:rPr lang="en-US" sz="5400" b="1" dirty="0" smtClean="0">
                    <a:solidFill>
                      <a:srgbClr val="006CB7"/>
                    </a:solidFill>
                    <a:latin typeface="NeueHaasGroteskDisp Std"/>
                  </a:rPr>
                  <a:t>11040</a:t>
                </a:r>
                <a:endParaRPr lang="en-US" sz="5400" b="1" dirty="0">
                  <a:solidFill>
                    <a:srgbClr val="006CB7"/>
                  </a:solidFill>
                  <a:latin typeface="NeueHaasGroteskDisp Std"/>
                </a:endParaRPr>
              </a:p>
            </p:txBody>
          </p:sp>
          <p:sp>
            <p:nvSpPr>
              <p:cNvPr id="10" name="Rectangle 9"/>
              <p:cNvSpPr/>
              <p:nvPr/>
            </p:nvSpPr>
            <p:spPr>
              <a:xfrm>
                <a:off x="1230313" y="3524250"/>
                <a:ext cx="2762836" cy="625812"/>
              </a:xfrm>
              <a:prstGeom prst="rect">
                <a:avLst/>
              </a:prstGeom>
            </p:spPr>
            <p:txBody>
              <a:bodyPr wrap="square">
                <a:spAutoFit/>
              </a:bodyPr>
              <a:lstStyle/>
              <a:p>
                <a:pPr lvl="0" algn="ctr">
                  <a:lnSpc>
                    <a:spcPct val="80000"/>
                  </a:lnSpc>
                </a:pPr>
                <a:r>
                  <a:rPr lang="da-DK" sz="1500" b="1" dirty="0" smtClean="0">
                    <a:solidFill>
                      <a:srgbClr val="000000"/>
                    </a:solidFill>
                    <a:latin typeface="NeueHaasGroteskDisp Std"/>
                  </a:rPr>
                  <a:t>Users have </a:t>
                </a:r>
                <a:r>
                  <a:rPr lang="da-DK" sz="1500" b="1" dirty="0" err="1" smtClean="0">
                    <a:solidFill>
                      <a:srgbClr val="000000"/>
                    </a:solidFill>
                    <a:latin typeface="NeueHaasGroteskDisp Std"/>
                  </a:rPr>
                  <a:t>multi-click</a:t>
                </a:r>
                <a:r>
                  <a:rPr lang="da-DK" sz="1500" b="1" dirty="0" smtClean="0">
                    <a:solidFill>
                      <a:srgbClr val="000000"/>
                    </a:solidFill>
                    <a:latin typeface="NeueHaasGroteskDisp Std"/>
                  </a:rPr>
                  <a:t> on it</a:t>
                </a:r>
                <a:endParaRPr lang="en-US" sz="1500" b="1" dirty="0">
                  <a:solidFill>
                    <a:srgbClr val="000000"/>
                  </a:solidFill>
                  <a:latin typeface="NeueHaasGroteskDisp Std"/>
                </a:endParaRPr>
              </a:p>
            </p:txBody>
          </p:sp>
        </p:grpSp>
        <p:sp>
          <p:nvSpPr>
            <p:cNvPr id="11" name="Oval 10"/>
            <p:cNvSpPr/>
            <p:nvPr/>
          </p:nvSpPr>
          <p:spPr>
            <a:xfrm>
              <a:off x="6197231" y="2732377"/>
              <a:ext cx="2215862" cy="2215862"/>
            </a:xfrm>
            <a:prstGeom prst="ellipse">
              <a:avLst/>
            </a:prstGeom>
            <a:noFill/>
            <a:ln w="38100">
              <a:solidFill>
                <a:schemeClr val="accent1"/>
              </a:solidFill>
            </a:ln>
          </p:spPr>
          <p:style>
            <a:lnRef idx="1">
              <a:schemeClr val="accent1"/>
            </a:lnRef>
            <a:fillRef idx="1">
              <a:schemeClr val="accent1"/>
            </a:fillRef>
            <a:effectRef idx="0">
              <a:schemeClr val="accent1"/>
            </a:effectRef>
            <a:fontRef idx="minor">
              <a:schemeClr val="lt1"/>
            </a:fontRef>
          </p:style>
          <p:txBody>
            <a:bodyPr wrap="none" rtlCol="0" anchor="ctr"/>
            <a:lstStyle/>
            <a:p>
              <a:pPr algn="ctr"/>
              <a:endParaRPr lang="en-US" sz="5400" b="1" dirty="0">
                <a:solidFill>
                  <a:schemeClr val="accent1"/>
                </a:solidFill>
                <a:latin typeface="+mj-lt"/>
              </a:endParaRPr>
            </a:p>
          </p:txBody>
        </p:sp>
      </p:grpSp>
    </p:spTree>
    <p:extLst>
      <p:ext uri="{BB962C8B-B14F-4D97-AF65-F5344CB8AC3E}">
        <p14:creationId xmlns:p14="http://schemas.microsoft.com/office/powerpoint/2010/main" val="206402210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4484"/>
            <a:ext cx="8229600" cy="445593"/>
          </a:xfrm>
        </p:spPr>
        <p:txBody>
          <a:bodyPr>
            <a:normAutofit fontScale="90000"/>
          </a:bodyPr>
          <a:lstStyle/>
          <a:p>
            <a:r>
              <a:rPr lang="en-US" dirty="0" smtClean="0">
                <a:solidFill>
                  <a:srgbClr val="000000"/>
                </a:solidFill>
              </a:rPr>
              <a:t>Single-Click Example</a:t>
            </a:r>
            <a:endParaRPr lang="en-US" dirty="0">
              <a:solidFill>
                <a:srgbClr val="000000"/>
              </a:solidFill>
            </a:endParaRPr>
          </a:p>
        </p:txBody>
      </p:sp>
      <p:sp>
        <p:nvSpPr>
          <p:cNvPr id="3" name="Content Placeholder 2"/>
          <p:cNvSpPr>
            <a:spLocks noGrp="1"/>
          </p:cNvSpPr>
          <p:nvPr>
            <p:ph idx="1"/>
          </p:nvPr>
        </p:nvSpPr>
        <p:spPr>
          <a:xfrm>
            <a:off x="452968" y="2915992"/>
            <a:ext cx="4000500" cy="1503611"/>
          </a:xfrm>
        </p:spPr>
        <p:txBody>
          <a:bodyPr>
            <a:normAutofit/>
          </a:bodyPr>
          <a:lstStyle/>
          <a:p>
            <a:r>
              <a:rPr lang="en-US" sz="2400" u="sng" dirty="0" smtClean="0">
                <a:solidFill>
                  <a:srgbClr val="000000"/>
                </a:solidFill>
              </a:rPr>
              <a:t>Targeting information:</a:t>
            </a:r>
          </a:p>
          <a:p>
            <a:pPr lvl="1">
              <a:lnSpc>
                <a:spcPct val="80000"/>
              </a:lnSpc>
            </a:pPr>
            <a:r>
              <a:rPr lang="en-US" sz="2000" dirty="0" smtClean="0">
                <a:solidFill>
                  <a:srgbClr val="000000"/>
                </a:solidFill>
              </a:rPr>
              <a:t>Country: UK</a:t>
            </a:r>
          </a:p>
          <a:p>
            <a:pPr lvl="1">
              <a:lnSpc>
                <a:spcPct val="80000"/>
              </a:lnSpc>
            </a:pPr>
            <a:r>
              <a:rPr lang="en-US" sz="2000" dirty="0" smtClean="0">
                <a:solidFill>
                  <a:srgbClr val="000000"/>
                </a:solidFill>
              </a:rPr>
              <a:t>Age: 35+</a:t>
            </a:r>
          </a:p>
          <a:p>
            <a:pPr lvl="1"/>
            <a:endParaRPr lang="en-US" sz="1800" dirty="0">
              <a:solidFill>
                <a:srgbClr val="000000"/>
              </a:solidFill>
            </a:endParaRPr>
          </a:p>
        </p:txBody>
      </p:sp>
      <p:pic>
        <p:nvPicPr>
          <p:cNvPr id="4" name="Picture 3" descr="Screen Shot 2017-07-25 at 4.19.4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110680"/>
            <a:ext cx="8229600" cy="1614488"/>
          </a:xfrm>
          <a:prstGeom prst="rect">
            <a:avLst/>
          </a:prstGeom>
        </p:spPr>
      </p:pic>
    </p:spTree>
    <p:extLst>
      <p:ext uri="{BB962C8B-B14F-4D97-AF65-F5344CB8AC3E}">
        <p14:creationId xmlns:p14="http://schemas.microsoft.com/office/powerpoint/2010/main" val="206402210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descr="chart (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 y="1198494"/>
            <a:ext cx="6934200" cy="3724940"/>
          </a:xfrm>
          <a:prstGeom prst="rect">
            <a:avLst/>
          </a:prstGeom>
        </p:spPr>
      </p:pic>
      <p:sp>
        <p:nvSpPr>
          <p:cNvPr id="2" name="Title 1"/>
          <p:cNvSpPr>
            <a:spLocks noGrp="1"/>
          </p:cNvSpPr>
          <p:nvPr>
            <p:ph type="title"/>
          </p:nvPr>
        </p:nvSpPr>
        <p:spPr>
          <a:xfrm>
            <a:off x="457200" y="154484"/>
            <a:ext cx="8229600" cy="445593"/>
          </a:xfrm>
        </p:spPr>
        <p:txBody>
          <a:bodyPr>
            <a:normAutofit fontScale="90000"/>
          </a:bodyPr>
          <a:lstStyle/>
          <a:p>
            <a:r>
              <a:rPr lang="en-US" dirty="0" smtClean="0">
                <a:solidFill>
                  <a:srgbClr val="000000"/>
                </a:solidFill>
              </a:rPr>
              <a:t>What will affect click behavior?</a:t>
            </a:r>
            <a:endParaRPr lang="en-US" dirty="0">
              <a:solidFill>
                <a:srgbClr val="000000"/>
              </a:solidFill>
            </a:endParaRPr>
          </a:p>
        </p:txBody>
      </p:sp>
      <p:sp>
        <p:nvSpPr>
          <p:cNvPr id="3" name="Content Placeholder 2"/>
          <p:cNvSpPr>
            <a:spLocks noGrp="1"/>
          </p:cNvSpPr>
          <p:nvPr>
            <p:ph idx="1"/>
          </p:nvPr>
        </p:nvSpPr>
        <p:spPr>
          <a:xfrm>
            <a:off x="457200" y="685803"/>
            <a:ext cx="8229600" cy="2760168"/>
          </a:xfrm>
        </p:spPr>
        <p:txBody>
          <a:bodyPr>
            <a:normAutofit/>
          </a:bodyPr>
          <a:lstStyle/>
          <a:p>
            <a:pPr marL="342900" indent="-342900">
              <a:buFont typeface="Arial"/>
              <a:buChar char="•"/>
            </a:pPr>
            <a:r>
              <a:rPr lang="en-US" sz="2400" dirty="0" smtClean="0">
                <a:solidFill>
                  <a:srgbClr val="000000"/>
                </a:solidFill>
              </a:rPr>
              <a:t>Age</a:t>
            </a:r>
          </a:p>
          <a:p>
            <a:endParaRPr lang="en-US" sz="2800" dirty="0">
              <a:solidFill>
                <a:srgbClr val="000000"/>
              </a:solidFill>
            </a:endParaRPr>
          </a:p>
        </p:txBody>
      </p:sp>
      <p:sp>
        <p:nvSpPr>
          <p:cNvPr id="4" name="TextBox 3"/>
          <p:cNvSpPr txBox="1"/>
          <p:nvPr/>
        </p:nvSpPr>
        <p:spPr>
          <a:xfrm>
            <a:off x="6934200" y="1198494"/>
            <a:ext cx="2195518" cy="1117229"/>
          </a:xfrm>
          <a:prstGeom prst="rect">
            <a:avLst/>
          </a:prstGeom>
          <a:noFill/>
        </p:spPr>
        <p:txBody>
          <a:bodyPr wrap="square" rtlCol="0">
            <a:spAutoFit/>
          </a:bodyPr>
          <a:lstStyle/>
          <a:p>
            <a:pPr>
              <a:lnSpc>
                <a:spcPct val="120000"/>
              </a:lnSpc>
            </a:pPr>
            <a:r>
              <a:rPr lang="en-US" sz="2000" u="sng" dirty="0" smtClean="0">
                <a:solidFill>
                  <a:srgbClr val="000000"/>
                </a:solidFill>
              </a:rPr>
              <a:t>Average age</a:t>
            </a:r>
          </a:p>
          <a:p>
            <a:pPr>
              <a:lnSpc>
                <a:spcPct val="120000"/>
              </a:lnSpc>
            </a:pPr>
            <a:r>
              <a:rPr lang="en-US" dirty="0" smtClean="0">
                <a:solidFill>
                  <a:srgbClr val="000000"/>
                </a:solidFill>
              </a:rPr>
              <a:t>Multi-click: 49.479</a:t>
            </a:r>
          </a:p>
          <a:p>
            <a:pPr>
              <a:lnSpc>
                <a:spcPct val="120000"/>
              </a:lnSpc>
            </a:pPr>
            <a:r>
              <a:rPr lang="en-US" dirty="0" smtClean="0">
                <a:solidFill>
                  <a:srgbClr val="000000"/>
                </a:solidFill>
              </a:rPr>
              <a:t>Single-click: 51.991</a:t>
            </a:r>
            <a:endParaRPr lang="en-US" dirty="0">
              <a:solidFill>
                <a:srgbClr val="000000"/>
              </a:solidFill>
            </a:endParaRPr>
          </a:p>
        </p:txBody>
      </p:sp>
    </p:spTree>
    <p:extLst>
      <p:ext uri="{BB962C8B-B14F-4D97-AF65-F5344CB8AC3E}">
        <p14:creationId xmlns:p14="http://schemas.microsoft.com/office/powerpoint/2010/main" val="206402210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descr="chart (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1046795"/>
            <a:ext cx="7200900" cy="3652206"/>
          </a:xfrm>
          <a:prstGeom prst="rect">
            <a:avLst/>
          </a:prstGeom>
        </p:spPr>
      </p:pic>
      <p:sp>
        <p:nvSpPr>
          <p:cNvPr id="2" name="Title 1"/>
          <p:cNvSpPr>
            <a:spLocks noGrp="1"/>
          </p:cNvSpPr>
          <p:nvPr>
            <p:ph type="title"/>
          </p:nvPr>
        </p:nvSpPr>
        <p:spPr>
          <a:xfrm>
            <a:off x="457200" y="154484"/>
            <a:ext cx="8229600" cy="445593"/>
          </a:xfrm>
        </p:spPr>
        <p:txBody>
          <a:bodyPr>
            <a:normAutofit fontScale="90000"/>
          </a:bodyPr>
          <a:lstStyle/>
          <a:p>
            <a:r>
              <a:rPr lang="en-US" dirty="0" smtClean="0">
                <a:solidFill>
                  <a:srgbClr val="000000"/>
                </a:solidFill>
              </a:rPr>
              <a:t>What will affect click behavior?</a:t>
            </a:r>
            <a:endParaRPr lang="en-US" dirty="0">
              <a:solidFill>
                <a:srgbClr val="000000"/>
              </a:solidFill>
            </a:endParaRPr>
          </a:p>
        </p:txBody>
      </p:sp>
      <p:sp>
        <p:nvSpPr>
          <p:cNvPr id="3" name="Content Placeholder 2"/>
          <p:cNvSpPr>
            <a:spLocks noGrp="1"/>
          </p:cNvSpPr>
          <p:nvPr>
            <p:ph idx="1"/>
          </p:nvPr>
        </p:nvSpPr>
        <p:spPr>
          <a:xfrm>
            <a:off x="457200" y="685803"/>
            <a:ext cx="8229600" cy="2760168"/>
          </a:xfrm>
        </p:spPr>
        <p:txBody>
          <a:bodyPr>
            <a:normAutofit/>
          </a:bodyPr>
          <a:lstStyle/>
          <a:p>
            <a:pPr marL="342900" indent="-342900">
              <a:buFont typeface="Arial"/>
              <a:buChar char="•"/>
            </a:pPr>
            <a:r>
              <a:rPr lang="en-US" sz="2400" dirty="0" smtClean="0">
                <a:solidFill>
                  <a:srgbClr val="000000"/>
                </a:solidFill>
              </a:rPr>
              <a:t>Browser</a:t>
            </a:r>
          </a:p>
          <a:p>
            <a:endParaRPr lang="en-US" sz="2800" dirty="0">
              <a:solidFill>
                <a:srgbClr val="000000"/>
              </a:solidFill>
            </a:endParaRPr>
          </a:p>
        </p:txBody>
      </p:sp>
      <p:sp>
        <p:nvSpPr>
          <p:cNvPr id="4" name="TextBox 3"/>
          <p:cNvSpPr txBox="1"/>
          <p:nvPr/>
        </p:nvSpPr>
        <p:spPr>
          <a:xfrm>
            <a:off x="457200" y="4529827"/>
            <a:ext cx="1890129" cy="369332"/>
          </a:xfrm>
          <a:prstGeom prst="rect">
            <a:avLst/>
          </a:prstGeom>
          <a:noFill/>
        </p:spPr>
        <p:txBody>
          <a:bodyPr wrap="square" rtlCol="0">
            <a:spAutoFit/>
          </a:bodyPr>
          <a:lstStyle/>
          <a:p>
            <a:r>
              <a:rPr lang="en-US" dirty="0" smtClean="0">
                <a:solidFill>
                  <a:srgbClr val="000000"/>
                </a:solidFill>
              </a:rPr>
              <a:t>TTEST: 0.07315</a:t>
            </a:r>
          </a:p>
        </p:txBody>
      </p:sp>
    </p:spTree>
    <p:extLst>
      <p:ext uri="{BB962C8B-B14F-4D97-AF65-F5344CB8AC3E}">
        <p14:creationId xmlns:p14="http://schemas.microsoft.com/office/powerpoint/2010/main" val="206402210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ath-ppt-template__ARIAL__v1">
  <a:themeElements>
    <a:clrScheme name="Custom 1">
      <a:dk1>
        <a:srgbClr val="000000"/>
      </a:dk1>
      <a:lt1>
        <a:srgbClr val="FFFFFF"/>
      </a:lt1>
      <a:dk2>
        <a:srgbClr val="000000"/>
      </a:dk2>
      <a:lt2>
        <a:srgbClr val="FFFFFF"/>
      </a:lt2>
      <a:accent1>
        <a:srgbClr val="006CB7"/>
      </a:accent1>
      <a:accent2>
        <a:srgbClr val="3389C5"/>
      </a:accent2>
      <a:accent3>
        <a:srgbClr val="66A7D4"/>
      </a:accent3>
      <a:accent4>
        <a:srgbClr val="99C4E2"/>
      </a:accent4>
      <a:accent5>
        <a:srgbClr val="CCE2F1"/>
      </a:accent5>
      <a:accent6>
        <a:srgbClr val="ADAFAF"/>
      </a:accent6>
      <a:hlink>
        <a:srgbClr val="006CB7"/>
      </a:hlink>
      <a:folHlink>
        <a:srgbClr val="006CB7"/>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erizon PowerPoint 2017">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1">
          <a:schemeClr val="accent1"/>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ath-ppt-template__ARIAL__v1.potx" id="{183D79F6-C737-43C1-8847-01F327686C21}" vid="{FB867849-F4A3-451F-A8D2-912D8CC3C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oath-ppt-template__ARIAL__v1.thmx</Template>
  <TotalTime>615</TotalTime>
  <Words>1267</Words>
  <Application>Microsoft Macintosh PowerPoint</Application>
  <PresentationFormat>On-screen Show (16:9)</PresentationFormat>
  <Paragraphs>202</Paragraphs>
  <Slides>21</Slides>
  <Notes>17</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oath-ppt-template__ARIAL__v1</vt:lpstr>
      <vt:lpstr>PowerPoint Presentation</vt:lpstr>
      <vt:lpstr>Nianyi Wang</vt:lpstr>
      <vt:lpstr>Motivations</vt:lpstr>
      <vt:lpstr>Definitions</vt:lpstr>
      <vt:lpstr>Why do click behaviors matter?</vt:lpstr>
      <vt:lpstr>Multi-Click Example</vt:lpstr>
      <vt:lpstr>Single-Click Example</vt:lpstr>
      <vt:lpstr>What will affect click behavior?</vt:lpstr>
      <vt:lpstr>What will affect click behavior?</vt:lpstr>
      <vt:lpstr>What will affect click behavior?</vt:lpstr>
      <vt:lpstr>What will affect click behavior?</vt:lpstr>
      <vt:lpstr>Building Models</vt:lpstr>
      <vt:lpstr>Building Models</vt:lpstr>
      <vt:lpstr>Models</vt:lpstr>
      <vt:lpstr>Efficiency</vt:lpstr>
      <vt:lpstr>Important Results</vt:lpstr>
      <vt:lpstr>Important Results</vt:lpstr>
      <vt:lpstr>Important Results</vt:lpstr>
      <vt:lpstr>Future Application</vt:lpstr>
      <vt:lpstr>Git</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Nianyi</dc:creator>
  <cp:lastModifiedBy>Nianyi</cp:lastModifiedBy>
  <cp:revision>53</cp:revision>
  <dcterms:created xsi:type="dcterms:W3CDTF">2017-07-26T19:55:16Z</dcterms:created>
  <dcterms:modified xsi:type="dcterms:W3CDTF">2017-07-28T17:27:27Z</dcterms:modified>
</cp:coreProperties>
</file>