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CD4"/>
    <a:srgbClr val="535353"/>
    <a:srgbClr val="32A193"/>
    <a:srgbClr val="3DB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73"/>
    <p:restoredTop sz="94783"/>
  </p:normalViewPr>
  <p:slideViewPr>
    <p:cSldViewPr snapToGrid="0" snapToObjects="1" showGuides="1">
      <p:cViewPr varScale="1">
        <p:scale>
          <a:sx n="39" d="100"/>
          <a:sy n="39" d="100"/>
        </p:scale>
        <p:origin x="184" y="1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4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54DA-204A-C449-8C57-79633B10089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88A5-8CBD-F844-9E65-B07E1486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6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7433" y="1568849"/>
            <a:ext cx="10377134" cy="5026588"/>
          </a:xfrm>
          <a:prstGeom prst="rect">
            <a:avLst/>
          </a:prstGeom>
          <a:solidFill>
            <a:srgbClr val="3DB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16086" y="2579913"/>
            <a:ext cx="2579914" cy="2449286"/>
          </a:xfrm>
          <a:prstGeom prst="rect">
            <a:avLst/>
          </a:prstGeom>
          <a:solidFill>
            <a:srgbClr val="53535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03572" y="2579913"/>
            <a:ext cx="2579914" cy="2449286"/>
          </a:xfrm>
          <a:prstGeom prst="rect">
            <a:avLst/>
          </a:prstGeom>
          <a:solidFill>
            <a:srgbClr val="F3EC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7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Chen</dc:creator>
  <cp:lastModifiedBy>Wang Chen</cp:lastModifiedBy>
  <cp:revision>2</cp:revision>
  <dcterms:created xsi:type="dcterms:W3CDTF">2018-01-06T23:47:59Z</dcterms:created>
  <dcterms:modified xsi:type="dcterms:W3CDTF">2018-01-07T08:02:32Z</dcterms:modified>
</cp:coreProperties>
</file>