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D97"/>
    <a:srgbClr val="EEB1B1"/>
    <a:srgbClr val="BBCCF1"/>
    <a:srgbClr val="FDF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7"/>
    <p:restoredTop sz="94783"/>
  </p:normalViewPr>
  <p:slideViewPr>
    <p:cSldViewPr snapToGrid="0" snapToObjects="1" showGuides="1">
      <p:cViewPr varScale="1">
        <p:scale>
          <a:sx n="72" d="100"/>
          <a:sy n="72" d="100"/>
        </p:scale>
        <p:origin x="208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DE5C-930A-014E-AF64-644BEFEBECE8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29BC-93C0-0340-884D-A7D395AE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4388" y="528638"/>
            <a:ext cx="3871912" cy="1728787"/>
          </a:xfrm>
          <a:prstGeom prst="rect">
            <a:avLst/>
          </a:prstGeom>
          <a:solidFill>
            <a:srgbClr val="FDF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1194" y="528638"/>
            <a:ext cx="3871912" cy="1728787"/>
          </a:xfrm>
          <a:prstGeom prst="rect">
            <a:avLst/>
          </a:prstGeom>
          <a:solidFill>
            <a:srgbClr val="BBC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3239294"/>
            <a:ext cx="3871912" cy="1728787"/>
          </a:xfrm>
          <a:prstGeom prst="rect">
            <a:avLst/>
          </a:prstGeom>
          <a:solidFill>
            <a:srgbClr val="EE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41194" y="3239294"/>
            <a:ext cx="3871912" cy="1728787"/>
          </a:xfrm>
          <a:prstGeom prst="rect">
            <a:avLst/>
          </a:prstGeom>
          <a:solidFill>
            <a:srgbClr val="EFF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Chen</dc:creator>
  <cp:lastModifiedBy>Wang Chen</cp:lastModifiedBy>
  <cp:revision>1</cp:revision>
  <dcterms:created xsi:type="dcterms:W3CDTF">2017-12-16T07:48:47Z</dcterms:created>
  <dcterms:modified xsi:type="dcterms:W3CDTF">2017-12-16T07:53:02Z</dcterms:modified>
</cp:coreProperties>
</file>