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yangecnu/p/422753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b="1" dirty="0" err="1" smtClean="0"/>
              <a:t>RabbitMQ</a:t>
            </a:r>
            <a:endParaRPr lang="zh-CN" altLang="en-US" sz="9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280831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消息队列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					</a:t>
            </a:r>
            <a:r>
              <a:rPr lang="zh-CN" altLang="en-US" sz="1400" dirty="0" smtClean="0">
                <a:solidFill>
                  <a:schemeClr val="tx1"/>
                </a:solidFill>
              </a:rPr>
              <a:t>速派技术：王承申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host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RabbitMQ</a:t>
            </a:r>
            <a:r>
              <a:rPr lang="zh-CN" altLang="zh-CN" dirty="0"/>
              <a:t>服务器权限控制以</a:t>
            </a:r>
            <a:r>
              <a:rPr lang="en-US" altLang="zh-CN" dirty="0" err="1"/>
              <a:t>vhost</a:t>
            </a:r>
            <a:r>
              <a:rPr lang="zh-CN" altLang="zh-CN" dirty="0"/>
              <a:t>为单位，每个</a:t>
            </a:r>
            <a:r>
              <a:rPr lang="en-US" altLang="zh-CN" dirty="0" err="1"/>
              <a:t>vhost</a:t>
            </a:r>
            <a:r>
              <a:rPr lang="zh-CN" altLang="zh-CN" dirty="0"/>
              <a:t>有自己的队列、路由，不同的</a:t>
            </a:r>
            <a:r>
              <a:rPr lang="en-US" altLang="zh-CN" dirty="0" err="1"/>
              <a:t>vhost</a:t>
            </a:r>
            <a:r>
              <a:rPr lang="zh-CN" altLang="zh-CN" dirty="0"/>
              <a:t>里面队列，路由可以重名，每一个</a:t>
            </a:r>
            <a:r>
              <a:rPr lang="en-US" altLang="zh-CN" dirty="0" err="1"/>
              <a:t>vhost</a:t>
            </a:r>
            <a:r>
              <a:rPr lang="zh-CN" altLang="zh-CN" dirty="0"/>
              <a:t>实例提供逻辑上的分离，所以不同的项目可以使用不同的</a:t>
            </a:r>
            <a:r>
              <a:rPr lang="en-US" altLang="zh-CN" dirty="0" err="1"/>
              <a:t>vhost</a:t>
            </a:r>
            <a:r>
              <a:rPr lang="zh-CN" altLang="zh-CN" dirty="0"/>
              <a:t>便于管理。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1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消息持久化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RabbitMQ</a:t>
            </a:r>
            <a:r>
              <a:rPr lang="zh-CN" altLang="en-US" dirty="0" smtClean="0"/>
              <a:t>能实现消息持久化，这样即使服务器重启消息也不会丢失，要做到以下三点：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1.</a:t>
            </a:r>
            <a:r>
              <a:rPr lang="zh-CN" altLang="zh-CN" dirty="0" smtClean="0"/>
              <a:t>保证</a:t>
            </a:r>
            <a:r>
              <a:rPr lang="zh-CN" altLang="zh-CN" dirty="0"/>
              <a:t>消息持久化</a:t>
            </a:r>
            <a:r>
              <a:rPr lang="en-US" altLang="zh-CN" dirty="0"/>
              <a:t>,</a:t>
            </a:r>
            <a:r>
              <a:rPr lang="zh-CN" altLang="zh-CN" dirty="0"/>
              <a:t>把消息的“投递模式”设置为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properties.DeliveryMode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2;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properties.Persistent</a:t>
            </a:r>
            <a:r>
              <a:rPr lang="en-US" altLang="zh-CN" dirty="0" smtClean="0"/>
              <a:t> = true;</a:t>
            </a:r>
            <a:endParaRPr lang="zh-CN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2</a:t>
            </a:r>
            <a:r>
              <a:rPr lang="en-US" altLang="zh-CN" dirty="0" smtClean="0"/>
              <a:t>.</a:t>
            </a:r>
            <a:r>
              <a:rPr lang="zh-CN" altLang="zh-CN" dirty="0"/>
              <a:t>发送到持久化的交换器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/>
              <a:t>durable = true;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channel.ExchangeDeclare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exchangeName</a:t>
            </a:r>
            <a:r>
              <a:rPr lang="en-US" altLang="zh-CN" dirty="0"/>
              <a:t>, </a:t>
            </a:r>
            <a:r>
              <a:rPr lang="en-US" altLang="zh-CN" dirty="0" err="1"/>
              <a:t>exchangeType</a:t>
            </a:r>
            <a:r>
              <a:rPr lang="en-US" altLang="zh-CN" dirty="0"/>
              <a:t>, durable, false, null</a:t>
            </a:r>
            <a:r>
              <a:rPr lang="en-US" altLang="zh-CN" dirty="0" smtClean="0"/>
              <a:t>);</a:t>
            </a:r>
          </a:p>
          <a:p>
            <a:pPr marL="0" lv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3.</a:t>
            </a:r>
            <a:r>
              <a:rPr lang="zh-CN" altLang="zh-CN" dirty="0"/>
              <a:t>发送到持久化的队列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/>
              <a:t>durable = true;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channel.QueueDeclare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queueName</a:t>
            </a:r>
            <a:r>
              <a:rPr lang="en-US" altLang="zh-CN" dirty="0"/>
              <a:t>, durable, false, false, null</a:t>
            </a:r>
            <a:r>
              <a:rPr lang="en-US" altLang="zh-CN" dirty="0" smtClean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12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消费者消息</a:t>
            </a:r>
            <a:r>
              <a:rPr lang="zh-CN" altLang="en-US" dirty="0" smtClean="0"/>
              <a:t>确认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两种</a:t>
            </a:r>
            <a:r>
              <a:rPr lang="zh-CN" altLang="en-US" sz="2200" dirty="0"/>
              <a:t>确认</a:t>
            </a:r>
            <a:r>
              <a:rPr lang="zh-CN" altLang="en-US" sz="2200" dirty="0" smtClean="0"/>
              <a:t>方式：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自动应答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</a:t>
            </a:r>
            <a:r>
              <a:rPr lang="zh-CN" altLang="en-US" sz="2200" dirty="0" smtClean="0"/>
              <a:t>服务器分配一条消息后立即删除；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手动应答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      </a:t>
            </a:r>
            <a:r>
              <a:rPr lang="zh-CN" altLang="en-US" sz="2200" dirty="0" smtClean="0"/>
              <a:t>消费者处理消息后向服务器发送应答，服务器收到应答后删除消息；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289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r>
              <a:rPr lang="zh-CN" altLang="en-US" dirty="0" smtClean="0"/>
              <a:t>及使用</a:t>
            </a:r>
            <a:r>
              <a:rPr lang="zh-CN" altLang="en-US" dirty="0"/>
              <a:t>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是消息队列的一种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，</a:t>
            </a:r>
            <a:r>
              <a:rPr lang="en-US" altLang="zh-CN" sz="2800" dirty="0" smtClean="0"/>
              <a:t>AMQP</a:t>
            </a:r>
            <a:r>
              <a:rPr lang="zh-CN" altLang="en-US" sz="2800" dirty="0" smtClean="0"/>
              <a:t>（高级消息队列协议）的一种</a:t>
            </a:r>
            <a:r>
              <a:rPr lang="zh-CN" altLang="en-US" sz="2800" dirty="0" smtClean="0"/>
              <a:t>实现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服务器</a:t>
            </a:r>
            <a:r>
              <a:rPr lang="zh-CN" altLang="en-US" sz="2800" dirty="0"/>
              <a:t>端用</a:t>
            </a:r>
            <a:r>
              <a:rPr lang="en-US" altLang="zh-CN" sz="2800" dirty="0" err="1"/>
              <a:t>Erlang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编写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支持</a:t>
            </a:r>
            <a:r>
              <a:rPr lang="zh-CN" altLang="en-US" sz="2800" dirty="0"/>
              <a:t>多种</a:t>
            </a:r>
            <a:r>
              <a:rPr lang="zh-CN" altLang="en-US" sz="2800" dirty="0" smtClean="0"/>
              <a:t>客户端；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一般用在对实时性要求不高且执行起来比较耗时的地方。</a:t>
            </a:r>
            <a:r>
              <a:rPr lang="zh-CN" altLang="en-US" sz="2800" dirty="0" smtClean="0"/>
              <a:t>比如</a:t>
            </a:r>
            <a:r>
              <a:rPr lang="zh-CN" altLang="en-US" sz="2800" dirty="0"/>
              <a:t>发送短信，邮件提醒，更新文章阅读计数，记录用户操作日志等等，如果实时处理的话，在用户访问量比较大的情况下，对系统压力比较</a:t>
            </a:r>
            <a:r>
              <a:rPr lang="zh-CN" altLang="en-US" sz="2800" dirty="0" smtClean="0"/>
              <a:t>大；</a:t>
            </a:r>
            <a:r>
              <a:rPr lang="zh-CN" altLang="en-US" sz="2800" dirty="0"/>
              <a:t>结合消息队列与后台任务，通过避开高峰期对大数据进行处理，就可以有效降低数据库处理数据的负荷。</a:t>
            </a:r>
            <a:endParaRPr lang="en-US" altLang="zh-CN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73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91680" y="1617948"/>
            <a:ext cx="5340189" cy="42484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RabbitMQ</a:t>
            </a:r>
            <a:r>
              <a:rPr lang="zh-CN" altLang="en-US" dirty="0" smtClean="0"/>
              <a:t>简单流程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3284984"/>
            <a:ext cx="1296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Producter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生产者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00535" y="3212976"/>
            <a:ext cx="1717420" cy="114849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Exchange </a:t>
            </a:r>
            <a:r>
              <a:rPr lang="zh-CN" altLang="en-US" b="1" dirty="0" smtClean="0"/>
              <a:t>（交换</a:t>
            </a:r>
            <a:r>
              <a:rPr lang="zh-CN" altLang="en-US" b="1" dirty="0"/>
              <a:t>机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6" name="右箭头 5"/>
          <p:cNvSpPr/>
          <p:nvPr/>
        </p:nvSpPr>
        <p:spPr>
          <a:xfrm>
            <a:off x="1403648" y="3717032"/>
            <a:ext cx="696887" cy="21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预定义过程 6"/>
          <p:cNvSpPr/>
          <p:nvPr/>
        </p:nvSpPr>
        <p:spPr>
          <a:xfrm>
            <a:off x="4427984" y="2672336"/>
            <a:ext cx="1944216" cy="612648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Queue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队列一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流程图: 预定义过程 7"/>
          <p:cNvSpPr/>
          <p:nvPr/>
        </p:nvSpPr>
        <p:spPr>
          <a:xfrm>
            <a:off x="4427984" y="4293096"/>
            <a:ext cx="1944216" cy="612648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 smtClean="0"/>
              <a:t>队列二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rot="19854867">
            <a:off x="3557063" y="3004971"/>
            <a:ext cx="829881" cy="187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2188938">
            <a:off x="3734617" y="4249465"/>
            <a:ext cx="696887" cy="21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7380312" y="2636912"/>
            <a:ext cx="1512168" cy="7884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r>
              <a:rPr lang="zh-CN" altLang="en-US" dirty="0" smtClean="0"/>
              <a:t>（消费者</a:t>
            </a:r>
            <a:r>
              <a:rPr lang="zh-CN" altLang="en-US" dirty="0"/>
              <a:t>一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7380312" y="4150954"/>
            <a:ext cx="1528666" cy="7884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r>
              <a:rPr lang="zh-CN" altLang="en-US" dirty="0" smtClean="0"/>
              <a:t>（消费者二）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6467401" y="2922223"/>
            <a:ext cx="840903" cy="176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467402" y="4436264"/>
            <a:ext cx="840902" cy="21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91067" y="1685747"/>
            <a:ext cx="2016224" cy="591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RabbitMQ</a:t>
            </a:r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具体搭建步骤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u="sng" dirty="0" smtClean="0">
                <a:hlinkClick r:id="rId2"/>
              </a:rPr>
              <a:t>http</a:t>
            </a:r>
            <a:r>
              <a:rPr lang="en-US" altLang="zh-CN" sz="2000" u="sng" dirty="0">
                <a:hlinkClick r:id="rId2"/>
              </a:rPr>
              <a:t>://</a:t>
            </a:r>
            <a:r>
              <a:rPr lang="en-US" altLang="zh-CN" sz="2000" u="sng" dirty="0" smtClean="0">
                <a:hlinkClick r:id="rId2"/>
              </a:rPr>
              <a:t>www.cnblogs.com/yangecnu/p/4227535.html</a:t>
            </a:r>
            <a:endParaRPr lang="en-US" altLang="zh-CN" sz="2000" u="sng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配置常量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b="1" dirty="0" smtClean="0"/>
              <a:t>ERLANG_HOME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C:\Program Files (x86)\</a:t>
            </a:r>
            <a:r>
              <a:rPr lang="en-US" altLang="zh-CN" sz="2000" dirty="0" smtClean="0"/>
              <a:t>erl5.8.4</a:t>
            </a:r>
          </a:p>
          <a:p>
            <a:pPr marL="0" indent="0">
              <a:buNone/>
            </a:pPr>
            <a:r>
              <a:rPr lang="en-US" altLang="zh-CN" sz="2000" b="1" dirty="0" smtClean="0"/>
              <a:t>RABBITMQ_SERVER</a:t>
            </a:r>
            <a:r>
              <a:rPr lang="zh-CN" altLang="en-US" sz="2000" dirty="0" smtClean="0"/>
              <a:t>：  </a:t>
            </a:r>
            <a:r>
              <a:rPr lang="en-US" altLang="zh-CN" sz="2000" dirty="0"/>
              <a:t>C:\Program Files (x86)\rabbitmq-server-windows-2.5.1\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Path</a:t>
            </a:r>
            <a:r>
              <a:rPr lang="zh-CN" altLang="zh-CN" sz="2000" dirty="0"/>
              <a:t>：</a:t>
            </a:r>
            <a:r>
              <a:rPr lang="en-US" altLang="zh-CN" sz="2000" dirty="0"/>
              <a:t> ;%RABBITMQ_SERVER%\</a:t>
            </a:r>
            <a:r>
              <a:rPr lang="en-US" altLang="zh-CN" sz="2000" dirty="0" err="1" smtClean="0"/>
              <a:t>sbin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常用密令</a:t>
            </a:r>
            <a:endParaRPr lang="zh-CN" altLang="zh-CN" dirty="0"/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zh-CN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2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258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启动监控管理器：</a:t>
            </a:r>
            <a:r>
              <a:rPr lang="en-US" altLang="zh-CN" dirty="0" err="1"/>
              <a:t>rabbitmq</a:t>
            </a:r>
            <a:r>
              <a:rPr lang="en-US" altLang="zh-CN" dirty="0"/>
              <a:t>-plugins enable </a:t>
            </a:r>
            <a:r>
              <a:rPr lang="en-US" altLang="zh-CN" dirty="0" err="1"/>
              <a:t>rabbitmq_management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关闭监控管理器：</a:t>
            </a:r>
            <a:r>
              <a:rPr lang="en-US" altLang="zh-CN" dirty="0" err="1"/>
              <a:t>rabbitmq</a:t>
            </a:r>
            <a:r>
              <a:rPr lang="en-US" altLang="zh-CN" dirty="0"/>
              <a:t>-plugins disable </a:t>
            </a:r>
            <a:r>
              <a:rPr lang="en-US" altLang="zh-CN" dirty="0" err="1"/>
              <a:t>rabbitmq_management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安装服务：</a:t>
            </a:r>
            <a:r>
              <a:rPr lang="en-US" altLang="zh-CN" dirty="0" err="1"/>
              <a:t>abbitmq</a:t>
            </a:r>
            <a:r>
              <a:rPr lang="en-US" altLang="zh-CN" dirty="0"/>
              <a:t>-service install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启动</a:t>
            </a:r>
            <a:r>
              <a:rPr lang="en-US" altLang="zh-CN" dirty="0" err="1"/>
              <a:t>rabbitmq</a:t>
            </a:r>
            <a:r>
              <a:rPr lang="zh-CN" altLang="zh-CN" dirty="0"/>
              <a:t>：</a:t>
            </a:r>
            <a:r>
              <a:rPr lang="en-US" altLang="zh-CN" dirty="0" err="1"/>
              <a:t>rabbitmq</a:t>
            </a:r>
            <a:r>
              <a:rPr lang="en-US" altLang="zh-CN" dirty="0"/>
              <a:t>-service start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关闭</a:t>
            </a:r>
            <a:r>
              <a:rPr lang="en-US" altLang="zh-CN" dirty="0" err="1"/>
              <a:t>rabbitmq</a:t>
            </a:r>
            <a:r>
              <a:rPr lang="zh-CN" altLang="zh-CN" dirty="0"/>
              <a:t>：</a:t>
            </a:r>
            <a:r>
              <a:rPr lang="en-US" altLang="zh-CN" dirty="0" err="1"/>
              <a:t>rabbitmq</a:t>
            </a:r>
            <a:r>
              <a:rPr lang="en-US" altLang="zh-CN" dirty="0"/>
              <a:t>-service stop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查看所有的队列：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list_queues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清除所有的队列：</a:t>
            </a:r>
            <a:r>
              <a:rPr lang="en-US" altLang="zh-CN" dirty="0" err="1"/>
              <a:t>rabbitmqctl</a:t>
            </a:r>
            <a:r>
              <a:rPr lang="en-US" altLang="zh-CN" dirty="0"/>
              <a:t> reset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关闭应用：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stop_app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启动应用：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start_app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添加用户：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add_user</a:t>
            </a:r>
            <a:r>
              <a:rPr lang="en-US" altLang="zh-CN" dirty="0"/>
              <a:t> username password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分配角色：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set_user_tags</a:t>
            </a:r>
            <a:r>
              <a:rPr lang="en-US" altLang="zh-CN" dirty="0"/>
              <a:t> username administrator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新增虚拟主机：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add_vhost</a:t>
            </a:r>
            <a:r>
              <a:rPr lang="en-US" altLang="zh-CN" dirty="0"/>
              <a:t>  </a:t>
            </a:r>
            <a:r>
              <a:rPr lang="en-US" altLang="zh-CN" dirty="0" err="1"/>
              <a:t>vhost_name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将新虚拟主机授权给新用户：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set_permissions</a:t>
            </a:r>
            <a:r>
              <a:rPr lang="en-US" altLang="zh-CN" dirty="0"/>
              <a:t> -p </a:t>
            </a:r>
            <a:r>
              <a:rPr lang="en-US" altLang="zh-CN" dirty="0" err="1"/>
              <a:t>vhost_name</a:t>
            </a:r>
            <a:r>
              <a:rPr lang="en-US" altLang="zh-CN" dirty="0"/>
              <a:t> username '.*' '.*' '.*'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1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.Net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程序中使用</a:t>
            </a:r>
            <a:r>
              <a:rPr lang="en-US" altLang="zh-CN" dirty="0" err="1"/>
              <a:t>RabbitMQ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引用</a:t>
            </a:r>
            <a:r>
              <a:rPr lang="en-US" altLang="zh-CN" dirty="0" err="1" smtClean="0"/>
              <a:t>RabbitMQ</a:t>
            </a:r>
            <a:r>
              <a:rPr lang="zh-CN" altLang="en-US" dirty="0"/>
              <a:t>的客户端</a:t>
            </a:r>
            <a:r>
              <a:rPr lang="zh-CN" altLang="en-US" dirty="0" smtClean="0"/>
              <a:t>程序集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RabbitMQ.Client.dll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1" dirty="0" err="1"/>
              <a:t>ConnectionFactory</a:t>
            </a:r>
            <a:r>
              <a:rPr lang="zh-CN" altLang="en-US" b="1" dirty="0"/>
              <a:t>、</a:t>
            </a:r>
            <a:r>
              <a:rPr lang="en-US" altLang="zh-CN" b="1" dirty="0"/>
              <a:t>Connection</a:t>
            </a:r>
            <a:r>
              <a:rPr lang="zh-CN" altLang="en-US" b="1" dirty="0"/>
              <a:t>、</a:t>
            </a:r>
            <a:r>
              <a:rPr lang="en-US" altLang="zh-CN" b="1" dirty="0"/>
              <a:t>Channel</a:t>
            </a:r>
          </a:p>
          <a:p>
            <a:pPr marL="0" indent="0">
              <a:buNone/>
            </a:pPr>
            <a:r>
              <a:rPr lang="zh-CN" altLang="en-US" sz="2400" dirty="0"/>
              <a:t>都</a:t>
            </a:r>
            <a:r>
              <a:rPr lang="zh-CN" altLang="en-US" sz="2400" dirty="0" smtClean="0"/>
              <a:t>是</a:t>
            </a:r>
            <a:r>
              <a:rPr lang="en-US" altLang="zh-CN" sz="2400" dirty="0" err="1"/>
              <a:t>RabbitMQ</a:t>
            </a:r>
            <a:r>
              <a:rPr lang="zh-CN" altLang="en-US" sz="2400" dirty="0"/>
              <a:t>对外提供的</a:t>
            </a:r>
            <a:r>
              <a:rPr lang="en-US" altLang="zh-CN" sz="2400" dirty="0"/>
              <a:t>API</a:t>
            </a:r>
            <a:r>
              <a:rPr lang="zh-CN" altLang="en-US" sz="2400" dirty="0"/>
              <a:t>中最基本的对象。</a:t>
            </a:r>
            <a:r>
              <a:rPr lang="en-US" altLang="zh-CN" sz="2400" dirty="0"/>
              <a:t>Connection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RabbitMQ</a:t>
            </a:r>
            <a:r>
              <a:rPr lang="zh-CN" altLang="en-US" sz="2400" dirty="0"/>
              <a:t>的</a:t>
            </a:r>
            <a:r>
              <a:rPr lang="en-US" altLang="zh-CN" sz="2400" dirty="0"/>
              <a:t>socket</a:t>
            </a:r>
            <a:r>
              <a:rPr lang="zh-CN" altLang="en-US" sz="2400" dirty="0"/>
              <a:t>链接，它封装了</a:t>
            </a:r>
            <a:r>
              <a:rPr lang="en-US" altLang="zh-CN" sz="2400" dirty="0"/>
              <a:t>socket</a:t>
            </a:r>
            <a:r>
              <a:rPr lang="zh-CN" altLang="en-US" sz="2400" dirty="0"/>
              <a:t>协议相关部分逻辑。</a:t>
            </a:r>
            <a:r>
              <a:rPr lang="en-US" altLang="zh-CN" sz="2400" dirty="0" err="1"/>
              <a:t>ConnectionFactory</a:t>
            </a:r>
            <a:r>
              <a:rPr lang="zh-CN" altLang="en-US" sz="2400" dirty="0"/>
              <a:t>为</a:t>
            </a:r>
            <a:r>
              <a:rPr lang="en-US" altLang="zh-CN" sz="2400" dirty="0"/>
              <a:t>Connection</a:t>
            </a:r>
            <a:r>
              <a:rPr lang="zh-CN" altLang="en-US" sz="2400" dirty="0"/>
              <a:t>的制造工厂。</a:t>
            </a:r>
            <a:br>
              <a:rPr lang="zh-CN" altLang="en-US" sz="2400" dirty="0"/>
            </a:br>
            <a:r>
              <a:rPr lang="en-US" altLang="zh-CN" sz="2400" dirty="0" smtClean="0"/>
              <a:t>Channel</a:t>
            </a:r>
            <a:r>
              <a:rPr lang="zh-CN" altLang="en-US" sz="2400" dirty="0" smtClean="0"/>
              <a:t>（信道）是</a:t>
            </a:r>
            <a:r>
              <a:rPr lang="zh-CN" altLang="en-US" sz="2400" dirty="0"/>
              <a:t>我们与</a:t>
            </a:r>
            <a:r>
              <a:rPr lang="en-US" altLang="zh-CN" sz="2400" dirty="0" err="1"/>
              <a:t>RabbitMQ</a:t>
            </a:r>
            <a:r>
              <a:rPr lang="zh-CN" altLang="en-US" sz="2400" dirty="0"/>
              <a:t>打交道的最重要的一个接口，我们大部分的业务操作是在</a:t>
            </a:r>
            <a:r>
              <a:rPr lang="en-US" altLang="zh-CN" sz="2400" dirty="0"/>
              <a:t>Channel</a:t>
            </a:r>
            <a:r>
              <a:rPr lang="zh-CN" altLang="en-US" sz="2400" dirty="0"/>
              <a:t>这个接口中完成的，包括定义</a:t>
            </a:r>
            <a:r>
              <a:rPr lang="en-US" altLang="zh-CN" sz="2400" dirty="0"/>
              <a:t>Queue</a:t>
            </a:r>
            <a:r>
              <a:rPr lang="zh-CN" altLang="en-US" sz="2400" dirty="0"/>
              <a:t>、定义</a:t>
            </a:r>
            <a:r>
              <a:rPr lang="en-US" altLang="zh-CN" sz="2400" dirty="0"/>
              <a:t>Exchange</a:t>
            </a:r>
            <a:r>
              <a:rPr lang="zh-CN" altLang="en-US" sz="2400" dirty="0"/>
              <a:t>、绑定</a:t>
            </a:r>
            <a:r>
              <a:rPr lang="en-US" altLang="zh-CN" sz="2400" dirty="0"/>
              <a:t>Queue</a:t>
            </a:r>
            <a:r>
              <a:rPr lang="zh-CN" altLang="en-US" sz="2400" dirty="0"/>
              <a:t>与</a:t>
            </a:r>
            <a:r>
              <a:rPr lang="en-US" altLang="zh-CN" sz="2400" dirty="0"/>
              <a:t>Exchange</a:t>
            </a:r>
            <a:r>
              <a:rPr lang="zh-CN" altLang="en-US" sz="2400" dirty="0"/>
              <a:t>、发布消息等</a:t>
            </a:r>
          </a:p>
        </p:txBody>
      </p:sp>
    </p:spTree>
    <p:extLst>
      <p:ext uri="{BB962C8B-B14F-4D97-AF65-F5344CB8AC3E}">
        <p14:creationId xmlns:p14="http://schemas.microsoft.com/office/powerpoint/2010/main" val="26342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交换器类型常用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r>
              <a:rPr lang="en-US" altLang="zh-CN" dirty="0"/>
              <a:t>(</a:t>
            </a:r>
            <a:r>
              <a:rPr lang="en-US" altLang="zh-CN" dirty="0" err="1" smtClean="0"/>
              <a:t>direct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fanout,topic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Direct:</a:t>
            </a:r>
            <a:r>
              <a:rPr lang="zh-CN" altLang="en-US" dirty="0" smtClean="0"/>
              <a:t>根据路由键发送消息到绑定路由键的队列</a:t>
            </a:r>
            <a:endParaRPr lang="zh-CN" altLang="en-US" dirty="0"/>
          </a:p>
        </p:txBody>
      </p:sp>
      <p:pic>
        <p:nvPicPr>
          <p:cNvPr id="1027" name="Picture 3" descr="0ec0f465-49c6-361c-ae2b-dd951a6ed1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7056784" cy="420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5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5386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altLang="zh-CN" b="1" dirty="0" err="1"/>
              <a:t>Fanout</a:t>
            </a:r>
            <a:r>
              <a:rPr lang="en-US" altLang="zh-CN" b="1" dirty="0"/>
              <a:t> </a:t>
            </a:r>
            <a:r>
              <a:rPr lang="zh-CN" altLang="en-US" b="1" dirty="0" smtClean="0"/>
              <a:t>：</a:t>
            </a:r>
            <a:r>
              <a:rPr lang="zh-CN" altLang="zh-CN" dirty="0"/>
              <a:t> 不处理路由</a:t>
            </a:r>
            <a:r>
              <a:rPr lang="zh-CN" altLang="zh-CN" dirty="0" smtClean="0"/>
              <a:t>键</a:t>
            </a:r>
            <a:r>
              <a:rPr lang="zh-CN" altLang="en-US" dirty="0" smtClean="0"/>
              <a:t>，广播的方式，将消息发送所有绑定该交换机的队列里面，</a:t>
            </a:r>
            <a:r>
              <a:rPr lang="zh-CN" altLang="en-US" dirty="0"/>
              <a:t>是</a:t>
            </a:r>
            <a:r>
              <a:rPr lang="zh-CN" altLang="zh-CN" dirty="0" smtClean="0"/>
              <a:t>转发</a:t>
            </a:r>
            <a:r>
              <a:rPr lang="zh-CN" altLang="zh-CN" dirty="0"/>
              <a:t>消息是最快</a:t>
            </a:r>
            <a:r>
              <a:rPr lang="zh-CN" altLang="zh-CN" dirty="0" smtClean="0"/>
              <a:t>的</a:t>
            </a:r>
            <a:r>
              <a:rPr lang="zh-CN" altLang="en-US" dirty="0"/>
              <a:t>一</a:t>
            </a:r>
            <a:r>
              <a:rPr lang="zh-CN" altLang="en-US" dirty="0" smtClean="0"/>
              <a:t>种路由方式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25" y="1711989"/>
            <a:ext cx="7128792" cy="48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9788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b="1" dirty="0"/>
              <a:t>Topic </a:t>
            </a:r>
            <a:r>
              <a:rPr lang="zh-CN" altLang="en-US" b="1" dirty="0" smtClean="0"/>
              <a:t>：与</a:t>
            </a:r>
            <a:r>
              <a:rPr lang="en-US" altLang="zh-CN" dirty="0" smtClean="0"/>
              <a:t>direct</a:t>
            </a:r>
            <a:r>
              <a:rPr lang="zh-CN" altLang="en-US" dirty="0" smtClean="0"/>
              <a:t>类似，根据路由键匹配队列，但更复杂，用两</a:t>
            </a:r>
            <a:r>
              <a:rPr lang="zh-CN" altLang="en-US" dirty="0"/>
              <a:t>个</a:t>
            </a:r>
            <a:r>
              <a:rPr lang="zh-CN" altLang="en-US" dirty="0" smtClean="0"/>
              <a:t>特殊字符</a:t>
            </a:r>
            <a:r>
              <a:rPr lang="zh-CN" altLang="en-US" dirty="0"/>
              <a:t>“*”与“</a:t>
            </a:r>
            <a:r>
              <a:rPr lang="en-US" altLang="zh-CN" dirty="0" smtClean="0"/>
              <a:t>#”</a:t>
            </a:r>
            <a:r>
              <a:rPr lang="zh-CN" altLang="en-US" dirty="0" smtClean="0"/>
              <a:t>进行模糊</a:t>
            </a:r>
            <a:r>
              <a:rPr lang="zh-CN" altLang="en-US" dirty="0"/>
              <a:t>匹配 </a:t>
            </a:r>
            <a:r>
              <a:rPr lang="zh-CN" altLang="en-US" dirty="0" smtClean="0"/>
              <a:t>，“*”匹配一个词，“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”匹配多个词，如</a:t>
            </a:r>
            <a:r>
              <a:rPr lang="en-US" altLang="zh-CN" dirty="0" smtClean="0"/>
              <a:t>a.*=a.1,a.2 ;   a.#=a.1,a.1.2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2" y="2204864"/>
            <a:ext cx="9119098" cy="492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7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1860</TotalTime>
  <Words>632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微软雅黑</vt:lpstr>
      <vt:lpstr>Arial</vt:lpstr>
      <vt:lpstr>Franklin Gothic Book</vt:lpstr>
      <vt:lpstr>Franklin Gothic Medium</vt:lpstr>
      <vt:lpstr>Wingdings</vt:lpstr>
      <vt:lpstr>Wingdings 2</vt:lpstr>
      <vt:lpstr>暗香扑面</vt:lpstr>
      <vt:lpstr>RabbitMQ</vt:lpstr>
      <vt:lpstr>简介及使用场景</vt:lpstr>
      <vt:lpstr>RabbitMQ简单流程</vt:lpstr>
      <vt:lpstr>搭建服务器</vt:lpstr>
      <vt:lpstr>PowerPoint 演示文稿</vt:lpstr>
      <vt:lpstr>.Net 程序中使用RabbitMQ</vt:lpstr>
      <vt:lpstr>交换器类型常用3种(direct,fanout,topic)</vt:lpstr>
      <vt:lpstr>PowerPoint 演示文稿</vt:lpstr>
      <vt:lpstr>PowerPoint 演示文稿</vt:lpstr>
      <vt:lpstr>虚拟主机vhost</vt:lpstr>
      <vt:lpstr>消息持久化</vt:lpstr>
      <vt:lpstr>消费者消息确认机制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wangchengshen</dc:creator>
  <cp:lastModifiedBy>Administrator</cp:lastModifiedBy>
  <cp:revision>42</cp:revision>
  <dcterms:created xsi:type="dcterms:W3CDTF">2016-11-26T05:48:17Z</dcterms:created>
  <dcterms:modified xsi:type="dcterms:W3CDTF">2016-11-30T23:55:35Z</dcterms:modified>
</cp:coreProperties>
</file>