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81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D07C0-BB58-4BF7-B95C-B532A419F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935456-3D97-4549-B62D-4AE1356A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AEDBC-812C-4D23-94E6-BD442B8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7BA05-0F90-453D-AB42-296B4743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0AFF8-0947-4A39-B26B-BA010B00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0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C0906-DFAB-4C54-8C11-E9725F4E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92D38C-DA0A-4B23-90D1-1CAAD0E7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E20B1-B745-4E80-A602-34B2A5E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0C586-4E34-4E20-87E5-B2BD593D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AD6703-BF95-4815-B53D-1D96717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4DAF97-6639-4BB7-8DBD-FD0014EBA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97A776-B790-4C88-A79F-E7F89EC6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7ACFF-E56A-42E9-864C-99556F5E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18E6B-14D0-4094-AFBB-EA2CB69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4056FA-DEAC-4D6E-A9EE-DCE5189B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6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C5F00-46E4-471F-B3D2-9204E435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7506-DE8F-4116-AE62-B65A19ED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B2614-322E-4335-B04F-123D12AD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8B5501-527E-450D-BA50-7FC5D96A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FC300-7227-4F96-A76B-1F3D3C72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020C-08F8-4656-8BAF-A57DF951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086E24-D1E5-4736-A809-84354C50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75454-E51B-4FD7-90AE-555D067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630E1-21D3-4557-9594-BA3732F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76856-3E47-485F-B696-7AC6190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6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40ECA-7CD0-40F1-B00A-1111B935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2EB81-9A15-43BA-8B0C-B902DEB8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80D7F9-8F84-4045-9DA3-FAAA7758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1E77-8E72-4B3F-BE81-EFCBD85B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EA05-5337-4B6D-832E-59B4B892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27BC-DF73-401F-9DB9-7D9093C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4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0DF1C-C2AD-456F-86EA-BA79A117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D4069-736F-4911-B04E-0FC920E0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ED0ED4-2AC8-464E-8E48-22D094A7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70EF6-484D-4CA7-A320-F6F45283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D021CB-619A-4EB3-86F5-23369CADC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122316-1D9E-47D9-8CA2-08B82471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F2388F-58B0-44E1-8208-E1C58B9D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D25591-DF0E-47CA-B096-D17392F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82E86-F08A-4251-961E-B17BDA7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3D3243-3050-4DD0-A543-555023B4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74F1BC-3322-4273-9A24-0E9A9A5B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947AF6-3F6E-424F-AA32-76BBD048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1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AF6FAA-AEEC-4CEB-86F3-EB9DEDCF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0426E2-E609-41F6-A24D-1AF41894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AB191C-E80D-4365-9AA9-632EE011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0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97CD6-7440-4641-8F67-8696AEB3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CF933-63AA-483B-9862-FAA8C0DD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FDE9B7-6D99-436F-943D-2C79B93B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E2212-2645-42F1-9ED9-051CA148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D5EC28-EEE2-4829-871A-ACDBDAD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94D8E2-1F43-4324-B396-C83ABBCE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69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DBBC8-2351-4A37-8416-3769AF22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55ECFC-3D70-489E-84FB-5B8571B8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5CA9A9-DDFA-47FB-B66D-1943F30F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A31AFA-FFFB-4E31-BFB8-3853354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C3C915-6B3E-45C0-B46C-802598C5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C277C-23B9-462F-97EB-F86D8999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9A897F-93F4-49E2-AD92-EB5BF1B4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2C39-5BB5-420E-B840-BE122F27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DDC20-93BB-48F2-AF88-1CC8FD627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84ED-6DC2-4413-9D9A-C618FFFB27D7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A2F37-08A2-486D-A3B8-1ED8AC08C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438DF-3836-40B3-B094-4D39F503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5EAE-CFC1-4C7A-B317-A0C6BDC95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10CB55-B64C-4B6F-89E5-DCEE1D8CFB57}"/>
              </a:ext>
            </a:extLst>
          </p:cNvPr>
          <p:cNvGrpSpPr/>
          <p:nvPr/>
        </p:nvGrpSpPr>
        <p:grpSpPr>
          <a:xfrm>
            <a:off x="518" y="-3846290"/>
            <a:ext cx="13716000" cy="11346025"/>
            <a:chOff x="518" y="-3846290"/>
            <a:chExt cx="13716000" cy="1134602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FC11F6-8649-4765-A6E4-D25C19964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71" b="30884"/>
            <a:stretch/>
          </p:blipFill>
          <p:spPr>
            <a:xfrm>
              <a:off x="518" y="-953801"/>
              <a:ext cx="6858000" cy="27805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9A1A67E-CF8A-4EA1-8D05-8C098FDE45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3" b="30340"/>
            <a:stretch/>
          </p:blipFill>
          <p:spPr>
            <a:xfrm>
              <a:off x="518" y="-3846290"/>
              <a:ext cx="6858000" cy="289248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F5BCEEB-9C54-4B7E-8CB3-526D09462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08" b="30748"/>
            <a:stretch/>
          </p:blipFill>
          <p:spPr>
            <a:xfrm>
              <a:off x="518" y="1938688"/>
              <a:ext cx="6858000" cy="2780523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938CE2-CA70-41A6-A8A0-7BD66BB85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5" b="30461"/>
            <a:stretch/>
          </p:blipFill>
          <p:spPr>
            <a:xfrm>
              <a:off x="518" y="4719211"/>
              <a:ext cx="6858000" cy="278052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E006D1-C9E3-4611-A50B-4AB29C374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69" b="29554"/>
            <a:stretch/>
          </p:blipFill>
          <p:spPr>
            <a:xfrm>
              <a:off x="6858518" y="-3846290"/>
              <a:ext cx="6858000" cy="289248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49BED73-2D86-4F9B-B37B-F32936736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69" b="29554"/>
            <a:stretch/>
          </p:blipFill>
          <p:spPr>
            <a:xfrm>
              <a:off x="6793722" y="-953801"/>
              <a:ext cx="6858000" cy="2892489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97DA0A9-086A-4CB1-BDBC-4DDBD393A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69" b="29554"/>
            <a:stretch/>
          </p:blipFill>
          <p:spPr>
            <a:xfrm>
              <a:off x="6793722" y="1938688"/>
              <a:ext cx="6858000" cy="2892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2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A41B324-B842-45EB-A659-83D4C3DFB6A5}"/>
              </a:ext>
            </a:extLst>
          </p:cNvPr>
          <p:cNvGrpSpPr/>
          <p:nvPr/>
        </p:nvGrpSpPr>
        <p:grpSpPr>
          <a:xfrm>
            <a:off x="185057" y="-1248229"/>
            <a:ext cx="13832114" cy="11495316"/>
            <a:chOff x="185057" y="-1248229"/>
            <a:chExt cx="13832114" cy="114953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73DD4B-1608-49FF-9CA2-3B049FA0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48" b="29947"/>
            <a:stretch/>
          </p:blipFill>
          <p:spPr>
            <a:xfrm>
              <a:off x="301171" y="-1248229"/>
              <a:ext cx="6858000" cy="287382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BA5922-7088-4EF4-98D0-1B5D3C942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0" b="29736"/>
            <a:stretch/>
          </p:blipFill>
          <p:spPr>
            <a:xfrm>
              <a:off x="301171" y="1625600"/>
              <a:ext cx="6858000" cy="287382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69E1C16-581C-41E7-A71E-2B32EC097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81" t="28783" r="1481" b="29312"/>
            <a:stretch/>
          </p:blipFill>
          <p:spPr>
            <a:xfrm>
              <a:off x="185057" y="4499429"/>
              <a:ext cx="6858000" cy="287382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28D932C-76F3-44C6-BE14-4A3A8DD32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0" b="29736"/>
            <a:stretch/>
          </p:blipFill>
          <p:spPr>
            <a:xfrm>
              <a:off x="185057" y="7373258"/>
              <a:ext cx="6858000" cy="287382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1810031-5146-4729-8A6D-0B502435E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0" b="29736"/>
            <a:stretch/>
          </p:blipFill>
          <p:spPr>
            <a:xfrm>
              <a:off x="7159171" y="-1248229"/>
              <a:ext cx="6858000" cy="2873829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3B161D5-0EE1-4F9F-99D0-581DCEF23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19" b="30157"/>
            <a:stretch/>
          </p:blipFill>
          <p:spPr>
            <a:xfrm>
              <a:off x="7159171" y="1625600"/>
              <a:ext cx="6858000" cy="277222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D2C664-914C-4ED0-8896-487B5FB4D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07" b="30370"/>
            <a:stretch/>
          </p:blipFill>
          <p:spPr>
            <a:xfrm>
              <a:off x="7043057" y="4426856"/>
              <a:ext cx="6974114" cy="2819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71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5AEB833-CACB-401A-9F5E-D96134F8A2CA}"/>
              </a:ext>
            </a:extLst>
          </p:cNvPr>
          <p:cNvGrpSpPr/>
          <p:nvPr/>
        </p:nvGrpSpPr>
        <p:grpSpPr>
          <a:xfrm>
            <a:off x="2667000" y="0"/>
            <a:ext cx="6858000" cy="5733144"/>
            <a:chOff x="2667000" y="2017486"/>
            <a:chExt cx="6858000" cy="57331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48DF337-0D68-44EF-A7B9-2256EAB78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18" b="29735"/>
            <a:stretch/>
          </p:blipFill>
          <p:spPr>
            <a:xfrm>
              <a:off x="2667000" y="2017486"/>
              <a:ext cx="6858000" cy="280125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81D18EF-6909-45CE-BA02-88E2592A8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13" b="29735"/>
            <a:stretch/>
          </p:blipFill>
          <p:spPr>
            <a:xfrm>
              <a:off x="2667000" y="4818743"/>
              <a:ext cx="6858000" cy="2931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王誌延 y2719183</dc:creator>
  <cp:lastModifiedBy>王誌延 (108601511)</cp:lastModifiedBy>
  <cp:revision>19</cp:revision>
  <dcterms:created xsi:type="dcterms:W3CDTF">2022-06-16T02:14:40Z</dcterms:created>
  <dcterms:modified xsi:type="dcterms:W3CDTF">2022-06-16T04:13:51Z</dcterms:modified>
</cp:coreProperties>
</file>