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2069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98AA7-8A4E-4274-BBA6-3C4461E1D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C7A98B-FB6D-475F-9093-645D3635A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B8194F-C381-4AB9-B1E2-E01847F9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0C11-FC70-4264-9969-40C1425DB2FF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A972C4-792C-4339-9836-F8E67812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56DCCC-CC5B-4173-A36F-5F12B5C0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243-2EC2-4D33-A25A-6F88E951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08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B7367F-8854-49B2-9633-95768D2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DCF2E1-998F-47FA-A386-D5926DDB5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1A30A0-A769-4D3B-BF26-27FDC574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0C11-FC70-4264-9969-40C1425DB2FF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D80BCB-444A-4F03-97F0-ECFFA394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2C773A-3B2A-478F-88EB-EC8860D1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243-2EC2-4D33-A25A-6F88E951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C606D71-D67E-4D50-B36A-DE22188BA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4AF7C5-DA85-4225-9D7D-FDA3DE2C5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B4720D-8056-41F8-8B7B-D37BCAF5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0C11-FC70-4264-9969-40C1425DB2FF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90980D-5AA4-46A8-9D09-60606EB7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6AD6C2-9C82-442E-BB53-2D6D35DD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243-2EC2-4D33-A25A-6F88E951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64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68264-3843-4974-A6BE-5D14BDB4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98BFED-F6D7-43A8-9B83-D03EEEDF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CA28A2-28D7-41E7-A65A-0F479AE8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0C11-FC70-4264-9969-40C1425DB2FF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F1ED72-9F70-4981-A42A-A7716EA0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BBB197-E1AC-4192-A2F4-7494D507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243-2EC2-4D33-A25A-6F88E951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6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E9E354-0D84-407F-A32E-98338A17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3679DD-3E24-4AE5-BC22-649B0EEEC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D0786A-0B14-4280-A08B-61D1FC38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0C11-FC70-4264-9969-40C1425DB2FF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CC4BD3-BB2F-4B5B-B6BA-DCF4B854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198864-0CCD-459D-B53F-6FE13389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243-2EC2-4D33-A25A-6F88E951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28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D3190-D78D-493E-B844-AC5F072F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E4C393-B390-4EBB-A8AB-DC24C6C3C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822EB2-DDD6-4E83-B137-A33A097D9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5D1A5E-CD7C-42F6-8995-EC2EB564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0C11-FC70-4264-9969-40C1425DB2FF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AD226C-FDF8-4436-A730-95A7D746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B68A33-42EA-4322-8A8B-0B360BA5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243-2EC2-4D33-A25A-6F88E951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97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79387-E501-4B82-BCDF-D5FFEB69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973D21-7C8B-4DBA-9E4A-1C865637D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230D33-E3C9-447F-A20E-8CFDCFE3E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C89FA2-F2E9-443B-8A0D-8A662F32F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826F5C-D832-4DA9-8782-83784149F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97A670-4702-4E0D-B32D-0A149A88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0C11-FC70-4264-9969-40C1425DB2FF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8FDB80-3CA0-4E02-B080-2507A651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A3B95F-0E58-4D64-9757-4FA93103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243-2EC2-4D33-A25A-6F88E951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75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CA265-6ACC-4455-A264-F32DEADC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D9B658-5143-4E44-8423-E94FB7ED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0C11-FC70-4264-9969-40C1425DB2FF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9FFCAD-D15D-43A8-8851-86C77CF7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AA55C0-B219-43B7-8070-789FD460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243-2EC2-4D33-A25A-6F88E951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33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B597A93-B59C-4DE8-942D-36EBC2F5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0C11-FC70-4264-9969-40C1425DB2FF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BDE3827-C2C7-41D7-8619-E8713AD3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B00A22-8567-417A-9175-599BBD3A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243-2EC2-4D33-A25A-6F88E951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27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EB4D6-14C5-4179-932C-FA6D48B2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73E1B-FD65-4E48-909B-67E50C7BE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7897DE-3722-459B-A30F-C3F72513C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F692A3-D8D8-48D4-A492-DEFC4324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0C11-FC70-4264-9969-40C1425DB2FF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92A5CD-0D3F-4007-8028-5E9B529E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E07636-1C27-42D4-B947-7C15BDEE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243-2EC2-4D33-A25A-6F88E951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34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7E840F-6C68-4D2E-83C3-738F002F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79DAFCB-C9B9-4397-A566-51E990B42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BD50C8-D823-497E-AB2A-AC86B4A22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3B494B-6620-44A5-A40D-798A6A09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0C11-FC70-4264-9969-40C1425DB2FF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8E6CB-6400-4430-B23C-46B5EAC8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02824C-E3E1-4E5C-BD28-FACF6782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F243-2EC2-4D33-A25A-6F88E951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7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5B9F537-EF93-44A0-998A-5730488D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930A2D-E5E9-4076-89BA-B9D2EE03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CAF002-8988-48AC-9529-CBDDAA04C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0C11-FC70-4264-9969-40C1425DB2FF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9779EC-EE59-43F1-B1A5-42E93A79E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BA0489-D90D-4C92-AD1F-2C142F6C6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BF243-2EC2-4D33-A25A-6F88E9518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19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27518CA3-9649-4892-A54B-C963E5F5AC0A}"/>
              </a:ext>
            </a:extLst>
          </p:cNvPr>
          <p:cNvGrpSpPr/>
          <p:nvPr/>
        </p:nvGrpSpPr>
        <p:grpSpPr>
          <a:xfrm>
            <a:off x="-861006" y="-945504"/>
            <a:ext cx="13316338" cy="9558772"/>
            <a:chOff x="996822" y="-727790"/>
            <a:chExt cx="13316338" cy="9558772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28EB6D-60DE-4723-8F07-09382FEE1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42" t="13061" r="22504" b="17415"/>
            <a:stretch/>
          </p:blipFill>
          <p:spPr>
            <a:xfrm>
              <a:off x="9899780" y="-727790"/>
              <a:ext cx="4413380" cy="4767944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87E8FE6-CEFA-4C97-B66F-882C51173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1" t="12537" r="22834" b="16714"/>
            <a:stretch/>
          </p:blipFill>
          <p:spPr>
            <a:xfrm>
              <a:off x="1073020" y="-727788"/>
              <a:ext cx="4413380" cy="4851919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A12F5F8-076A-4072-8482-E8D112FAF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29" t="12664" r="23117" b="16589"/>
            <a:stretch/>
          </p:blipFill>
          <p:spPr>
            <a:xfrm>
              <a:off x="5486400" y="-727789"/>
              <a:ext cx="4413380" cy="4851919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894E29F2-2F91-4818-B0BB-83A3801F7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4" t="11429" r="11270" b="4762"/>
            <a:stretch/>
          </p:blipFill>
          <p:spPr>
            <a:xfrm>
              <a:off x="996822" y="4040154"/>
              <a:ext cx="4464179" cy="4790828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0DDB696-2404-48BF-8344-5F48473529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93" t="12416" r="10612" b="5256"/>
            <a:stretch/>
          </p:blipFill>
          <p:spPr>
            <a:xfrm>
              <a:off x="5461002" y="4124130"/>
              <a:ext cx="4464180" cy="4706142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E0777DDE-7B48-47F5-B3BC-A2D8634350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55" t="10921" r="10450" b="5269"/>
            <a:stretch/>
          </p:blipFill>
          <p:spPr>
            <a:xfrm>
              <a:off x="9925179" y="4040154"/>
              <a:ext cx="4385268" cy="4706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171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C6E928B3-71E0-4D62-9495-239F18D74D3F}"/>
              </a:ext>
            </a:extLst>
          </p:cNvPr>
          <p:cNvGrpSpPr/>
          <p:nvPr/>
        </p:nvGrpSpPr>
        <p:grpSpPr>
          <a:xfrm>
            <a:off x="-190501" y="-2224449"/>
            <a:ext cx="11260066" cy="12299964"/>
            <a:chOff x="-190501" y="-2224449"/>
            <a:chExt cx="11260066" cy="1229996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30EFA13-FEAC-4FBC-9CA6-A541C74A01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4" t="11835" r="10952"/>
            <a:stretch/>
          </p:blipFill>
          <p:spPr>
            <a:xfrm>
              <a:off x="-190501" y="-2224448"/>
              <a:ext cx="5715001" cy="6046371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11BBBFE-B182-43C4-88DD-C64ABF3523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2" t="11835" r="15034"/>
            <a:stretch/>
          </p:blipFill>
          <p:spPr>
            <a:xfrm>
              <a:off x="5518317" y="-2224449"/>
              <a:ext cx="5367303" cy="6046372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17C0320-0449-4117-AA2B-13BB8BC44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2" t="11835" r="12344"/>
            <a:stretch/>
          </p:blipFill>
          <p:spPr>
            <a:xfrm>
              <a:off x="-190501" y="3821923"/>
              <a:ext cx="5708818" cy="6253592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C7095654-DD0C-4F4F-9D25-7C3BAFC72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6" t="11835" r="15101"/>
            <a:stretch/>
          </p:blipFill>
          <p:spPr>
            <a:xfrm>
              <a:off x="5518316" y="3821923"/>
              <a:ext cx="5551249" cy="6253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568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王誌延 y2719183</dc:creator>
  <cp:lastModifiedBy>王誌延 y2719183</cp:lastModifiedBy>
  <cp:revision>12</cp:revision>
  <dcterms:created xsi:type="dcterms:W3CDTF">2022-06-16T06:42:06Z</dcterms:created>
  <dcterms:modified xsi:type="dcterms:W3CDTF">2022-06-16T07:40:32Z</dcterms:modified>
</cp:coreProperties>
</file>