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73" r:id="rId15"/>
    <p:sldId id="269" r:id="rId16"/>
    <p:sldId id="267" r:id="rId17"/>
    <p:sldId id="268" r:id="rId18"/>
    <p:sldId id="274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zh/" TargetMode="External"/><Relationship Id="rId2" Type="http://schemas.openxmlformats.org/officeDocument/2006/relationships/hyperlink" Target="https://www.jestjs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Jsoning" TargetMode="External"/><Relationship Id="rId4" Type="http://schemas.openxmlformats.org/officeDocument/2006/relationships/hyperlink" Target="https://nightwatch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2006083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</a:t>
            </a:r>
            <a:r>
              <a:rPr lang="en-US" altLang="zh-CN" b="1" i="0" dirty="0">
                <a:effectLst/>
                <a:latin typeface="PingFang SC"/>
              </a:rPr>
              <a:t>	</a:t>
            </a:r>
            <a:r>
              <a:rPr lang="zh-CN" altLang="en-US" b="1" i="0" dirty="0">
                <a:effectLst/>
                <a:latin typeface="PingFang SC"/>
              </a:rPr>
              <a:t>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toHaveBeenCalled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()</a:t>
            </a:r>
            <a:r>
              <a:rPr lang="zh-CN" altLang="en-US" b="1" dirty="0">
                <a:latin typeface="PingFang SC"/>
              </a:rPr>
              <a:t>：判断某个</a:t>
            </a:r>
            <a:r>
              <a:rPr lang="en-US" altLang="zh-CN" b="1" dirty="0">
                <a:latin typeface="PingFang SC"/>
              </a:rPr>
              <a:t>mock</a:t>
            </a:r>
            <a:r>
              <a:rPr lang="zh-CN" altLang="en-US" b="1" dirty="0">
                <a:latin typeface="PingFang SC"/>
              </a:rPr>
              <a:t>函数是否成功调用，在某些时候会很有用</a:t>
            </a:r>
            <a:endParaRPr lang="en-US" altLang="zh-CN" b="1" dirty="0">
              <a:latin typeface="PingFang SC"/>
            </a:endParaRP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495B6C-37C2-4957-8C89-4F1044F596BE}"/>
              </a:ext>
            </a:extLst>
          </p:cNvPr>
          <p:cNvSpPr txBox="1">
            <a:spLocks/>
          </p:cNvSpPr>
          <p:nvPr/>
        </p:nvSpPr>
        <p:spPr>
          <a:xfrm>
            <a:off x="838199" y="40847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断言对象的常用匹配器</a:t>
            </a:r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Jest</a:t>
            </a:r>
            <a:r>
              <a:rPr lang="zh-CN" altLang="en-US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提供的异步测试方法如下：</a:t>
            </a:r>
            <a:endParaRPr lang="en-US" altLang="zh-CN" sz="1800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r>
              <a:rPr lang="en-US" altLang="zh-CN" dirty="0"/>
              <a:t>;</a:t>
            </a:r>
            <a:r>
              <a:rPr lang="en-US" altLang="zh-CN" dirty="0" err="1"/>
              <a:t>todo</a:t>
            </a:r>
            <a:r>
              <a:rPr lang="zh-CN" altLang="en-US" dirty="0"/>
              <a:t>错误案例演示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512B639-27B1-4003-B3DE-513DAB267A1A}"/>
              </a:ext>
            </a:extLst>
          </p:cNvPr>
          <p:cNvSpPr txBox="1">
            <a:spLocks/>
          </p:cNvSpPr>
          <p:nvPr/>
        </p:nvSpPr>
        <p:spPr>
          <a:xfrm>
            <a:off x="838200" y="38184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测试异步代码</a:t>
            </a:r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E0BB49-5F82-4BAA-B6DA-3CD77B99ACFD}"/>
              </a:ext>
            </a:extLst>
          </p:cNvPr>
          <p:cNvSpPr txBox="1"/>
          <p:nvPr/>
        </p:nvSpPr>
        <p:spPr>
          <a:xfrm>
            <a:off x="980661" y="1294826"/>
            <a:ext cx="412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F2AB56B-2707-4EE2-A026-552F5AD4718C}"/>
              </a:ext>
            </a:extLst>
          </p:cNvPr>
          <p:cNvSpPr/>
          <p:nvPr/>
        </p:nvSpPr>
        <p:spPr>
          <a:xfrm>
            <a:off x="1086678" y="402866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9DC7929-27A7-45A4-ADED-CBE25B7646FD}"/>
              </a:ext>
            </a:extLst>
          </p:cNvPr>
          <p:cNvSpPr/>
          <p:nvPr/>
        </p:nvSpPr>
        <p:spPr>
          <a:xfrm>
            <a:off x="3061252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80F189E-C1F2-4E34-9AB7-1A2A8A806221}"/>
              </a:ext>
            </a:extLst>
          </p:cNvPr>
          <p:cNvSpPr/>
          <p:nvPr/>
        </p:nvSpPr>
        <p:spPr>
          <a:xfrm>
            <a:off x="5102087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5D06435-49B8-4F51-8E20-567B7D0E8133}"/>
              </a:ext>
            </a:extLst>
          </p:cNvPr>
          <p:cNvSpPr/>
          <p:nvPr/>
        </p:nvSpPr>
        <p:spPr>
          <a:xfrm>
            <a:off x="7242313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FD4FE7A0-9BC3-41A3-B1BC-5FED63EF25BE}"/>
              </a:ext>
            </a:extLst>
          </p:cNvPr>
          <p:cNvSpPr/>
          <p:nvPr/>
        </p:nvSpPr>
        <p:spPr>
          <a:xfrm>
            <a:off x="1086678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3F515BC-41C0-4278-B43E-D643CFBBEF65}"/>
              </a:ext>
            </a:extLst>
          </p:cNvPr>
          <p:cNvSpPr/>
          <p:nvPr/>
        </p:nvSpPr>
        <p:spPr>
          <a:xfrm>
            <a:off x="3061252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270D83EE-0914-4D7A-B218-0527ACC35B3B}"/>
              </a:ext>
            </a:extLst>
          </p:cNvPr>
          <p:cNvSpPr/>
          <p:nvPr/>
        </p:nvSpPr>
        <p:spPr>
          <a:xfrm>
            <a:off x="5102087" y="518880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C598BEF-56EC-476C-86F7-224DE9643781}"/>
              </a:ext>
            </a:extLst>
          </p:cNvPr>
          <p:cNvSpPr/>
          <p:nvPr/>
        </p:nvSpPr>
        <p:spPr>
          <a:xfrm>
            <a:off x="7242313" y="5188801"/>
            <a:ext cx="1669774" cy="683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5B8AE1-E78D-4B35-A34A-2D7BD1E34CA8}"/>
              </a:ext>
            </a:extLst>
          </p:cNvPr>
          <p:cNvSpPr txBox="1"/>
          <p:nvPr/>
        </p:nvSpPr>
        <p:spPr>
          <a:xfrm>
            <a:off x="5474842" y="2564080"/>
            <a:ext cx="353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describe</a:t>
            </a:r>
            <a:r>
              <a:rPr lang="en-US" altLang="zh-CN" dirty="0"/>
              <a:t> </a:t>
            </a:r>
            <a:r>
              <a:rPr lang="zh-CN" altLang="en-US" dirty="0"/>
              <a:t>块中也有提供以上钩子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他们的执行顺序是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EA11EFF-1B36-4CCE-AC1D-DF7EB6EA5DE2}"/>
              </a:ext>
            </a:extLst>
          </p:cNvPr>
          <p:cNvSpPr txBox="1">
            <a:spLocks/>
          </p:cNvSpPr>
          <p:nvPr/>
        </p:nvSpPr>
        <p:spPr>
          <a:xfrm>
            <a:off x="980661" y="37978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钩子函数</a:t>
            </a:r>
          </a:p>
        </p:txBody>
      </p:sp>
    </p:spTree>
    <p:extLst>
      <p:ext uri="{BB962C8B-B14F-4D97-AF65-F5344CB8AC3E}">
        <p14:creationId xmlns:p14="http://schemas.microsoft.com/office/powerpoint/2010/main" val="22741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D01453-1C73-41B3-BF9D-58708B2AF043}"/>
              </a:ext>
            </a:extLst>
          </p:cNvPr>
          <p:cNvSpPr txBox="1"/>
          <p:nvPr/>
        </p:nvSpPr>
        <p:spPr>
          <a:xfrm>
            <a:off x="838200" y="1395551"/>
            <a:ext cx="950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通常在做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测试时，存在数据交互时，如果去等待接口请求请求真实数据，会花费大量时间成本，这时，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提供的模拟数据的功能就能起到很大作用</a:t>
            </a:r>
          </a:p>
          <a:p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函数可以在你测试实际代码的时候，捕获对函数的调用以及参数和返回值等，也可以用于模拟一些数据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A53D8-21EF-4E56-9348-261B3C138847}"/>
              </a:ext>
            </a:extLst>
          </p:cNvPr>
          <p:cNvSpPr txBox="1"/>
          <p:nvPr/>
        </p:nvSpPr>
        <p:spPr>
          <a:xfrm>
            <a:off x="838200" y="2851743"/>
            <a:ext cx="9501808" cy="332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jest.fn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jest </a:t>
            </a:r>
            <a:r>
              <a:rPr lang="zh-CN" altLang="en-US" dirty="0"/>
              <a:t>模拟一个函数，可以传入一个函数生成带逻辑的函数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设置调用一次函数的返回值，设置几个就是几次，相同功能的有 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mockImplementationOnce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zh-CN" altLang="en-US" dirty="0"/>
              <a:t>，内部接受一个函数，更加灵活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设置调用函数的返回值，</a:t>
            </a:r>
            <a:r>
              <a:rPr lang="en-US" altLang="zh-CN" dirty="0">
                <a:solidFill>
                  <a:schemeClr val="accent1"/>
                </a:solidFill>
              </a:rPr>
              <a:t>. 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 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jest </a:t>
            </a:r>
            <a:r>
              <a:rPr lang="zh-CN" altLang="en-US" dirty="0"/>
              <a:t>生成的模拟函数 都有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Source Code Pro"/>
              </a:rPr>
              <a:t>.mock</a:t>
            </a:r>
            <a:r>
              <a:rPr lang="zh-CN" altLang="en-US" b="0" i="0" dirty="0">
                <a:effectLst/>
                <a:latin typeface="Source Code Pro"/>
              </a:rPr>
              <a:t>属性</a:t>
            </a:r>
            <a:r>
              <a:rPr lang="en-US" altLang="zh-CN" b="0" i="0" dirty="0">
                <a:effectLst/>
                <a:latin typeface="Source Code Pro"/>
              </a:rPr>
              <a:t>;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effectLst/>
                <a:latin typeface="Source Code Pro"/>
              </a:rPr>
              <a:t>提供了相关的属性来判断某个函数是否成功调用等等功能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EB2779-0399-45E5-9076-9A5624489D3F}"/>
              </a:ext>
            </a:extLst>
          </p:cNvPr>
          <p:cNvSpPr txBox="1">
            <a:spLocks/>
          </p:cNvSpPr>
          <p:nvPr/>
        </p:nvSpPr>
        <p:spPr>
          <a:xfrm>
            <a:off x="838200" y="3531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458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2E51F7B-CA44-4BC7-8926-8E03B1D394BC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Vue-jest-demo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5535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1623"/>
            <a:ext cx="10087708" cy="30710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配置文件，可在配置文件中修改基础配置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38EB8E-B77A-4D79-96D5-C860AB55D0A9}"/>
              </a:ext>
            </a:extLst>
          </p:cNvPr>
          <p:cNvSpPr txBox="1">
            <a:spLocks/>
          </p:cNvSpPr>
          <p:nvPr/>
        </p:nvSpPr>
        <p:spPr>
          <a:xfrm>
            <a:off x="838200" y="51308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命令行功能介绍</a:t>
            </a:r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6987128" y="1373912"/>
            <a:ext cx="4431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4" y="1961493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30892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AE8E180-1A03-4ED5-B1E8-D7CCBCCB4E26}"/>
              </a:ext>
            </a:extLst>
          </p:cNvPr>
          <p:cNvSpPr txBox="1">
            <a:spLocks/>
          </p:cNvSpPr>
          <p:nvPr/>
        </p:nvSpPr>
        <p:spPr>
          <a:xfrm>
            <a:off x="773576" y="39463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功能测试</a:t>
            </a:r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964"/>
              </p:ext>
            </p:extLst>
          </p:nvPr>
        </p:nvGraphicFramePr>
        <p:xfrm>
          <a:off x="838200" y="1690688"/>
          <a:ext cx="10720922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B25A5C6E-F077-44B9-8B51-EC3702FE2982}"/>
              </a:ext>
            </a:extLst>
          </p:cNvPr>
          <p:cNvSpPr txBox="1">
            <a:spLocks/>
          </p:cNvSpPr>
          <p:nvPr/>
        </p:nvSpPr>
        <p:spPr>
          <a:xfrm>
            <a:off x="773576" y="39463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基本配置介绍</a:t>
            </a:r>
          </a:p>
        </p:txBody>
      </p:sp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C5D6F75-DF65-454E-B234-6031D883D10D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-demo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93123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B01B77-C576-4C9B-9314-055866D4DC85}"/>
              </a:ext>
            </a:extLst>
          </p:cNvPr>
          <p:cNvSpPr txBox="1"/>
          <p:nvPr/>
        </p:nvSpPr>
        <p:spPr>
          <a:xfrm>
            <a:off x="636104" y="1925050"/>
            <a:ext cx="8640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jest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https://www.jestjs.cn/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vue</a:t>
            </a:r>
            <a:r>
              <a:rPr lang="en-US" altLang="zh-CN" dirty="0"/>
              <a:t>-jest 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https://vue-test-utils.vuejs.org/zh/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nightwatch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4"/>
              </a:rPr>
              <a:t>https://nightwatchjs.org/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csdn</a:t>
            </a:r>
            <a:r>
              <a:rPr lang="zh-CN" altLang="en-US" dirty="0"/>
              <a:t>博客：</a:t>
            </a:r>
            <a:r>
              <a:rPr lang="en-US" altLang="zh-CN" dirty="0">
                <a:hlinkClick r:id="rId5"/>
              </a:rPr>
              <a:t>https://blog.csdn.net/Jsoning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6977AE6-8DCB-4A49-9DF4-CC644A84AF03}"/>
              </a:ext>
            </a:extLst>
          </p:cNvPr>
          <p:cNvSpPr txBox="1">
            <a:spLocks/>
          </p:cNvSpPr>
          <p:nvPr/>
        </p:nvSpPr>
        <p:spPr>
          <a:xfrm>
            <a:off x="636104" y="52452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</a:p>
        </p:txBody>
      </p:sp>
    </p:spTree>
    <p:extLst>
      <p:ext uri="{BB962C8B-B14F-4D97-AF65-F5344CB8AC3E}">
        <p14:creationId xmlns:p14="http://schemas.microsoft.com/office/powerpoint/2010/main" val="9881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2184154"/>
            <a:ext cx="8946541" cy="371062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C0E06-0194-4E1E-8266-F14CE726A69E}"/>
              </a:ext>
            </a:extLst>
          </p:cNvPr>
          <p:cNvSpPr txBox="1">
            <a:spLocks/>
          </p:cNvSpPr>
          <p:nvPr/>
        </p:nvSpPr>
        <p:spPr>
          <a:xfrm>
            <a:off x="1393638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1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6111" y="1938186"/>
            <a:ext cx="5963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前端自动化测试分为：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单元测试（</a:t>
            </a:r>
            <a:r>
              <a:rPr lang="en-US" altLang="zh-CN" dirty="0">
                <a:solidFill>
                  <a:schemeClr val="accent1"/>
                </a:solidFill>
              </a:rPr>
              <a:t>Unit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集成测试（</a:t>
            </a:r>
            <a:r>
              <a:rPr lang="en-US" altLang="zh-CN" dirty="0">
                <a:solidFill>
                  <a:schemeClr val="accent1"/>
                </a:solidFill>
              </a:rPr>
              <a:t>Integration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经过单元测试的组件组合在一起能够正常工作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/>
                </a:solidFill>
              </a:rPr>
              <a:t>UI</a:t>
            </a:r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UI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0" y="2207973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55EE509-6C2C-488E-8F57-2B5A8E6C4C11}"/>
              </a:ext>
            </a:extLst>
          </p:cNvPr>
          <p:cNvSpPr txBox="1">
            <a:spLocks/>
          </p:cNvSpPr>
          <p:nvPr/>
        </p:nvSpPr>
        <p:spPr>
          <a:xfrm>
            <a:off x="645130" y="60960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自动化的思路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40200"/>
              </p:ext>
            </p:extLst>
          </p:nvPr>
        </p:nvGraphicFramePr>
        <p:xfrm>
          <a:off x="723548" y="2081283"/>
          <a:ext cx="10744904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3738FCB9-2BD4-4102-93A2-DE13CD42B443}"/>
              </a:ext>
            </a:extLst>
          </p:cNvPr>
          <p:cNvSpPr txBox="1">
            <a:spLocks/>
          </p:cNvSpPr>
          <p:nvPr/>
        </p:nvSpPr>
        <p:spPr>
          <a:xfrm>
            <a:off x="592122" y="35227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主流框架对比，资料来源于网络</a:t>
            </a:r>
          </a:p>
        </p:txBody>
      </p:sp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121710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1811349"/>
            <a:ext cx="4810539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用，无需配置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次测试全部实例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</a:t>
            </a:r>
            <a:r>
              <a:rPr lang="en-US" altLang="zh-CN" b="0" i="0" dirty="0">
                <a:effectLst/>
                <a:latin typeface="-apple-system"/>
              </a:rPr>
              <a:t>	</a:t>
            </a:r>
            <a:r>
              <a:rPr lang="zh-CN" altLang="en-US" b="0" i="0" dirty="0">
                <a:effectLst/>
                <a:latin typeface="-apple-system"/>
              </a:rPr>
              <a:t>相互影响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</a:p>
          <a:p>
            <a:pPr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1F85D75-35DB-4755-8269-2C7EE3AB18ED}"/>
              </a:ext>
            </a:extLst>
          </p:cNvPr>
          <p:cNvSpPr txBox="1">
            <a:spLocks/>
          </p:cNvSpPr>
          <p:nvPr/>
        </p:nvSpPr>
        <p:spPr>
          <a:xfrm>
            <a:off x="767097" y="4108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00" y="3273281"/>
            <a:ext cx="10087708" cy="2547592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940777" y="5636207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E2724-3950-436E-BF1A-7A69A6FCCC9D}"/>
              </a:ext>
            </a:extLst>
          </p:cNvPr>
          <p:cNvSpPr txBox="1"/>
          <p:nvPr/>
        </p:nvSpPr>
        <p:spPr>
          <a:xfrm>
            <a:off x="838200" y="1266773"/>
            <a:ext cx="9624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</a:p>
          <a:p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334BB7C-AA51-4C53-B29D-B470D3A54EB4}"/>
              </a:ext>
            </a:extLst>
          </p:cNvPr>
          <p:cNvSpPr txBox="1">
            <a:spLocks/>
          </p:cNvSpPr>
          <p:nvPr/>
        </p:nvSpPr>
        <p:spPr>
          <a:xfrm>
            <a:off x="744500" y="38184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20017</TotalTime>
  <Words>1666</Words>
  <Application>Microsoft Office PowerPoint</Application>
  <PresentationFormat>宽屏</PresentationFormat>
  <Paragraphs>219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</vt:lpstr>
      <vt:lpstr>PingFang SC</vt:lpstr>
      <vt:lpstr>SFMono-Regular</vt:lpstr>
      <vt:lpstr>Source Code Pro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Administrator</cp:lastModifiedBy>
  <cp:revision>82</cp:revision>
  <dcterms:created xsi:type="dcterms:W3CDTF">2020-12-16T03:03:01Z</dcterms:created>
  <dcterms:modified xsi:type="dcterms:W3CDTF">2021-01-24T15:09:53Z</dcterms:modified>
</cp:coreProperties>
</file>