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69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zh/" TargetMode="External"/><Relationship Id="rId2" Type="http://schemas.openxmlformats.org/officeDocument/2006/relationships/hyperlink" Target="https://www.jestjs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Jsoning" TargetMode="External"/><Relationship Id="rId4" Type="http://schemas.openxmlformats.org/officeDocument/2006/relationships/hyperlink" Target="https://nightwatch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EC76011-E405-424D-8268-256DFB5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断言对象的常用匹配器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Jest</a:t>
            </a:r>
            <a:r>
              <a:rPr lang="zh-CN" altLang="en-US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提供的异步测试方法如下：</a:t>
            </a:r>
            <a:endParaRPr lang="en-US" altLang="zh-CN" sz="1800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A6D7E9-CE1B-43F6-B174-57ED4397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钩子函数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E0BB49-5F82-4BAA-B6DA-3CD77B99ACFD}"/>
              </a:ext>
            </a:extLst>
          </p:cNvPr>
          <p:cNvSpPr txBox="1"/>
          <p:nvPr/>
        </p:nvSpPr>
        <p:spPr>
          <a:xfrm>
            <a:off x="980661" y="1404730"/>
            <a:ext cx="412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describe</a:t>
            </a:r>
            <a:r>
              <a:rPr lang="en-US" altLang="zh-CN" dirty="0"/>
              <a:t> </a:t>
            </a:r>
            <a:r>
              <a:rPr lang="zh-CN" altLang="en-US" dirty="0"/>
              <a:t>块中也有提供以上钩子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他们的执行顺序是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F2AB56B-2707-4EE2-A026-552F5AD4718C}"/>
              </a:ext>
            </a:extLst>
          </p:cNvPr>
          <p:cNvSpPr/>
          <p:nvPr/>
        </p:nvSpPr>
        <p:spPr>
          <a:xfrm>
            <a:off x="1086678" y="402866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9DC7929-27A7-45A4-ADED-CBE25B7646FD}"/>
              </a:ext>
            </a:extLst>
          </p:cNvPr>
          <p:cNvSpPr/>
          <p:nvPr/>
        </p:nvSpPr>
        <p:spPr>
          <a:xfrm>
            <a:off x="3061252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80F189E-C1F2-4E34-9AB7-1A2A8A806221}"/>
              </a:ext>
            </a:extLst>
          </p:cNvPr>
          <p:cNvSpPr/>
          <p:nvPr/>
        </p:nvSpPr>
        <p:spPr>
          <a:xfrm>
            <a:off x="5102087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5D06435-49B8-4F51-8E20-567B7D0E8133}"/>
              </a:ext>
            </a:extLst>
          </p:cNvPr>
          <p:cNvSpPr/>
          <p:nvPr/>
        </p:nvSpPr>
        <p:spPr>
          <a:xfrm>
            <a:off x="7242313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FD4FE7A0-9BC3-41A3-B1BC-5FED63EF25BE}"/>
              </a:ext>
            </a:extLst>
          </p:cNvPr>
          <p:cNvSpPr/>
          <p:nvPr/>
        </p:nvSpPr>
        <p:spPr>
          <a:xfrm>
            <a:off x="1086678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3F515BC-41C0-4278-B43E-D643CFBBEF65}"/>
              </a:ext>
            </a:extLst>
          </p:cNvPr>
          <p:cNvSpPr/>
          <p:nvPr/>
        </p:nvSpPr>
        <p:spPr>
          <a:xfrm>
            <a:off x="3061252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270D83EE-0914-4D7A-B218-0527ACC35B3B}"/>
              </a:ext>
            </a:extLst>
          </p:cNvPr>
          <p:cNvSpPr/>
          <p:nvPr/>
        </p:nvSpPr>
        <p:spPr>
          <a:xfrm>
            <a:off x="5102087" y="518880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C598BEF-56EC-476C-86F7-224DE9643781}"/>
              </a:ext>
            </a:extLst>
          </p:cNvPr>
          <p:cNvSpPr/>
          <p:nvPr/>
        </p:nvSpPr>
        <p:spPr>
          <a:xfrm>
            <a:off x="7242313" y="5188801"/>
            <a:ext cx="1669774" cy="683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1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C5A928-8ED0-44C5-B238-E37FC744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D01453-1C73-41B3-BF9D-58708B2AF043}"/>
              </a:ext>
            </a:extLst>
          </p:cNvPr>
          <p:cNvSpPr txBox="1"/>
          <p:nvPr/>
        </p:nvSpPr>
        <p:spPr>
          <a:xfrm>
            <a:off x="838200" y="1493205"/>
            <a:ext cx="950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函数可以在你测试实际代码的时候，捕获对函数的调用以及参数和返回值等，也可以用于模拟一些数据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A53D8-21EF-4E56-9348-261B3C138847}"/>
              </a:ext>
            </a:extLst>
          </p:cNvPr>
          <p:cNvSpPr txBox="1"/>
          <p:nvPr/>
        </p:nvSpPr>
        <p:spPr>
          <a:xfrm>
            <a:off x="838200" y="2660548"/>
            <a:ext cx="9501808" cy="332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jest.fn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jest </a:t>
            </a:r>
            <a:r>
              <a:rPr lang="zh-CN" altLang="en-US" dirty="0"/>
              <a:t>模拟一个函数，可以传入一个函数生成带逻辑的函数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设置调用一次函数的返回值，设置几个就是几次，相同功能的有 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mockImplementationOnce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zh-CN" altLang="en-US" dirty="0"/>
              <a:t>，内部接受一个函数，更加灵活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设置调用函数的返回值，</a:t>
            </a:r>
            <a:r>
              <a:rPr lang="en-US" altLang="zh-CN" dirty="0">
                <a:solidFill>
                  <a:schemeClr val="accent1"/>
                </a:solidFill>
              </a:rPr>
              <a:t>. 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 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jest </a:t>
            </a:r>
            <a:r>
              <a:rPr lang="zh-CN" altLang="en-US" dirty="0"/>
              <a:t>生成的模拟函数 都有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Source Code Pro"/>
              </a:rPr>
              <a:t>.mock</a:t>
            </a:r>
            <a:r>
              <a:rPr lang="zh-CN" altLang="en-US" b="0" i="0" dirty="0">
                <a:effectLst/>
                <a:latin typeface="Source Code Pro"/>
              </a:rPr>
              <a:t>属性</a:t>
            </a:r>
            <a:r>
              <a:rPr lang="en-US" altLang="zh-CN" b="0" i="0" dirty="0">
                <a:effectLst/>
                <a:latin typeface="Source Code Pro"/>
              </a:rPr>
              <a:t>;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effectLst/>
                <a:latin typeface="Source Code Pro"/>
              </a:rPr>
              <a:t>提供了相关的属性来某个函数是否成功调用等等功能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430A-1319-437B-B8C7-2488368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Jest </a:t>
            </a:r>
            <a:r>
              <a:rPr lang="zh-CN" altLang="en-US" dirty="0"/>
              <a:t>命令行功能介绍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配置文件，可在配置文件中修改基础配置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56" y="185702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6271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A95E6C-C4AD-4C67-86ED-A4E4361C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31805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参考文档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B01B77-C576-4C9B-9314-055866D4DC85}"/>
              </a:ext>
            </a:extLst>
          </p:cNvPr>
          <p:cNvSpPr txBox="1"/>
          <p:nvPr/>
        </p:nvSpPr>
        <p:spPr>
          <a:xfrm>
            <a:off x="636104" y="1925050"/>
            <a:ext cx="8640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jest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https://www.jestjs.cn/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en-US" altLang="zh-CN" dirty="0"/>
              <a:t>-jest 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https://vue-test-utils.vuejs.org/zh/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nightwatch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4"/>
              </a:rPr>
              <a:t>https://nightwatchjs.org/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csdn</a:t>
            </a:r>
            <a:r>
              <a:rPr lang="zh-CN" altLang="en-US" dirty="0"/>
              <a:t>博客：</a:t>
            </a:r>
            <a:r>
              <a:rPr lang="en-US" altLang="zh-CN" dirty="0">
                <a:hlinkClick r:id="rId5"/>
              </a:rPr>
              <a:t>https://blog.csdn.net/Jsoning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6111" y="1938186"/>
            <a:ext cx="5963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前端自动化测试分为：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单元测试（</a:t>
            </a:r>
            <a:r>
              <a:rPr lang="en-US" altLang="zh-CN" dirty="0">
                <a:solidFill>
                  <a:schemeClr val="accent1"/>
                </a:solidFill>
              </a:rPr>
              <a:t>Unit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集成测试（</a:t>
            </a:r>
            <a:r>
              <a:rPr lang="en-US" altLang="zh-CN" dirty="0">
                <a:solidFill>
                  <a:schemeClr val="accent1"/>
                </a:solidFill>
              </a:rPr>
              <a:t>Integration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经过单元测试的组件组合在一起能够正常工作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/>
                </a:solidFill>
              </a:rPr>
              <a:t>UI</a:t>
            </a:r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UI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0" y="2207973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90397"/>
              </p:ext>
            </p:extLst>
          </p:nvPr>
        </p:nvGraphicFramePr>
        <p:xfrm>
          <a:off x="808892" y="1605238"/>
          <a:ext cx="10258328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67169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671691"/>
            <a:ext cx="4810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1043354" y="4206552"/>
            <a:ext cx="988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en-US" altLang="zh-CN" dirty="0"/>
          </a:p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19500</TotalTime>
  <Words>1588</Words>
  <Application>Microsoft Office PowerPoint</Application>
  <PresentationFormat>宽屏</PresentationFormat>
  <Paragraphs>221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-apple-system</vt:lpstr>
      <vt:lpstr>PingFang SC</vt:lpstr>
      <vt:lpstr>SFMono-Regular</vt:lpstr>
      <vt:lpstr>Source Code Pro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PowerPoint 演示文稿</vt:lpstr>
      <vt:lpstr>案例分析</vt:lpstr>
      <vt:lpstr>断言对象的常用匹配器</vt:lpstr>
      <vt:lpstr>测试异步代码</vt:lpstr>
      <vt:lpstr>钩子函数</vt:lpstr>
      <vt:lpstr>mock函数</vt:lpstr>
      <vt:lpstr>Jest 命令行功能介绍</vt:lpstr>
      <vt:lpstr>e2e 功能测试</vt:lpstr>
      <vt:lpstr>nightwatch 基本配置介绍</vt:lpstr>
      <vt:lpstr>参考文档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Administrator</cp:lastModifiedBy>
  <cp:revision>67</cp:revision>
  <dcterms:created xsi:type="dcterms:W3CDTF">2020-12-16T03:03:01Z</dcterms:created>
  <dcterms:modified xsi:type="dcterms:W3CDTF">2021-01-19T13:24:37Z</dcterms:modified>
</cp:coreProperties>
</file>