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1769179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838199" y="1531044"/>
            <a:ext cx="8880231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toEqual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数组是否属于子集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toContain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(item)</a:t>
            </a:r>
            <a:r>
              <a:rPr lang="zh-CN" altLang="en-US" b="1" dirty="0">
                <a:latin typeface="PingFang SC"/>
              </a:rPr>
              <a:t>：匹配数组</a:t>
            </a:r>
            <a:r>
              <a:rPr lang="en-US" altLang="zh-CN" b="1" dirty="0">
                <a:latin typeface="PingFang SC"/>
              </a:rPr>
              <a:t>/Set/</a:t>
            </a:r>
            <a:r>
              <a:rPr lang="zh-CN" altLang="en-US" b="1" dirty="0">
                <a:latin typeface="PingFang SC"/>
              </a:rPr>
              <a:t>字符串中是否包含</a:t>
            </a:r>
            <a:r>
              <a:rPr lang="en-US" altLang="zh-CN" b="1" dirty="0">
                <a:latin typeface="PingFang SC"/>
              </a:rPr>
              <a:t>item</a:t>
            </a: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EC76011-E405-424D-8268-256DFB5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断言对象的常用匹配器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3E24-2C32-47A7-A9ED-C7354D5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测试异步代码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2616"/>
            <a:ext cx="5257800" cy="3754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Jest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提供的异步测试方法如下：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done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Promise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对象 直接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return + resolves / rejects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写法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async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awiat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C741F-C191-4106-9FDA-35D0EE688231}"/>
              </a:ext>
            </a:extLst>
          </p:cNvPr>
          <p:cNvSpPr txBox="1"/>
          <p:nvPr/>
        </p:nvSpPr>
        <p:spPr>
          <a:xfrm>
            <a:off x="838200" y="1582616"/>
            <a:ext cx="4753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DCDCAA"/>
                </a:solidFill>
                <a:latin typeface="Consolas" panose="020B0609020204030204" pitchFamily="49" charset="0"/>
              </a:rPr>
              <a:t>错误</a:t>
            </a:r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写法：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featchData1'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featchData1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中是否包含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code: 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code: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zh-CN" dirty="0"/>
          </a:p>
          <a:p>
            <a:r>
              <a:rPr lang="zh-CN" altLang="en-US" dirty="0"/>
              <a:t>直接这样写，测试用例会直接通过，不会等待请求结束，因此会得到错误的测试结果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34CC7C-E01E-4AD9-9C0B-D62042D562B9}"/>
              </a:ext>
            </a:extLst>
          </p:cNvPr>
          <p:cNvSpPr txBox="1"/>
          <p:nvPr/>
        </p:nvSpPr>
        <p:spPr>
          <a:xfrm>
            <a:off x="1019908" y="5673969"/>
            <a:ext cx="1015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：在测试请求错误时，如果请求是正确的，那么就不会执行到</a:t>
            </a:r>
            <a:r>
              <a:rPr lang="en-US" altLang="zh-CN" dirty="0"/>
              <a:t>catch</a:t>
            </a:r>
            <a:r>
              <a:rPr lang="zh-CN" altLang="en-US" dirty="0"/>
              <a:t>错误的程序中，</a:t>
            </a:r>
            <a:r>
              <a:rPr lang="en-US" altLang="zh-CN" dirty="0"/>
              <a:t>jest</a:t>
            </a:r>
            <a:r>
              <a:rPr lang="zh-CN" altLang="en-US" dirty="0"/>
              <a:t>提供了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来确保只能执行一次断言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430A-1319-437B-B8C7-2488368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其他功能介绍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C422-B27E-4F62-836F-CBE3F81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中 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 --watch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，可以监控所有文件变化，文件更改就可以自动重新测试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可以生成一个基础的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–coverage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可将测试覆盖率信息输出为报告，会生成测试覆盖率的详细信息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3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8B8-BB12-4294-A5A3-85E5F81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e2e</a:t>
            </a:r>
            <a:r>
              <a:rPr lang="zh-CN" altLang="en-US" dirty="0"/>
              <a:t> 功能测试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478056" y="4161182"/>
            <a:ext cx="5961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8" y="874815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07835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通过它来对接各个浏览器，在</a:t>
            </a:r>
            <a:r>
              <a:rPr lang="en-US" altLang="zh-CN" sz="1400" dirty="0" err="1"/>
              <a:t>nightwath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7A1-F2E4-4FD3-B32B-852B42A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nightwatch</a:t>
            </a:r>
            <a:r>
              <a:rPr lang="en-US" altLang="zh-CN" dirty="0"/>
              <a:t> </a:t>
            </a:r>
            <a:r>
              <a:rPr lang="zh-CN" altLang="en-US" dirty="0"/>
              <a:t>基本配置介绍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6227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1536083"/>
            <a:ext cx="8946541" cy="419548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基础使用介绍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在项目中的基础使用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端到端测试工具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9356" y="2054086"/>
            <a:ext cx="59634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前端测试分为：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单元测试（</a:t>
            </a:r>
            <a:r>
              <a:rPr lang="en-US" altLang="zh-CN" dirty="0"/>
              <a:t>Unit Test</a:t>
            </a:r>
            <a:r>
              <a:rPr lang="zh-CN" altLang="en-US" dirty="0"/>
              <a:t>）</a:t>
            </a:r>
            <a:r>
              <a:rPr lang="en-US" altLang="zh-CN" dirty="0"/>
              <a:t>	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集成测试（</a:t>
            </a:r>
            <a:r>
              <a:rPr lang="en-US" altLang="zh-CN" dirty="0"/>
              <a:t>Integration Test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常工作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UI</a:t>
            </a:r>
            <a:r>
              <a:rPr lang="zh-CN" altLang="en-US" dirty="0"/>
              <a:t>测试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UI Test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6" y="2054086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F9ED-0292-48F6-901F-B1BC32B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223-54E4-4B43-B896-E842A3E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主流框架对比，资料来源于网络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90397"/>
              </p:ext>
            </p:extLst>
          </p:nvPr>
        </p:nvGraphicFramePr>
        <p:xfrm>
          <a:off x="808892" y="1605238"/>
          <a:ext cx="10258328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12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671691"/>
            <a:ext cx="49940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开始使用：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i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install --save-dev jest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install --save-dev @babel/core @babel/preset-env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模块导入导出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来看一个最基础的例子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sum.js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'./sum'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'adds 1 + 2 to equal 3'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expect jest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提供的断言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尝试运行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.\sum.test.js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，会看到一个用例通过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67097" y="671691"/>
            <a:ext cx="48105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零配置：在大部分项目中都可以实现开箱即用，无需配置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速度快：根据文件的修改进行测试，不会每次测试全部实例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隔离性好：不同的测试文件环境独立，不会相互影响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AA93-8395-4284-84B2-D82C0BA0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/>
          </a:bodyPr>
          <a:lstStyle/>
          <a:p>
            <a:r>
              <a:rPr lang="en-US" altLang="zh-CN" dirty="0"/>
              <a:t>test </a:t>
            </a:r>
            <a:r>
              <a:rPr lang="zh-CN" altLang="en-US" dirty="0"/>
              <a:t>即可称为一个测试用例，</a:t>
            </a:r>
            <a:r>
              <a:rPr lang="zh-CN" altLang="en-US" b="0" i="0" dirty="0">
                <a:effectLst/>
                <a:latin typeface="-apple-system"/>
              </a:rPr>
              <a:t>第一个参数是测试的名称，第二个参数是个函数，在函数内可以写一些测试逻辑</a:t>
            </a:r>
            <a:endParaRPr lang="en-US" altLang="zh-CN" dirty="0"/>
          </a:p>
          <a:p>
            <a:r>
              <a:rPr lang="en-US" altLang="zh-CN" dirty="0"/>
              <a:t>expect </a:t>
            </a:r>
            <a:r>
              <a:rPr lang="zh-CN" altLang="en-US" dirty="0"/>
              <a:t>函数返回一个期望值对象，这个对象为我们提供了丰富的</a:t>
            </a:r>
            <a:r>
              <a:rPr lang="en-US" altLang="zh-CN" dirty="0" err="1"/>
              <a:t>api</a:t>
            </a:r>
            <a:r>
              <a:rPr lang="zh-CN" altLang="en-US" dirty="0"/>
              <a:t>用来对程序结果与预期是否一致进行判断，称为“断言”</a:t>
            </a:r>
            <a:endParaRPr lang="en-US" altLang="zh-CN" dirty="0"/>
          </a:p>
          <a:p>
            <a:r>
              <a:rPr lang="en-US" altLang="zh-CN" dirty="0" err="1"/>
              <a:t>toBe</a:t>
            </a:r>
            <a:r>
              <a:rPr lang="en-US" altLang="zh-CN" dirty="0"/>
              <a:t> </a:t>
            </a:r>
            <a:r>
              <a:rPr lang="zh-CN" altLang="en-US" dirty="0"/>
              <a:t>就是一个匹配器，用来判断结果和匹配器中的值是否一致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72C13-A154-4622-8D13-5E59131C8CC7}"/>
              </a:ext>
            </a:extLst>
          </p:cNvPr>
          <p:cNvSpPr txBox="1"/>
          <p:nvPr/>
        </p:nvSpPr>
        <p:spPr>
          <a:xfrm>
            <a:off x="1043354" y="4206552"/>
            <a:ext cx="9882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Jest </a:t>
            </a:r>
            <a:r>
              <a:rPr lang="zh-CN" altLang="en-US" dirty="0"/>
              <a:t>的基本测试是通过</a:t>
            </a:r>
            <a:r>
              <a:rPr lang="en-US" altLang="zh-CN" dirty="0"/>
              <a:t>expect</a:t>
            </a:r>
            <a:r>
              <a:rPr lang="zh-CN" altLang="en-US" dirty="0"/>
              <a:t>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默认配置，</a:t>
            </a:r>
            <a:r>
              <a:rPr lang="en-US" altLang="zh-CN" dirty="0"/>
              <a:t> </a:t>
            </a:r>
            <a:r>
              <a:rPr lang="en-US" altLang="zh-CN" dirty="0" err="1"/>
              <a:t>testMatch</a:t>
            </a:r>
            <a:r>
              <a:rPr lang="en-US" altLang="zh-CN" dirty="0"/>
              <a:t>: **/__tests__/**/*.[</a:t>
            </a:r>
            <a:r>
              <a:rPr lang="en-US" altLang="zh-CN" dirty="0" err="1"/>
              <a:t>jt</a:t>
            </a:r>
            <a:r>
              <a:rPr lang="en-US" altLang="zh-CN" dirty="0"/>
              <a:t>]s?(x), **/?(*.)+(</a:t>
            </a:r>
            <a:r>
              <a:rPr lang="en-US" altLang="zh-CN" dirty="0" err="1"/>
              <a:t>spec|test</a:t>
            </a:r>
            <a:r>
              <a:rPr lang="en-US" altLang="zh-CN" dirty="0"/>
              <a:t>).[</a:t>
            </a:r>
            <a:r>
              <a:rPr lang="en-US" altLang="zh-CN" dirty="0" err="1"/>
              <a:t>tj</a:t>
            </a:r>
            <a:r>
              <a:rPr lang="en-US" altLang="zh-CN" dirty="0"/>
              <a:t>]s?(x) </a:t>
            </a:r>
            <a:r>
              <a:rPr lang="zh-CN" altLang="en-US" dirty="0"/>
              <a:t>，会匹配</a:t>
            </a:r>
            <a:endParaRPr lang="en-US" altLang="zh-CN" dirty="0"/>
          </a:p>
          <a:p>
            <a:r>
              <a:rPr lang="en-US" altLang="zh-CN" dirty="0"/>
              <a:t>__tests__ </a:t>
            </a:r>
            <a:r>
              <a:rPr lang="zh-CN" altLang="en-US" dirty="0"/>
              <a:t>文件夹下 所有 </a:t>
            </a:r>
            <a:r>
              <a:rPr lang="en-US" altLang="zh-CN" dirty="0"/>
              <a:t>.spec.js</a:t>
            </a:r>
            <a:r>
              <a:rPr lang="zh-CN" altLang="en-US" dirty="0"/>
              <a:t>或</a:t>
            </a:r>
            <a:r>
              <a:rPr lang="en-US" altLang="zh-CN" dirty="0"/>
              <a:t>.test.js </a:t>
            </a:r>
            <a:r>
              <a:rPr lang="zh-CN" altLang="en-US" dirty="0"/>
              <a:t>结尾的文件测试，因此此前 执行的 </a:t>
            </a:r>
            <a:r>
              <a:rPr lang="en-US" altLang="zh-CN" dirty="0">
                <a:latin typeface="SFMono-Regular"/>
              </a:rPr>
              <a:t>jest ‘sum.test.js’ </a:t>
            </a:r>
            <a:r>
              <a:rPr lang="zh-CN" altLang="en-US" dirty="0">
                <a:latin typeface="SFMono-Regular"/>
              </a:rPr>
              <a:t>实际上后面是一个正则，执行了匹配到的文件</a:t>
            </a:r>
            <a:endParaRPr lang="en-US" altLang="zh-CN" dirty="0">
              <a:latin typeface="SFMono-Regular"/>
            </a:endParaRPr>
          </a:p>
          <a:p>
            <a:endParaRPr lang="en-US" altLang="zh-CN" dirty="0"/>
          </a:p>
          <a:p>
            <a:r>
              <a:rPr lang="zh-CN" altLang="en-US" dirty="0"/>
              <a:t> 事实上，测试脚本中都会含有至少一句断言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19141</TotalTime>
  <Words>1358</Words>
  <Application>Microsoft Office PowerPoint</Application>
  <PresentationFormat>宽屏</PresentationFormat>
  <Paragraphs>189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-apple-system</vt:lpstr>
      <vt:lpstr>PingFang SC</vt:lpstr>
      <vt:lpstr>SFMono-Regular</vt:lpstr>
      <vt:lpstr>等线</vt:lpstr>
      <vt:lpstr>微软雅黑</vt:lpstr>
      <vt:lpstr>Arial</vt:lpstr>
      <vt:lpstr>Century Gothic</vt:lpstr>
      <vt:lpstr>Consolas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自动化的思路</vt:lpstr>
      <vt:lpstr>主流框架对比，资料来源于网络</vt:lpstr>
      <vt:lpstr>PowerPoint 演示文稿</vt:lpstr>
      <vt:lpstr>案例分析</vt:lpstr>
      <vt:lpstr>断言对象的常用匹配器</vt:lpstr>
      <vt:lpstr>测试异步代码</vt:lpstr>
      <vt:lpstr>其他功能介绍</vt:lpstr>
      <vt:lpstr>e2e 功能测试</vt:lpstr>
      <vt:lpstr>nightwatch 基本配置介绍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issuser</cp:lastModifiedBy>
  <cp:revision>57</cp:revision>
  <dcterms:created xsi:type="dcterms:W3CDTF">2020-12-16T03:03:01Z</dcterms:created>
  <dcterms:modified xsi:type="dcterms:W3CDTF">2021-01-19T01:55:49Z</dcterms:modified>
</cp:coreProperties>
</file>