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4"/>
  </p:notesMasterIdLst>
  <p:sldIdLst>
    <p:sldId id="256" r:id="rId2"/>
    <p:sldId id="329" r:id="rId3"/>
    <p:sldId id="360" r:id="rId4"/>
    <p:sldId id="331" r:id="rId5"/>
    <p:sldId id="348" r:id="rId6"/>
    <p:sldId id="350" r:id="rId7"/>
    <p:sldId id="351" r:id="rId8"/>
    <p:sldId id="361" r:id="rId9"/>
    <p:sldId id="362" r:id="rId10"/>
    <p:sldId id="363" r:id="rId11"/>
    <p:sldId id="352" r:id="rId12"/>
    <p:sldId id="35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6237-2202-4458-A67E-9F9F91D3E74B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09AD-F123-4B72-BBD1-B97F632DF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doubling network depth will double FLOPS, but doubling network width or resolution will increase FLOPS by four times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609AD-F123-4B72-BBD1-B97F632DFD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7335" cy="43522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76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76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2619" y="1711943"/>
            <a:ext cx="8437417" cy="4855112"/>
          </a:xfrm>
        </p:spPr>
        <p:txBody>
          <a:bodyPr>
            <a:noAutofit/>
          </a:bodyPr>
          <a:lstStyle/>
          <a:p>
            <a:r>
              <a:rPr lang="en-US" altLang="zh-CN" sz="5400" dirty="0" err="1"/>
              <a:t>EfﬁcientNet</a:t>
            </a:r>
            <a:r>
              <a:rPr lang="en-US" altLang="zh-CN" sz="5400" dirty="0"/>
              <a:t>: </a:t>
            </a:r>
            <a:r>
              <a:rPr lang="en-US" altLang="zh-CN" sz="5400" dirty="0" err="1"/>
              <a:t>RethinkingModelScalingforConvolutionalNeuralNetworks</a:t>
            </a:r>
            <a:endParaRPr lang="en-US" altLang="zh-CN" sz="5400" dirty="0"/>
          </a:p>
          <a:p>
            <a:endParaRPr lang="en-US" altLang="zh-CN" sz="3600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21" y="4406592"/>
            <a:ext cx="4559183" cy="719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0"/>
    </mc:Choice>
    <mc:Fallback xmlns="">
      <p:transition spd="slow" advTm="282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Experiments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591" y="2074026"/>
            <a:ext cx="824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RMSProp</a:t>
            </a:r>
            <a:r>
              <a:rPr lang="en-US" altLang="zh-CN" dirty="0">
                <a:solidFill>
                  <a:srgbClr val="0070C0"/>
                </a:solidFill>
              </a:rPr>
              <a:t> optimizer with decay 0.9 and momentum 0.9; batch norm momentum 0.99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49" y="2822331"/>
            <a:ext cx="803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weight decay 1e-5; initial learning rate 0.256 that decays by 0.97 every 2.4 epochs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Result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2112" y="1818176"/>
            <a:ext cx="5362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9038" y="2145323"/>
            <a:ext cx="669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本文考虑的一个图像分类网络的三大基本特征的关系，虽然很早就有人在做了，但这篇论文却取得了出色的结果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9038" y="3226777"/>
            <a:ext cx="669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说明</a:t>
            </a:r>
            <a:r>
              <a:rPr lang="en-US" altLang="zh-CN" dirty="0" smtClean="0">
                <a:solidFill>
                  <a:srgbClr val="0070C0"/>
                </a:solidFill>
              </a:rPr>
              <a:t>Google</a:t>
            </a:r>
            <a:r>
              <a:rPr lang="zh-CN" altLang="en-US" dirty="0" smtClean="0">
                <a:solidFill>
                  <a:srgbClr val="0070C0"/>
                </a:solidFill>
              </a:rPr>
              <a:t>的机器之多以及调参的强大，这是调参的胜利。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introduction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770611"/>
            <a:ext cx="7887335" cy="400907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梯度消失问题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网络深度与精度的关系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网络宽度与精度的关系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网络输入与精度的关系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调参的重要性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introduction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028" y="1639368"/>
            <a:ext cx="78295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introduction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13511"/>
            <a:ext cx="8689731" cy="25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Network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074026"/>
            <a:ext cx="5448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Formulation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503" y="2402638"/>
            <a:ext cx="4314825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07" y="3137022"/>
            <a:ext cx="5019675" cy="1990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04546" y="1846385"/>
            <a:ext cx="35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For any neural network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049" y="5010150"/>
            <a:ext cx="4352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Experiments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79" y="1865434"/>
            <a:ext cx="5086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Experiments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7" y="2195512"/>
            <a:ext cx="5105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049" y="747511"/>
            <a:ext cx="7887335" cy="132651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Experiments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AutoShape 2" descr="https://mmbiz.qpic.cn/mmbiz_png/hq0PKaHicMTHq0XDRfEoesyibIvMctWYEQX8BVQHmaeu70BLNI5CibREGeByrIzNpdL1smagiagZpZCcFy14PzNy2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4" y="-144463"/>
            <a:ext cx="7500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607" y="1644015"/>
            <a:ext cx="7448550" cy="521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Pages>23</Pages>
  <Words>146</Words>
  <Characters>0</Characters>
  <Application>Microsoft Office PowerPoint</Application>
  <DocSecurity>0</DocSecurity>
  <PresentationFormat>全屏显示(4:3)</PresentationFormat>
  <Lines>0</Lines>
  <Paragraphs>24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Times New Roman</vt:lpstr>
      <vt:lpstr>Office 主题</vt:lpstr>
      <vt:lpstr>PowerPoint 演示文稿</vt:lpstr>
      <vt:lpstr>introduction</vt:lpstr>
      <vt:lpstr>introduction</vt:lpstr>
      <vt:lpstr>introduction</vt:lpstr>
      <vt:lpstr>Network</vt:lpstr>
      <vt:lpstr>Formulation</vt:lpstr>
      <vt:lpstr>Experiments</vt:lpstr>
      <vt:lpstr>Experiments</vt:lpstr>
      <vt:lpstr>Experiments</vt:lpstr>
      <vt:lpstr>Experiments</vt:lpstr>
      <vt:lpstr>Result</vt:lpstr>
      <vt:lpstr>Conclusion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基于内容的图像检索 Content-based Image Retrieval</dc:title>
  <dc:creator>wu song</dc:creator>
  <cp:lastModifiedBy>王 鑫祉</cp:lastModifiedBy>
  <cp:revision>158</cp:revision>
  <dcterms:modified xsi:type="dcterms:W3CDTF">2019-06-13T15:48:06Z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