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256" r:id="rId2"/>
    <p:sldId id="329" r:id="rId3"/>
    <p:sldId id="364" r:id="rId4"/>
    <p:sldId id="365" r:id="rId5"/>
    <p:sldId id="360" r:id="rId6"/>
    <p:sldId id="366" r:id="rId7"/>
    <p:sldId id="331" r:id="rId8"/>
    <p:sldId id="348" r:id="rId9"/>
    <p:sldId id="350" r:id="rId10"/>
    <p:sldId id="35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6237-2202-4458-A67E-9F9F91D3E74B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09AD-F123-4B72-BBD1-B97F632DF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doubling network depth will double FLOPS, but doubling network width or resolution will increase FLOPS by four times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609AD-F123-4B72-BBD1-B97F632DFD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7335" cy="435229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76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76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2619" y="1711943"/>
            <a:ext cx="8437417" cy="4855112"/>
          </a:xfrm>
        </p:spPr>
        <p:txBody>
          <a:bodyPr>
            <a:noAutofit/>
          </a:bodyPr>
          <a:lstStyle/>
          <a:p>
            <a:r>
              <a:rPr lang="en-US" altLang="zh-CN" sz="3600" dirty="0" err="1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Pytorch</a:t>
            </a:r>
            <a:r>
              <a:rPr lang="en-US" altLang="zh-CN" sz="36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36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代码讲解</a:t>
            </a:r>
            <a:r>
              <a:rPr lang="en-US" altLang="zh-CN" sz="3600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zh-CN" sz="3600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2247" y="4396152"/>
            <a:ext cx="371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代码规范及训练基础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0"/>
    </mc:Choice>
    <mc:Fallback xmlns="">
      <p:transition spd="slow" advTm="282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train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66" y="1095374"/>
            <a:ext cx="50673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content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770611"/>
            <a:ext cx="7887335" cy="400907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IDE</a:t>
            </a:r>
            <a:r>
              <a:rPr lang="zh-CN" altLang="en-US" dirty="0" smtClean="0">
                <a:solidFill>
                  <a:srgbClr val="0070C0"/>
                </a:solidFill>
              </a:rPr>
              <a:t>使用和代码规范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pytorch</a:t>
            </a:r>
            <a:r>
              <a:rPr lang="zh-CN" altLang="en-US" dirty="0" smtClean="0">
                <a:solidFill>
                  <a:srgbClr val="0070C0"/>
                </a:solidFill>
              </a:rPr>
              <a:t>基本对象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数据集的制作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CNN</a:t>
            </a:r>
            <a:r>
              <a:rPr lang="zh-CN" altLang="en-US" dirty="0" smtClean="0">
                <a:solidFill>
                  <a:srgbClr val="0070C0"/>
                </a:solidFill>
              </a:rPr>
              <a:t>网络中基础结构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网络调参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IDE</a:t>
            </a:r>
            <a:r>
              <a:rPr lang="zh-CN" altLang="en-US" dirty="0">
                <a:solidFill>
                  <a:srgbClr val="0070C0"/>
                </a:solidFill>
              </a:rPr>
              <a:t>使用和代码</a:t>
            </a:r>
            <a:r>
              <a:rPr lang="zh-CN" altLang="en-US" dirty="0" smtClean="0">
                <a:solidFill>
                  <a:srgbClr val="0070C0"/>
                </a:solidFill>
              </a:rPr>
              <a:t>规范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716159"/>
            <a:ext cx="7504968" cy="4343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2895600"/>
            <a:ext cx="4714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IDE</a:t>
            </a:r>
            <a:r>
              <a:rPr lang="zh-CN" altLang="en-US" dirty="0">
                <a:solidFill>
                  <a:srgbClr val="0070C0"/>
                </a:solidFill>
              </a:rPr>
              <a:t>使用和代码</a:t>
            </a:r>
            <a:r>
              <a:rPr lang="zh-CN" altLang="en-US" dirty="0" smtClean="0">
                <a:solidFill>
                  <a:srgbClr val="0070C0"/>
                </a:solidFill>
              </a:rPr>
              <a:t>规范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93" y="2482361"/>
            <a:ext cx="4714875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93" y="3957496"/>
            <a:ext cx="6591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</a:rPr>
              <a:t>p</a:t>
            </a:r>
            <a:r>
              <a:rPr lang="en-US" altLang="zh-CN" dirty="0" err="1" smtClean="0">
                <a:solidFill>
                  <a:srgbClr val="0070C0"/>
                </a:solidFill>
              </a:rPr>
              <a:t>ytorch</a:t>
            </a:r>
            <a:r>
              <a:rPr lang="zh-CN" altLang="en-US" dirty="0" smtClean="0">
                <a:solidFill>
                  <a:srgbClr val="0070C0"/>
                </a:solidFill>
              </a:rPr>
              <a:t>基本对象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846875"/>
            <a:ext cx="7498737" cy="11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数据集的</a:t>
            </a:r>
            <a:r>
              <a:rPr lang="zh-CN" altLang="en-US" dirty="0" smtClean="0">
                <a:solidFill>
                  <a:srgbClr val="0070C0"/>
                </a:solidFill>
              </a:rPr>
              <a:t>制作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074026"/>
            <a:ext cx="7808303" cy="6468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2" y="3124682"/>
            <a:ext cx="5631898" cy="401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75" y="3636352"/>
            <a:ext cx="38195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数据集的</a:t>
            </a:r>
            <a:r>
              <a:rPr lang="zh-CN" altLang="en-US" dirty="0" smtClean="0">
                <a:solidFill>
                  <a:srgbClr val="0070C0"/>
                </a:solidFill>
              </a:rPr>
              <a:t>制作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11" y="1790579"/>
            <a:ext cx="6126773" cy="46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CNN</a:t>
            </a:r>
            <a:r>
              <a:rPr lang="zh-CN" altLang="en-US" dirty="0">
                <a:solidFill>
                  <a:srgbClr val="0070C0"/>
                </a:solidFill>
              </a:rPr>
              <a:t>网络中基础</a:t>
            </a:r>
            <a:r>
              <a:rPr lang="zh-CN" altLang="en-US" dirty="0" smtClean="0">
                <a:solidFill>
                  <a:srgbClr val="0070C0"/>
                </a:solidFill>
              </a:rPr>
              <a:t>结构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685141"/>
            <a:ext cx="8099182" cy="304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7" y="2005396"/>
            <a:ext cx="2576446" cy="280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07" y="3388527"/>
            <a:ext cx="2625831" cy="3657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06" y="4229831"/>
            <a:ext cx="2707173" cy="3069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07" y="4885223"/>
            <a:ext cx="2956686" cy="3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网络调参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7" y="2265484"/>
            <a:ext cx="2894867" cy="9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Pages>23</Pages>
  <Words>81</Words>
  <Characters>0</Characters>
  <Application>Microsoft Office PowerPoint</Application>
  <DocSecurity>0</DocSecurity>
  <PresentationFormat>全屏显示(4:3)</PresentationFormat>
  <Lines>0</Lines>
  <Paragraphs>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Times New Roman</vt:lpstr>
      <vt:lpstr>Office 主题</vt:lpstr>
      <vt:lpstr>PowerPoint 演示文稿</vt:lpstr>
      <vt:lpstr>content</vt:lpstr>
      <vt:lpstr>IDE使用和代码规范</vt:lpstr>
      <vt:lpstr>IDE使用和代码规范</vt:lpstr>
      <vt:lpstr>pytorch基本对象</vt:lpstr>
      <vt:lpstr>数据集的制作</vt:lpstr>
      <vt:lpstr>数据集的制作</vt:lpstr>
      <vt:lpstr>CNN网络中基础结构</vt:lpstr>
      <vt:lpstr>网络调参</vt:lpstr>
      <vt:lpstr>train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基于内容的图像检索 Content-based Image Retrieval</dc:title>
  <dc:creator>wu song</dc:creator>
  <cp:lastModifiedBy>王 鑫祉</cp:lastModifiedBy>
  <cp:revision>163</cp:revision>
  <dcterms:modified xsi:type="dcterms:W3CDTF">2019-06-15T10:43:35Z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