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 id="261" r:id="rId10"/>
    <p:sldId id="262" r:id="rId11"/>
    <p:sldId id="26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AD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886" autoAdjust="0"/>
    <p:restoredTop sz="94660"/>
  </p:normalViewPr>
  <p:slideViewPr>
    <p:cSldViewPr snapToGrid="0">
      <p:cViewPr varScale="1">
        <p:scale>
          <a:sx n="85" d="100"/>
          <a:sy n="85" d="100"/>
        </p:scale>
        <p:origin x="81" y="4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6CAE0-EA4A-46E9-8B2F-2CE87DE4FBF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87B3541-1A93-4A02-8CC8-BA08BEECCA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F76A015-F490-4EC1-A926-B0F346118F9D}"/>
              </a:ext>
            </a:extLst>
          </p:cNvPr>
          <p:cNvSpPr>
            <a:spLocks noGrp="1"/>
          </p:cNvSpPr>
          <p:nvPr>
            <p:ph type="dt" sz="half" idx="10"/>
          </p:nvPr>
        </p:nvSpPr>
        <p:spPr/>
        <p:txBody>
          <a:bodyPr/>
          <a:lstStyle/>
          <a:p>
            <a:fld id="{A33AE280-C577-417F-9A2C-86FDBCF859C2}" type="datetimeFigureOut">
              <a:rPr lang="zh-CN" altLang="en-US" smtClean="0"/>
              <a:t>2021/4/5</a:t>
            </a:fld>
            <a:endParaRPr lang="zh-CN" altLang="en-US"/>
          </a:p>
        </p:txBody>
      </p:sp>
      <p:sp>
        <p:nvSpPr>
          <p:cNvPr id="5" name="页脚占位符 4">
            <a:extLst>
              <a:ext uri="{FF2B5EF4-FFF2-40B4-BE49-F238E27FC236}">
                <a16:creationId xmlns:a16="http://schemas.microsoft.com/office/drawing/2014/main" id="{43032630-7F89-4FDB-930E-B9E9BD4C7E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8A6ED1-89DC-4A16-9154-CC904AAA12FD}"/>
              </a:ext>
            </a:extLst>
          </p:cNvPr>
          <p:cNvSpPr>
            <a:spLocks noGrp="1"/>
          </p:cNvSpPr>
          <p:nvPr>
            <p:ph type="sldNum" sz="quarter" idx="12"/>
          </p:nvPr>
        </p:nvSpPr>
        <p:spPr/>
        <p:txBody>
          <a:bodyPr/>
          <a:lstStyle/>
          <a:p>
            <a:fld id="{04410DA4-909C-4EEF-B3A3-9E35D5B7E58B}" type="slidenum">
              <a:rPr lang="zh-CN" altLang="en-US" smtClean="0"/>
              <a:t>‹#›</a:t>
            </a:fld>
            <a:endParaRPr lang="zh-CN" altLang="en-US"/>
          </a:p>
        </p:txBody>
      </p:sp>
    </p:spTree>
    <p:extLst>
      <p:ext uri="{BB962C8B-B14F-4D97-AF65-F5344CB8AC3E}">
        <p14:creationId xmlns:p14="http://schemas.microsoft.com/office/powerpoint/2010/main" val="2770345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1A013-A9F2-49E4-9A42-DAF22728566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4869BDC-E1BD-403C-BA3D-A58B3C03D44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01F0F9-7C20-4B93-80D6-D55B5432692D}"/>
              </a:ext>
            </a:extLst>
          </p:cNvPr>
          <p:cNvSpPr>
            <a:spLocks noGrp="1"/>
          </p:cNvSpPr>
          <p:nvPr>
            <p:ph type="dt" sz="half" idx="10"/>
          </p:nvPr>
        </p:nvSpPr>
        <p:spPr/>
        <p:txBody>
          <a:bodyPr/>
          <a:lstStyle/>
          <a:p>
            <a:fld id="{A33AE280-C577-417F-9A2C-86FDBCF859C2}" type="datetimeFigureOut">
              <a:rPr lang="zh-CN" altLang="en-US" smtClean="0"/>
              <a:t>2021/4/5</a:t>
            </a:fld>
            <a:endParaRPr lang="zh-CN" altLang="en-US"/>
          </a:p>
        </p:txBody>
      </p:sp>
      <p:sp>
        <p:nvSpPr>
          <p:cNvPr id="5" name="页脚占位符 4">
            <a:extLst>
              <a:ext uri="{FF2B5EF4-FFF2-40B4-BE49-F238E27FC236}">
                <a16:creationId xmlns:a16="http://schemas.microsoft.com/office/drawing/2014/main" id="{6E389FFD-7BE1-41CC-AAB7-90995FC1DB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07C747-EFA0-401F-BEC9-74203DDB24A7}"/>
              </a:ext>
            </a:extLst>
          </p:cNvPr>
          <p:cNvSpPr>
            <a:spLocks noGrp="1"/>
          </p:cNvSpPr>
          <p:nvPr>
            <p:ph type="sldNum" sz="quarter" idx="12"/>
          </p:nvPr>
        </p:nvSpPr>
        <p:spPr/>
        <p:txBody>
          <a:bodyPr/>
          <a:lstStyle/>
          <a:p>
            <a:fld id="{04410DA4-909C-4EEF-B3A3-9E35D5B7E58B}" type="slidenum">
              <a:rPr lang="zh-CN" altLang="en-US" smtClean="0"/>
              <a:t>‹#›</a:t>
            </a:fld>
            <a:endParaRPr lang="zh-CN" altLang="en-US"/>
          </a:p>
        </p:txBody>
      </p:sp>
    </p:spTree>
    <p:extLst>
      <p:ext uri="{BB962C8B-B14F-4D97-AF65-F5344CB8AC3E}">
        <p14:creationId xmlns:p14="http://schemas.microsoft.com/office/powerpoint/2010/main" val="234605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31AAB8F-A8F8-4D0E-9116-D11BE34A396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F036D8A-91EA-47B4-9EC7-CF40AC0F21E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B0E801-B03A-4745-88DD-846D6D4E479B}"/>
              </a:ext>
            </a:extLst>
          </p:cNvPr>
          <p:cNvSpPr>
            <a:spLocks noGrp="1"/>
          </p:cNvSpPr>
          <p:nvPr>
            <p:ph type="dt" sz="half" idx="10"/>
          </p:nvPr>
        </p:nvSpPr>
        <p:spPr/>
        <p:txBody>
          <a:bodyPr/>
          <a:lstStyle/>
          <a:p>
            <a:fld id="{A33AE280-C577-417F-9A2C-86FDBCF859C2}" type="datetimeFigureOut">
              <a:rPr lang="zh-CN" altLang="en-US" smtClean="0"/>
              <a:t>2021/4/5</a:t>
            </a:fld>
            <a:endParaRPr lang="zh-CN" altLang="en-US"/>
          </a:p>
        </p:txBody>
      </p:sp>
      <p:sp>
        <p:nvSpPr>
          <p:cNvPr id="5" name="页脚占位符 4">
            <a:extLst>
              <a:ext uri="{FF2B5EF4-FFF2-40B4-BE49-F238E27FC236}">
                <a16:creationId xmlns:a16="http://schemas.microsoft.com/office/drawing/2014/main" id="{99B5841E-EB20-48EF-9ADA-E6E5710954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0E7759-A758-4310-82A4-021523D793E0}"/>
              </a:ext>
            </a:extLst>
          </p:cNvPr>
          <p:cNvSpPr>
            <a:spLocks noGrp="1"/>
          </p:cNvSpPr>
          <p:nvPr>
            <p:ph type="sldNum" sz="quarter" idx="12"/>
          </p:nvPr>
        </p:nvSpPr>
        <p:spPr/>
        <p:txBody>
          <a:bodyPr/>
          <a:lstStyle/>
          <a:p>
            <a:fld id="{04410DA4-909C-4EEF-B3A3-9E35D5B7E58B}" type="slidenum">
              <a:rPr lang="zh-CN" altLang="en-US" smtClean="0"/>
              <a:t>‹#›</a:t>
            </a:fld>
            <a:endParaRPr lang="zh-CN" altLang="en-US"/>
          </a:p>
        </p:txBody>
      </p:sp>
    </p:spTree>
    <p:extLst>
      <p:ext uri="{BB962C8B-B14F-4D97-AF65-F5344CB8AC3E}">
        <p14:creationId xmlns:p14="http://schemas.microsoft.com/office/powerpoint/2010/main" val="1666258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5A96D-D4FE-4DA2-97BC-6E75A1C273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27FDF82-B4F0-46A1-B9A2-852173F9503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2A7B32-3628-4EA9-90F7-0E259B2BB316}"/>
              </a:ext>
            </a:extLst>
          </p:cNvPr>
          <p:cNvSpPr>
            <a:spLocks noGrp="1"/>
          </p:cNvSpPr>
          <p:nvPr>
            <p:ph type="dt" sz="half" idx="10"/>
          </p:nvPr>
        </p:nvSpPr>
        <p:spPr/>
        <p:txBody>
          <a:bodyPr/>
          <a:lstStyle/>
          <a:p>
            <a:fld id="{A33AE280-C577-417F-9A2C-86FDBCF859C2}" type="datetimeFigureOut">
              <a:rPr lang="zh-CN" altLang="en-US" smtClean="0"/>
              <a:t>2021/4/5</a:t>
            </a:fld>
            <a:endParaRPr lang="zh-CN" altLang="en-US"/>
          </a:p>
        </p:txBody>
      </p:sp>
      <p:sp>
        <p:nvSpPr>
          <p:cNvPr id="5" name="页脚占位符 4">
            <a:extLst>
              <a:ext uri="{FF2B5EF4-FFF2-40B4-BE49-F238E27FC236}">
                <a16:creationId xmlns:a16="http://schemas.microsoft.com/office/drawing/2014/main" id="{E6BB218C-F537-44D4-9DF8-9880D4844D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BDCC64-9F57-45F0-B6F5-3B2D41B01E7C}"/>
              </a:ext>
            </a:extLst>
          </p:cNvPr>
          <p:cNvSpPr>
            <a:spLocks noGrp="1"/>
          </p:cNvSpPr>
          <p:nvPr>
            <p:ph type="sldNum" sz="quarter" idx="12"/>
          </p:nvPr>
        </p:nvSpPr>
        <p:spPr/>
        <p:txBody>
          <a:bodyPr/>
          <a:lstStyle/>
          <a:p>
            <a:fld id="{04410DA4-909C-4EEF-B3A3-9E35D5B7E58B}" type="slidenum">
              <a:rPr lang="zh-CN" altLang="en-US" smtClean="0"/>
              <a:t>‹#›</a:t>
            </a:fld>
            <a:endParaRPr lang="zh-CN" altLang="en-US"/>
          </a:p>
        </p:txBody>
      </p:sp>
    </p:spTree>
    <p:extLst>
      <p:ext uri="{BB962C8B-B14F-4D97-AF65-F5344CB8AC3E}">
        <p14:creationId xmlns:p14="http://schemas.microsoft.com/office/powerpoint/2010/main" val="3421731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69D90D-426F-482A-86F3-7812252ED23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48822C8-0510-45BC-993C-B25BA92A01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ED56B0A-A79E-4C61-A3EB-20163EF2C27D}"/>
              </a:ext>
            </a:extLst>
          </p:cNvPr>
          <p:cNvSpPr>
            <a:spLocks noGrp="1"/>
          </p:cNvSpPr>
          <p:nvPr>
            <p:ph type="dt" sz="half" idx="10"/>
          </p:nvPr>
        </p:nvSpPr>
        <p:spPr/>
        <p:txBody>
          <a:bodyPr/>
          <a:lstStyle/>
          <a:p>
            <a:fld id="{A33AE280-C577-417F-9A2C-86FDBCF859C2}" type="datetimeFigureOut">
              <a:rPr lang="zh-CN" altLang="en-US" smtClean="0"/>
              <a:t>2021/4/5</a:t>
            </a:fld>
            <a:endParaRPr lang="zh-CN" altLang="en-US"/>
          </a:p>
        </p:txBody>
      </p:sp>
      <p:sp>
        <p:nvSpPr>
          <p:cNvPr id="5" name="页脚占位符 4">
            <a:extLst>
              <a:ext uri="{FF2B5EF4-FFF2-40B4-BE49-F238E27FC236}">
                <a16:creationId xmlns:a16="http://schemas.microsoft.com/office/drawing/2014/main" id="{F92F0F01-81C9-46ED-A80E-D084E237F2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3FC147-9820-494A-8A69-14C79CDE7E3F}"/>
              </a:ext>
            </a:extLst>
          </p:cNvPr>
          <p:cNvSpPr>
            <a:spLocks noGrp="1"/>
          </p:cNvSpPr>
          <p:nvPr>
            <p:ph type="sldNum" sz="quarter" idx="12"/>
          </p:nvPr>
        </p:nvSpPr>
        <p:spPr/>
        <p:txBody>
          <a:bodyPr/>
          <a:lstStyle/>
          <a:p>
            <a:fld id="{04410DA4-909C-4EEF-B3A3-9E35D5B7E58B}" type="slidenum">
              <a:rPr lang="zh-CN" altLang="en-US" smtClean="0"/>
              <a:t>‹#›</a:t>
            </a:fld>
            <a:endParaRPr lang="zh-CN" altLang="en-US"/>
          </a:p>
        </p:txBody>
      </p:sp>
    </p:spTree>
    <p:extLst>
      <p:ext uri="{BB962C8B-B14F-4D97-AF65-F5344CB8AC3E}">
        <p14:creationId xmlns:p14="http://schemas.microsoft.com/office/powerpoint/2010/main" val="308419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FA554-8471-4D2E-B899-6B970EA903A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C336BC-9A02-4A01-B69B-E057BAF0B83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838AAA0-C8F4-4FAB-AD9D-E3EB38132E6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65790F7-84A8-4976-B9C1-EA521663ACA9}"/>
              </a:ext>
            </a:extLst>
          </p:cNvPr>
          <p:cNvSpPr>
            <a:spLocks noGrp="1"/>
          </p:cNvSpPr>
          <p:nvPr>
            <p:ph type="dt" sz="half" idx="10"/>
          </p:nvPr>
        </p:nvSpPr>
        <p:spPr/>
        <p:txBody>
          <a:bodyPr/>
          <a:lstStyle/>
          <a:p>
            <a:fld id="{A33AE280-C577-417F-9A2C-86FDBCF859C2}" type="datetimeFigureOut">
              <a:rPr lang="zh-CN" altLang="en-US" smtClean="0"/>
              <a:t>2021/4/5</a:t>
            </a:fld>
            <a:endParaRPr lang="zh-CN" altLang="en-US"/>
          </a:p>
        </p:txBody>
      </p:sp>
      <p:sp>
        <p:nvSpPr>
          <p:cNvPr id="6" name="页脚占位符 5">
            <a:extLst>
              <a:ext uri="{FF2B5EF4-FFF2-40B4-BE49-F238E27FC236}">
                <a16:creationId xmlns:a16="http://schemas.microsoft.com/office/drawing/2014/main" id="{3615CEDD-133F-44F0-BA1F-50505B76AF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76191F-7A6E-44A4-B9C7-C79708D58036}"/>
              </a:ext>
            </a:extLst>
          </p:cNvPr>
          <p:cNvSpPr>
            <a:spLocks noGrp="1"/>
          </p:cNvSpPr>
          <p:nvPr>
            <p:ph type="sldNum" sz="quarter" idx="12"/>
          </p:nvPr>
        </p:nvSpPr>
        <p:spPr/>
        <p:txBody>
          <a:bodyPr/>
          <a:lstStyle/>
          <a:p>
            <a:fld id="{04410DA4-909C-4EEF-B3A3-9E35D5B7E58B}" type="slidenum">
              <a:rPr lang="zh-CN" altLang="en-US" smtClean="0"/>
              <a:t>‹#›</a:t>
            </a:fld>
            <a:endParaRPr lang="zh-CN" altLang="en-US"/>
          </a:p>
        </p:txBody>
      </p:sp>
    </p:spTree>
    <p:extLst>
      <p:ext uri="{BB962C8B-B14F-4D97-AF65-F5344CB8AC3E}">
        <p14:creationId xmlns:p14="http://schemas.microsoft.com/office/powerpoint/2010/main" val="756726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B37AB-03A1-4081-8AC5-F335328468F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4C6630C-263B-4D74-938A-233C6D38D0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6058805-8B6B-4C79-A002-10ED0D5482C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FFF3518-3772-4CBE-89F1-CF99A87A54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B51BCCE-5339-494F-9EEF-297FC2D40A9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0850CC4-2D3D-4ED0-86B9-3DF3A4514A2F}"/>
              </a:ext>
            </a:extLst>
          </p:cNvPr>
          <p:cNvSpPr>
            <a:spLocks noGrp="1"/>
          </p:cNvSpPr>
          <p:nvPr>
            <p:ph type="dt" sz="half" idx="10"/>
          </p:nvPr>
        </p:nvSpPr>
        <p:spPr/>
        <p:txBody>
          <a:bodyPr/>
          <a:lstStyle/>
          <a:p>
            <a:fld id="{A33AE280-C577-417F-9A2C-86FDBCF859C2}" type="datetimeFigureOut">
              <a:rPr lang="zh-CN" altLang="en-US" smtClean="0"/>
              <a:t>2021/4/5</a:t>
            </a:fld>
            <a:endParaRPr lang="zh-CN" altLang="en-US"/>
          </a:p>
        </p:txBody>
      </p:sp>
      <p:sp>
        <p:nvSpPr>
          <p:cNvPr id="8" name="页脚占位符 7">
            <a:extLst>
              <a:ext uri="{FF2B5EF4-FFF2-40B4-BE49-F238E27FC236}">
                <a16:creationId xmlns:a16="http://schemas.microsoft.com/office/drawing/2014/main" id="{9D296CDF-94AB-4A84-86C3-F0E154E577B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DB46292-2EE2-4C3A-A377-E008F109E31A}"/>
              </a:ext>
            </a:extLst>
          </p:cNvPr>
          <p:cNvSpPr>
            <a:spLocks noGrp="1"/>
          </p:cNvSpPr>
          <p:nvPr>
            <p:ph type="sldNum" sz="quarter" idx="12"/>
          </p:nvPr>
        </p:nvSpPr>
        <p:spPr/>
        <p:txBody>
          <a:bodyPr/>
          <a:lstStyle/>
          <a:p>
            <a:fld id="{04410DA4-909C-4EEF-B3A3-9E35D5B7E58B}" type="slidenum">
              <a:rPr lang="zh-CN" altLang="en-US" smtClean="0"/>
              <a:t>‹#›</a:t>
            </a:fld>
            <a:endParaRPr lang="zh-CN" altLang="en-US"/>
          </a:p>
        </p:txBody>
      </p:sp>
    </p:spTree>
    <p:extLst>
      <p:ext uri="{BB962C8B-B14F-4D97-AF65-F5344CB8AC3E}">
        <p14:creationId xmlns:p14="http://schemas.microsoft.com/office/powerpoint/2010/main" val="3285240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1618D9-B9AD-491C-B4DF-1E728950D7B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D70DEFD-6B55-47D4-9AE6-BD8E10DF7D61}"/>
              </a:ext>
            </a:extLst>
          </p:cNvPr>
          <p:cNvSpPr>
            <a:spLocks noGrp="1"/>
          </p:cNvSpPr>
          <p:nvPr>
            <p:ph type="dt" sz="half" idx="10"/>
          </p:nvPr>
        </p:nvSpPr>
        <p:spPr/>
        <p:txBody>
          <a:bodyPr/>
          <a:lstStyle/>
          <a:p>
            <a:fld id="{A33AE280-C577-417F-9A2C-86FDBCF859C2}" type="datetimeFigureOut">
              <a:rPr lang="zh-CN" altLang="en-US" smtClean="0"/>
              <a:t>2021/4/5</a:t>
            </a:fld>
            <a:endParaRPr lang="zh-CN" altLang="en-US"/>
          </a:p>
        </p:txBody>
      </p:sp>
      <p:sp>
        <p:nvSpPr>
          <p:cNvPr id="4" name="页脚占位符 3">
            <a:extLst>
              <a:ext uri="{FF2B5EF4-FFF2-40B4-BE49-F238E27FC236}">
                <a16:creationId xmlns:a16="http://schemas.microsoft.com/office/drawing/2014/main" id="{109AD0F2-7BD4-4CC9-A468-C3B9BB17618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89C0CE5-FB9C-4B52-913E-D1C10C3675A0}"/>
              </a:ext>
            </a:extLst>
          </p:cNvPr>
          <p:cNvSpPr>
            <a:spLocks noGrp="1"/>
          </p:cNvSpPr>
          <p:nvPr>
            <p:ph type="sldNum" sz="quarter" idx="12"/>
          </p:nvPr>
        </p:nvSpPr>
        <p:spPr/>
        <p:txBody>
          <a:bodyPr/>
          <a:lstStyle/>
          <a:p>
            <a:fld id="{04410DA4-909C-4EEF-B3A3-9E35D5B7E58B}" type="slidenum">
              <a:rPr lang="zh-CN" altLang="en-US" smtClean="0"/>
              <a:t>‹#›</a:t>
            </a:fld>
            <a:endParaRPr lang="zh-CN" altLang="en-US"/>
          </a:p>
        </p:txBody>
      </p:sp>
    </p:spTree>
    <p:extLst>
      <p:ext uri="{BB962C8B-B14F-4D97-AF65-F5344CB8AC3E}">
        <p14:creationId xmlns:p14="http://schemas.microsoft.com/office/powerpoint/2010/main" val="1971305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43EF94-57D7-4D4D-A898-7695CA9A53C0}"/>
              </a:ext>
            </a:extLst>
          </p:cNvPr>
          <p:cNvSpPr>
            <a:spLocks noGrp="1"/>
          </p:cNvSpPr>
          <p:nvPr>
            <p:ph type="dt" sz="half" idx="10"/>
          </p:nvPr>
        </p:nvSpPr>
        <p:spPr/>
        <p:txBody>
          <a:bodyPr/>
          <a:lstStyle/>
          <a:p>
            <a:fld id="{A33AE280-C577-417F-9A2C-86FDBCF859C2}" type="datetimeFigureOut">
              <a:rPr lang="zh-CN" altLang="en-US" smtClean="0"/>
              <a:t>2021/4/5</a:t>
            </a:fld>
            <a:endParaRPr lang="zh-CN" altLang="en-US"/>
          </a:p>
        </p:txBody>
      </p:sp>
      <p:sp>
        <p:nvSpPr>
          <p:cNvPr id="3" name="页脚占位符 2">
            <a:extLst>
              <a:ext uri="{FF2B5EF4-FFF2-40B4-BE49-F238E27FC236}">
                <a16:creationId xmlns:a16="http://schemas.microsoft.com/office/drawing/2014/main" id="{A504386F-3EB7-4096-BD9A-08AADA6B91D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28DCC90-3E05-4B3D-8DCA-74214D9CCD11}"/>
              </a:ext>
            </a:extLst>
          </p:cNvPr>
          <p:cNvSpPr>
            <a:spLocks noGrp="1"/>
          </p:cNvSpPr>
          <p:nvPr>
            <p:ph type="sldNum" sz="quarter" idx="12"/>
          </p:nvPr>
        </p:nvSpPr>
        <p:spPr/>
        <p:txBody>
          <a:bodyPr/>
          <a:lstStyle/>
          <a:p>
            <a:fld id="{04410DA4-909C-4EEF-B3A3-9E35D5B7E58B}" type="slidenum">
              <a:rPr lang="zh-CN" altLang="en-US" smtClean="0"/>
              <a:t>‹#›</a:t>
            </a:fld>
            <a:endParaRPr lang="zh-CN" altLang="en-US"/>
          </a:p>
        </p:txBody>
      </p:sp>
    </p:spTree>
    <p:extLst>
      <p:ext uri="{BB962C8B-B14F-4D97-AF65-F5344CB8AC3E}">
        <p14:creationId xmlns:p14="http://schemas.microsoft.com/office/powerpoint/2010/main" val="2414101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A1743-B2E5-4C10-B0D1-62BB8DC519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0292DB8-246F-4389-8E35-90E3DC537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6C57C8A-601E-4E40-9B2F-8D4B1F7B9E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89DF1D2-F4DD-402E-A709-618AA414D3AB}"/>
              </a:ext>
            </a:extLst>
          </p:cNvPr>
          <p:cNvSpPr>
            <a:spLocks noGrp="1"/>
          </p:cNvSpPr>
          <p:nvPr>
            <p:ph type="dt" sz="half" idx="10"/>
          </p:nvPr>
        </p:nvSpPr>
        <p:spPr/>
        <p:txBody>
          <a:bodyPr/>
          <a:lstStyle/>
          <a:p>
            <a:fld id="{A33AE280-C577-417F-9A2C-86FDBCF859C2}" type="datetimeFigureOut">
              <a:rPr lang="zh-CN" altLang="en-US" smtClean="0"/>
              <a:t>2021/4/5</a:t>
            </a:fld>
            <a:endParaRPr lang="zh-CN" altLang="en-US"/>
          </a:p>
        </p:txBody>
      </p:sp>
      <p:sp>
        <p:nvSpPr>
          <p:cNvPr id="6" name="页脚占位符 5">
            <a:extLst>
              <a:ext uri="{FF2B5EF4-FFF2-40B4-BE49-F238E27FC236}">
                <a16:creationId xmlns:a16="http://schemas.microsoft.com/office/drawing/2014/main" id="{A2E6F375-C786-4F6D-B8C6-A3EE9C6056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500357-F9D5-4A92-BE38-65DAD05F2E30}"/>
              </a:ext>
            </a:extLst>
          </p:cNvPr>
          <p:cNvSpPr>
            <a:spLocks noGrp="1"/>
          </p:cNvSpPr>
          <p:nvPr>
            <p:ph type="sldNum" sz="quarter" idx="12"/>
          </p:nvPr>
        </p:nvSpPr>
        <p:spPr/>
        <p:txBody>
          <a:bodyPr/>
          <a:lstStyle/>
          <a:p>
            <a:fld id="{04410DA4-909C-4EEF-B3A3-9E35D5B7E58B}" type="slidenum">
              <a:rPr lang="zh-CN" altLang="en-US" smtClean="0"/>
              <a:t>‹#›</a:t>
            </a:fld>
            <a:endParaRPr lang="zh-CN" altLang="en-US"/>
          </a:p>
        </p:txBody>
      </p:sp>
    </p:spTree>
    <p:extLst>
      <p:ext uri="{BB962C8B-B14F-4D97-AF65-F5344CB8AC3E}">
        <p14:creationId xmlns:p14="http://schemas.microsoft.com/office/powerpoint/2010/main" val="2175868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25A3A-0C2A-415E-9445-F82143AF27C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B4A5B31-39F0-4133-BDCC-62FB53CA47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F8E4030-9BB1-47CC-A01C-FAC6209E25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9808A9A-160B-4026-A5E7-E49B50F1CB28}"/>
              </a:ext>
            </a:extLst>
          </p:cNvPr>
          <p:cNvSpPr>
            <a:spLocks noGrp="1"/>
          </p:cNvSpPr>
          <p:nvPr>
            <p:ph type="dt" sz="half" idx="10"/>
          </p:nvPr>
        </p:nvSpPr>
        <p:spPr/>
        <p:txBody>
          <a:bodyPr/>
          <a:lstStyle/>
          <a:p>
            <a:fld id="{A33AE280-C577-417F-9A2C-86FDBCF859C2}" type="datetimeFigureOut">
              <a:rPr lang="zh-CN" altLang="en-US" smtClean="0"/>
              <a:t>2021/4/5</a:t>
            </a:fld>
            <a:endParaRPr lang="zh-CN" altLang="en-US"/>
          </a:p>
        </p:txBody>
      </p:sp>
      <p:sp>
        <p:nvSpPr>
          <p:cNvPr id="6" name="页脚占位符 5">
            <a:extLst>
              <a:ext uri="{FF2B5EF4-FFF2-40B4-BE49-F238E27FC236}">
                <a16:creationId xmlns:a16="http://schemas.microsoft.com/office/drawing/2014/main" id="{AC2F4314-F360-44EC-9194-2EB43E8054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8FEC8E-BA90-4324-8EDC-87969E5EBD4F}"/>
              </a:ext>
            </a:extLst>
          </p:cNvPr>
          <p:cNvSpPr>
            <a:spLocks noGrp="1"/>
          </p:cNvSpPr>
          <p:nvPr>
            <p:ph type="sldNum" sz="quarter" idx="12"/>
          </p:nvPr>
        </p:nvSpPr>
        <p:spPr/>
        <p:txBody>
          <a:bodyPr/>
          <a:lstStyle/>
          <a:p>
            <a:fld id="{04410DA4-909C-4EEF-B3A3-9E35D5B7E58B}" type="slidenum">
              <a:rPr lang="zh-CN" altLang="en-US" smtClean="0"/>
              <a:t>‹#›</a:t>
            </a:fld>
            <a:endParaRPr lang="zh-CN" altLang="en-US"/>
          </a:p>
        </p:txBody>
      </p:sp>
    </p:spTree>
    <p:extLst>
      <p:ext uri="{BB962C8B-B14F-4D97-AF65-F5344CB8AC3E}">
        <p14:creationId xmlns:p14="http://schemas.microsoft.com/office/powerpoint/2010/main" val="1270070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22F18E1-2C6E-4239-B2C5-B5CD973D5C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A353890-BF4D-4AD9-8912-1187C42F8D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32BA09A-32B2-4455-82DD-AF1BF7E991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AE280-C577-417F-9A2C-86FDBCF859C2}" type="datetimeFigureOut">
              <a:rPr lang="zh-CN" altLang="en-US" smtClean="0"/>
              <a:t>2021/4/5</a:t>
            </a:fld>
            <a:endParaRPr lang="zh-CN" altLang="en-US"/>
          </a:p>
        </p:txBody>
      </p:sp>
      <p:sp>
        <p:nvSpPr>
          <p:cNvPr id="5" name="页脚占位符 4">
            <a:extLst>
              <a:ext uri="{FF2B5EF4-FFF2-40B4-BE49-F238E27FC236}">
                <a16:creationId xmlns:a16="http://schemas.microsoft.com/office/drawing/2014/main" id="{6A9F1200-49AE-41C8-8B67-BBAB1D7FC3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718583D-5300-4A70-8684-C6B4CD92AA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10DA4-909C-4EEF-B3A3-9E35D5B7E58B}" type="slidenum">
              <a:rPr lang="zh-CN" altLang="en-US" smtClean="0"/>
              <a:t>‹#›</a:t>
            </a:fld>
            <a:endParaRPr lang="zh-CN" altLang="en-US"/>
          </a:p>
        </p:txBody>
      </p:sp>
    </p:spTree>
    <p:extLst>
      <p:ext uri="{BB962C8B-B14F-4D97-AF65-F5344CB8AC3E}">
        <p14:creationId xmlns:p14="http://schemas.microsoft.com/office/powerpoint/2010/main" val="3495806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50FA9-0948-4A2C-8348-D9DCF4A3FAF5}"/>
              </a:ext>
            </a:extLst>
          </p:cNvPr>
          <p:cNvSpPr>
            <a:spLocks noGrp="1"/>
          </p:cNvSpPr>
          <p:nvPr>
            <p:ph type="ctrTitle"/>
          </p:nvPr>
        </p:nvSpPr>
        <p:spPr>
          <a:xfrm>
            <a:off x="1524000" y="1413991"/>
            <a:ext cx="9144000" cy="2387600"/>
          </a:xfrm>
        </p:spPr>
        <p:txBody>
          <a:bodyPr>
            <a:normAutofit/>
          </a:bodyPr>
          <a:lstStyle/>
          <a:p>
            <a:r>
              <a:rPr lang="zh-CN" altLang="en-US" sz="8800" spc="600" dirty="0">
                <a:latin typeface="微软雅黑" panose="020B0503020204020204" pitchFamily="34" charset="-122"/>
                <a:ea typeface="微软雅黑" panose="020B0503020204020204" pitchFamily="34" charset="-122"/>
              </a:rPr>
              <a:t>数字水</a:t>
            </a:r>
            <a:r>
              <a:rPr lang="zh-CN" altLang="en-US" sz="8800" spc="600" dirty="0">
                <a:solidFill>
                  <a:schemeClr val="bg1"/>
                </a:solidFill>
                <a:latin typeface="微软雅黑" panose="020B0503020204020204" pitchFamily="34" charset="-122"/>
                <a:ea typeface="微软雅黑" panose="020B0503020204020204" pitchFamily="34" charset="-122"/>
              </a:rPr>
              <a:t>印</a:t>
            </a:r>
            <a:r>
              <a:rPr lang="zh-CN" altLang="en-US" sz="8800" spc="600" dirty="0">
                <a:latin typeface="微软雅黑" panose="020B0503020204020204" pitchFamily="34" charset="-122"/>
                <a:ea typeface="微软雅黑" panose="020B0503020204020204" pitchFamily="34" charset="-122"/>
              </a:rPr>
              <a:t>   </a:t>
            </a:r>
          </a:p>
        </p:txBody>
      </p:sp>
      <p:sp>
        <p:nvSpPr>
          <p:cNvPr id="3" name="副标题 2">
            <a:extLst>
              <a:ext uri="{FF2B5EF4-FFF2-40B4-BE49-F238E27FC236}">
                <a16:creationId xmlns:a16="http://schemas.microsoft.com/office/drawing/2014/main" id="{5B198C92-0355-4BB2-AAC0-EFCEEF1C74CE}"/>
              </a:ext>
            </a:extLst>
          </p:cNvPr>
          <p:cNvSpPr>
            <a:spLocks noGrp="1"/>
          </p:cNvSpPr>
          <p:nvPr>
            <p:ph type="subTitle" idx="1"/>
          </p:nvPr>
        </p:nvSpPr>
        <p:spPr>
          <a:xfrm>
            <a:off x="1524000" y="4138709"/>
            <a:ext cx="9144000" cy="1655762"/>
          </a:xfrm>
        </p:spPr>
        <p:txBody>
          <a:bodyPr/>
          <a:lstStyle/>
          <a:p>
            <a:r>
              <a:rPr lang="zh-CN" altLang="en-US" dirty="0">
                <a:latin typeface="微软雅黑" panose="020B0503020204020204" pitchFamily="34" charset="-122"/>
                <a:ea typeface="微软雅黑" panose="020B0503020204020204" pitchFamily="34" charset="-122"/>
              </a:rPr>
              <a:t>汇报人：王浩  李涵威</a:t>
            </a:r>
          </a:p>
        </p:txBody>
      </p:sp>
      <p:cxnSp>
        <p:nvCxnSpPr>
          <p:cNvPr id="5" name="直接连接符 4">
            <a:extLst>
              <a:ext uri="{FF2B5EF4-FFF2-40B4-BE49-F238E27FC236}">
                <a16:creationId xmlns:a16="http://schemas.microsoft.com/office/drawing/2014/main" id="{67E38FAA-E256-4061-8536-65E89DCE0177}"/>
              </a:ext>
            </a:extLst>
          </p:cNvPr>
          <p:cNvCxnSpPr/>
          <p:nvPr/>
        </p:nvCxnSpPr>
        <p:spPr>
          <a:xfrm>
            <a:off x="2661661" y="3809030"/>
            <a:ext cx="659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C956ECDE-10CD-4216-8B9C-8E884C2A8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1437" y="2509610"/>
            <a:ext cx="1198372" cy="1198372"/>
          </a:xfrm>
          <a:prstGeom prst="rect">
            <a:avLst/>
          </a:prstGeom>
        </p:spPr>
      </p:pic>
    </p:spTree>
    <p:extLst>
      <p:ext uri="{BB962C8B-B14F-4D97-AF65-F5344CB8AC3E}">
        <p14:creationId xmlns:p14="http://schemas.microsoft.com/office/powerpoint/2010/main" val="613988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02493-2237-47A3-AADE-2AEC0D72704E}"/>
              </a:ext>
            </a:extLst>
          </p:cNvPr>
          <p:cNvSpPr>
            <a:spLocks noGrp="1"/>
          </p:cNvSpPr>
          <p:nvPr>
            <p:ph type="title"/>
          </p:nvPr>
        </p:nvSpPr>
        <p:spPr>
          <a:xfrm>
            <a:off x="0" y="0"/>
            <a:ext cx="10515600" cy="1325563"/>
          </a:xfrm>
        </p:spPr>
        <p:txBody>
          <a:bodyPr/>
          <a:lstStyle/>
          <a:p>
            <a:r>
              <a:rPr lang="zh-CN" altLang="en-US" dirty="0">
                <a:latin typeface="微软雅黑" panose="020B0503020204020204" pitchFamily="34" charset="-122"/>
                <a:ea typeface="微软雅黑" panose="020B0503020204020204" pitchFamily="34" charset="-122"/>
              </a:rPr>
              <a:t>项目展示</a:t>
            </a:r>
          </a:p>
        </p:txBody>
      </p:sp>
      <p:pic>
        <p:nvPicPr>
          <p:cNvPr id="7" name="图片 6">
            <a:extLst>
              <a:ext uri="{FF2B5EF4-FFF2-40B4-BE49-F238E27FC236}">
                <a16:creationId xmlns:a16="http://schemas.microsoft.com/office/drawing/2014/main" id="{F8380AFB-A3E3-418E-828F-41149FA923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4799" y="782469"/>
            <a:ext cx="5706665" cy="3946825"/>
          </a:xfrm>
          <a:prstGeom prst="rect">
            <a:avLst/>
          </a:prstGeom>
        </p:spPr>
      </p:pic>
      <p:pic>
        <p:nvPicPr>
          <p:cNvPr id="5" name="内容占位符 4">
            <a:extLst>
              <a:ext uri="{FF2B5EF4-FFF2-40B4-BE49-F238E27FC236}">
                <a16:creationId xmlns:a16="http://schemas.microsoft.com/office/drawing/2014/main" id="{6CC02B67-47DD-4DD0-AE19-598F18B3220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40871" y="2720599"/>
            <a:ext cx="5825506" cy="4017390"/>
          </a:xfrm>
        </p:spPr>
      </p:pic>
      <p:cxnSp>
        <p:nvCxnSpPr>
          <p:cNvPr id="6" name="直接连接符 5">
            <a:extLst>
              <a:ext uri="{FF2B5EF4-FFF2-40B4-BE49-F238E27FC236}">
                <a16:creationId xmlns:a16="http://schemas.microsoft.com/office/drawing/2014/main" id="{24A1D0DC-12F8-491A-ABFD-96A99685A685}"/>
              </a:ext>
            </a:extLst>
          </p:cNvPr>
          <p:cNvCxnSpPr>
            <a:cxnSpLocks/>
          </p:cNvCxnSpPr>
          <p:nvPr/>
        </p:nvCxnSpPr>
        <p:spPr>
          <a:xfrm>
            <a:off x="0" y="1048358"/>
            <a:ext cx="23995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479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50D7AB8-8A3C-49E4-828C-59F334BD3C5E}"/>
              </a:ext>
            </a:extLst>
          </p:cNvPr>
          <p:cNvSpPr txBox="1"/>
          <p:nvPr/>
        </p:nvSpPr>
        <p:spPr>
          <a:xfrm>
            <a:off x="4157856" y="2875002"/>
            <a:ext cx="3876288" cy="1107996"/>
          </a:xfrm>
          <a:prstGeom prst="rect">
            <a:avLst/>
          </a:prstGeom>
          <a:noFill/>
        </p:spPr>
        <p:txBody>
          <a:bodyPr wrap="square" rtlCol="0">
            <a:spAutoFit/>
          </a:bodyPr>
          <a:lstStyle/>
          <a:p>
            <a:r>
              <a:rPr lang="zh-CN" altLang="en-US" sz="6600" spc="600" dirty="0">
                <a:latin typeface="微软雅黑" panose="020B0503020204020204" pitchFamily="34" charset="-122"/>
                <a:ea typeface="微软雅黑" panose="020B0503020204020204" pitchFamily="34" charset="-122"/>
              </a:rPr>
              <a:t>感谢聆听</a:t>
            </a:r>
          </a:p>
        </p:txBody>
      </p:sp>
    </p:spTree>
    <p:extLst>
      <p:ext uri="{BB962C8B-B14F-4D97-AF65-F5344CB8AC3E}">
        <p14:creationId xmlns:p14="http://schemas.microsoft.com/office/powerpoint/2010/main" val="3147628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2D247-71CE-4D02-ABC1-864DA816D87D}"/>
              </a:ext>
            </a:extLst>
          </p:cNvPr>
          <p:cNvSpPr>
            <a:spLocks noGrp="1"/>
          </p:cNvSpPr>
          <p:nvPr>
            <p:ph type="title"/>
          </p:nvPr>
        </p:nvSpPr>
        <p:spPr>
          <a:xfrm>
            <a:off x="5233775" y="878629"/>
            <a:ext cx="1724450" cy="1325563"/>
          </a:xfrm>
        </p:spPr>
        <p:txBody>
          <a:bodyPr>
            <a:normAutofit/>
          </a:bodyPr>
          <a:lstStyle/>
          <a:p>
            <a:r>
              <a:rPr lang="zh-CN" altLang="en-US" sz="5400" spc="600" dirty="0">
                <a:latin typeface="微软雅黑" panose="020B0503020204020204" pitchFamily="34" charset="-122"/>
                <a:ea typeface="微软雅黑" panose="020B0503020204020204" pitchFamily="34" charset="-122"/>
              </a:rPr>
              <a:t>目录</a:t>
            </a:r>
          </a:p>
        </p:txBody>
      </p:sp>
      <p:sp>
        <p:nvSpPr>
          <p:cNvPr id="3" name="内容占位符 2">
            <a:extLst>
              <a:ext uri="{FF2B5EF4-FFF2-40B4-BE49-F238E27FC236}">
                <a16:creationId xmlns:a16="http://schemas.microsoft.com/office/drawing/2014/main" id="{7037086B-FFF5-466B-BF73-81D73C5FF0C7}"/>
              </a:ext>
            </a:extLst>
          </p:cNvPr>
          <p:cNvSpPr>
            <a:spLocks noGrp="1"/>
          </p:cNvSpPr>
          <p:nvPr>
            <p:ph idx="1"/>
          </p:nvPr>
        </p:nvSpPr>
        <p:spPr>
          <a:xfrm>
            <a:off x="2599536" y="2541087"/>
            <a:ext cx="3411771" cy="2650602"/>
          </a:xfrm>
        </p:spPr>
        <p:txBody>
          <a:bodyPr/>
          <a:lstStyle/>
          <a:p>
            <a:pPr marL="0" indent="0">
              <a:buNone/>
            </a:pPr>
            <a:r>
              <a:rPr lang="en-US" altLang="zh-CN" sz="5400" dirty="0">
                <a:latin typeface="Brush Script MT" panose="03060802040406070304" pitchFamily="66" charset="0"/>
                <a:ea typeface="微软雅黑" panose="020B0503020204020204" pitchFamily="34" charset="-122"/>
              </a:rPr>
              <a:t>01</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项目分工</a:t>
            </a:r>
            <a:r>
              <a:rPr lang="en-US" altLang="zh-CN" dirty="0">
                <a:latin typeface="微软雅黑" panose="020B0503020204020204" pitchFamily="34" charset="-122"/>
                <a:ea typeface="微软雅黑" panose="020B0503020204020204" pitchFamily="34" charset="-122"/>
              </a:rPr>
              <a:t>     </a:t>
            </a:r>
          </a:p>
          <a:p>
            <a:pPr marL="0" indent="0">
              <a:buNone/>
            </a:pPr>
            <a:r>
              <a:rPr lang="en-US" altLang="zh-CN" sz="5400" dirty="0">
                <a:latin typeface="Brush Script MT" panose="03060802040406070304" pitchFamily="66" charset="0"/>
                <a:ea typeface="微软雅黑" panose="020B0503020204020204" pitchFamily="34" charset="-122"/>
              </a:rPr>
              <a:t>02</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数字水印简介</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sz="5400" dirty="0">
                <a:latin typeface="Brush Script MT" panose="03060802040406070304" pitchFamily="66" charset="0"/>
                <a:ea typeface="微软雅黑" panose="020B0503020204020204" pitchFamily="34" charset="-122"/>
              </a:rPr>
              <a:t>03</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数字水印算法</a:t>
            </a:r>
          </a:p>
        </p:txBody>
      </p:sp>
      <p:cxnSp>
        <p:nvCxnSpPr>
          <p:cNvPr id="4" name="直接连接符 3">
            <a:extLst>
              <a:ext uri="{FF2B5EF4-FFF2-40B4-BE49-F238E27FC236}">
                <a16:creationId xmlns:a16="http://schemas.microsoft.com/office/drawing/2014/main" id="{3767E6B6-93FE-4D65-8F55-01CF382200E9}"/>
              </a:ext>
            </a:extLst>
          </p:cNvPr>
          <p:cNvCxnSpPr>
            <a:cxnSpLocks/>
          </p:cNvCxnSpPr>
          <p:nvPr/>
        </p:nvCxnSpPr>
        <p:spPr>
          <a:xfrm>
            <a:off x="3387746" y="2009350"/>
            <a:ext cx="54165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内容占位符 2">
            <a:extLst>
              <a:ext uri="{FF2B5EF4-FFF2-40B4-BE49-F238E27FC236}">
                <a16:creationId xmlns:a16="http://schemas.microsoft.com/office/drawing/2014/main" id="{97B4F5AE-BDD0-4C9A-A992-46210411E090}"/>
              </a:ext>
            </a:extLst>
          </p:cNvPr>
          <p:cNvSpPr txBox="1">
            <a:spLocks/>
          </p:cNvSpPr>
          <p:nvPr/>
        </p:nvSpPr>
        <p:spPr>
          <a:xfrm>
            <a:off x="6815289" y="2541087"/>
            <a:ext cx="2777175" cy="2868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5400" dirty="0">
                <a:latin typeface="Brush Script MT" panose="03060802040406070304" pitchFamily="66" charset="0"/>
                <a:ea typeface="微软雅黑" panose="020B0503020204020204" pitchFamily="34" charset="-122"/>
              </a:rPr>
              <a:t>04</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项目架构</a:t>
            </a:r>
            <a:endParaRPr lang="en-US" altLang="zh-CN"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5400" dirty="0">
                <a:latin typeface="Brush Script MT" panose="03060802040406070304" pitchFamily="66" charset="0"/>
                <a:ea typeface="微软雅黑" panose="020B0503020204020204" pitchFamily="34" charset="-122"/>
              </a:rPr>
              <a:t>05</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项目展示</a:t>
            </a:r>
          </a:p>
        </p:txBody>
      </p:sp>
    </p:spTree>
    <p:extLst>
      <p:ext uri="{BB962C8B-B14F-4D97-AF65-F5344CB8AC3E}">
        <p14:creationId xmlns:p14="http://schemas.microsoft.com/office/powerpoint/2010/main" val="2358212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A8600-F038-4BF3-B874-0F9CF977DD31}"/>
              </a:ext>
            </a:extLst>
          </p:cNvPr>
          <p:cNvSpPr>
            <a:spLocks noGrp="1"/>
          </p:cNvSpPr>
          <p:nvPr>
            <p:ph type="title"/>
          </p:nvPr>
        </p:nvSpPr>
        <p:spPr>
          <a:xfrm>
            <a:off x="0" y="0"/>
            <a:ext cx="2457814" cy="1325563"/>
          </a:xfrm>
        </p:spPr>
        <p:txBody>
          <a:bodyPr/>
          <a:lstStyle/>
          <a:p>
            <a:r>
              <a:rPr lang="zh-CN" altLang="en-US" dirty="0">
                <a:latin typeface="微软雅黑" panose="020B0503020204020204" pitchFamily="34" charset="-122"/>
                <a:ea typeface="微软雅黑" panose="020B0503020204020204" pitchFamily="34" charset="-122"/>
              </a:rPr>
              <a:t>项目分工</a:t>
            </a:r>
          </a:p>
        </p:txBody>
      </p:sp>
      <p:sp>
        <p:nvSpPr>
          <p:cNvPr id="3" name="内容占位符 2">
            <a:extLst>
              <a:ext uri="{FF2B5EF4-FFF2-40B4-BE49-F238E27FC236}">
                <a16:creationId xmlns:a16="http://schemas.microsoft.com/office/drawing/2014/main" id="{F7267B7F-38BE-400F-949B-5DB88F53294B}"/>
              </a:ext>
            </a:extLst>
          </p:cNvPr>
          <p:cNvSpPr>
            <a:spLocks noGrp="1"/>
          </p:cNvSpPr>
          <p:nvPr>
            <p:ph idx="1"/>
          </p:nvPr>
        </p:nvSpPr>
        <p:spPr>
          <a:xfrm>
            <a:off x="2417045" y="2023542"/>
            <a:ext cx="3850770" cy="5815836"/>
          </a:xfrm>
        </p:spPr>
        <p:txBody>
          <a:bodyPr>
            <a:normAutofit/>
          </a:bodyPr>
          <a:lstStyle/>
          <a:p>
            <a:pPr marL="0" indent="0">
              <a:lnSpc>
                <a:spcPct val="160000"/>
              </a:lnSpc>
              <a:buNone/>
            </a:pPr>
            <a:r>
              <a:rPr lang="zh-CN" altLang="en-US" sz="3200" dirty="0">
                <a:latin typeface="微软雅黑" panose="020B0503020204020204" pitchFamily="34" charset="-122"/>
                <a:ea typeface="微软雅黑" panose="020B0503020204020204" pitchFamily="34" charset="-122"/>
              </a:rPr>
              <a:t>王浩</a:t>
            </a:r>
            <a:endParaRPr lang="en-US" altLang="zh-CN" sz="32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置乱算法实现</a:t>
            </a:r>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后端接口开发</a:t>
            </a:r>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前端界面开发</a:t>
            </a:r>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文档撰写</a:t>
            </a:r>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项目部署</a:t>
            </a:r>
          </a:p>
        </p:txBody>
      </p:sp>
      <p:cxnSp>
        <p:nvCxnSpPr>
          <p:cNvPr id="4" name="直接连接符 3">
            <a:extLst>
              <a:ext uri="{FF2B5EF4-FFF2-40B4-BE49-F238E27FC236}">
                <a16:creationId xmlns:a16="http://schemas.microsoft.com/office/drawing/2014/main" id="{C806E374-B882-4208-9F8D-076DF56C608A}"/>
              </a:ext>
            </a:extLst>
          </p:cNvPr>
          <p:cNvCxnSpPr>
            <a:cxnSpLocks/>
          </p:cNvCxnSpPr>
          <p:nvPr/>
        </p:nvCxnSpPr>
        <p:spPr>
          <a:xfrm>
            <a:off x="0" y="1048358"/>
            <a:ext cx="241704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内容占位符 2">
            <a:extLst>
              <a:ext uri="{FF2B5EF4-FFF2-40B4-BE49-F238E27FC236}">
                <a16:creationId xmlns:a16="http://schemas.microsoft.com/office/drawing/2014/main" id="{A5776B14-F15F-48E1-B586-FB2F696EE705}"/>
              </a:ext>
            </a:extLst>
          </p:cNvPr>
          <p:cNvSpPr txBox="1">
            <a:spLocks/>
          </p:cNvSpPr>
          <p:nvPr/>
        </p:nvSpPr>
        <p:spPr>
          <a:xfrm>
            <a:off x="6267815" y="2023542"/>
            <a:ext cx="4093930" cy="515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0"/>
              </a:spcAft>
              <a:buNone/>
            </a:pPr>
            <a:r>
              <a:rPr lang="zh-CN" altLang="zh-CN" sz="3200" dirty="0">
                <a:latin typeface="微软雅黑" panose="020B0503020204020204" pitchFamily="34" charset="-122"/>
                <a:ea typeface="微软雅黑" panose="020B0503020204020204" pitchFamily="34" charset="-122"/>
              </a:rPr>
              <a:t>李涵威</a:t>
            </a:r>
            <a:endParaRPr lang="en-US" altLang="zh-CN" sz="3200" dirty="0">
              <a:latin typeface="微软雅黑" panose="020B0503020204020204" pitchFamily="34" charset="-122"/>
              <a:ea typeface="微软雅黑" panose="020B0503020204020204" pitchFamily="34" charset="-122"/>
            </a:endParaRPr>
          </a:p>
          <a:p>
            <a:pPr>
              <a:spcAft>
                <a:spcPts val="0"/>
              </a:spcAft>
              <a:buFont typeface="Wingdings" panose="05000000000000000000" pitchFamily="2" charset="2"/>
              <a:buChar char="Ø"/>
            </a:pPr>
            <a:r>
              <a:rPr lang="zh-CN" altLang="zh-CN" dirty="0">
                <a:latin typeface="微软雅黑" panose="020B0503020204020204" pitchFamily="34" charset="-122"/>
                <a:ea typeface="微软雅黑" panose="020B0503020204020204" pitchFamily="34" charset="-122"/>
              </a:rPr>
              <a:t>水印算法</a:t>
            </a:r>
            <a:r>
              <a:rPr lang="zh-CN" altLang="en-US" dirty="0">
                <a:latin typeface="微软雅黑" panose="020B0503020204020204" pitchFamily="34" charset="-122"/>
                <a:ea typeface="微软雅黑" panose="020B0503020204020204" pitchFamily="34" charset="-122"/>
              </a:rPr>
              <a:t>开发</a:t>
            </a:r>
            <a:endParaRPr lang="en-US" altLang="zh-CN" dirty="0">
              <a:latin typeface="微软雅黑" panose="020B0503020204020204" pitchFamily="34" charset="-122"/>
              <a:ea typeface="微软雅黑" panose="020B0503020204020204" pitchFamily="34" charset="-122"/>
            </a:endParaRPr>
          </a:p>
          <a:p>
            <a:pPr>
              <a:spcAft>
                <a:spcPts val="0"/>
              </a:spcAft>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前端界面开发</a:t>
            </a:r>
            <a:endParaRPr lang="en-US" altLang="zh-CN" dirty="0">
              <a:latin typeface="微软雅黑" panose="020B0503020204020204" pitchFamily="34" charset="-122"/>
              <a:ea typeface="微软雅黑" panose="020B0503020204020204" pitchFamily="34" charset="-122"/>
            </a:endParaRPr>
          </a:p>
          <a:p>
            <a:pPr>
              <a:spcAft>
                <a:spcPts val="0"/>
              </a:spcAft>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查找文献</a:t>
            </a:r>
            <a:endParaRPr lang="en-US" altLang="zh-CN" dirty="0">
              <a:latin typeface="微软雅黑" panose="020B0503020204020204" pitchFamily="34" charset="-122"/>
              <a:ea typeface="微软雅黑" panose="020B0503020204020204" pitchFamily="34" charset="-122"/>
            </a:endParaRPr>
          </a:p>
          <a:p>
            <a:pPr>
              <a:spcAft>
                <a:spcPts val="0"/>
              </a:spcAft>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前后端</a:t>
            </a:r>
            <a:r>
              <a:rPr lang="zh-CN" altLang="zh-CN" dirty="0">
                <a:latin typeface="微软雅黑" panose="020B0503020204020204" pitchFamily="34" charset="-122"/>
                <a:ea typeface="微软雅黑" panose="020B0503020204020204" pitchFamily="34" charset="-122"/>
              </a:rPr>
              <a:t>接口调试</a:t>
            </a:r>
            <a:endParaRPr lang="en-US" altLang="zh-CN" dirty="0">
              <a:latin typeface="微软雅黑" panose="020B0503020204020204" pitchFamily="34" charset="-122"/>
              <a:ea typeface="微软雅黑" panose="020B0503020204020204" pitchFamily="34" charset="-122"/>
            </a:endParaRPr>
          </a:p>
          <a:p>
            <a:pPr>
              <a:spcAft>
                <a:spcPts val="0"/>
              </a:spcAft>
              <a:buFont typeface="Wingdings" panose="05000000000000000000" pitchFamily="2" charset="2"/>
              <a:buChar char="Ø"/>
            </a:pPr>
            <a:r>
              <a:rPr lang="zh-CN" altLang="zh-CN" dirty="0">
                <a:latin typeface="微软雅黑" panose="020B0503020204020204" pitchFamily="34" charset="-122"/>
                <a:ea typeface="微软雅黑" panose="020B0503020204020204" pitchFamily="34" charset="-122"/>
              </a:rPr>
              <a:t>文档撰写</a:t>
            </a:r>
          </a:p>
        </p:txBody>
      </p:sp>
    </p:spTree>
    <p:extLst>
      <p:ext uri="{BB962C8B-B14F-4D97-AF65-F5344CB8AC3E}">
        <p14:creationId xmlns:p14="http://schemas.microsoft.com/office/powerpoint/2010/main" val="3967239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826165-19BA-4AEC-A4CE-92F9DCC47F75}"/>
              </a:ext>
            </a:extLst>
          </p:cNvPr>
          <p:cNvSpPr>
            <a:spLocks noGrp="1"/>
          </p:cNvSpPr>
          <p:nvPr>
            <p:ph type="title"/>
          </p:nvPr>
        </p:nvSpPr>
        <p:spPr>
          <a:xfrm>
            <a:off x="0" y="18255"/>
            <a:ext cx="10515600" cy="1325563"/>
          </a:xfrm>
        </p:spPr>
        <p:txBody>
          <a:bodyPr/>
          <a:lstStyle/>
          <a:p>
            <a:r>
              <a:rPr lang="zh-CN" altLang="en-US" dirty="0">
                <a:latin typeface="微软雅黑" panose="020B0503020204020204" pitchFamily="34" charset="-122"/>
                <a:ea typeface="微软雅黑" panose="020B0503020204020204" pitchFamily="34" charset="-122"/>
              </a:rPr>
              <a:t>数字水印简介</a:t>
            </a:r>
          </a:p>
        </p:txBody>
      </p:sp>
      <p:sp>
        <p:nvSpPr>
          <p:cNvPr id="3" name="内容占位符 2">
            <a:extLst>
              <a:ext uri="{FF2B5EF4-FFF2-40B4-BE49-F238E27FC236}">
                <a16:creationId xmlns:a16="http://schemas.microsoft.com/office/drawing/2014/main" id="{7FC78DFC-C5B5-40FE-932F-164B8240D24C}"/>
              </a:ext>
            </a:extLst>
          </p:cNvPr>
          <p:cNvSpPr>
            <a:spLocks noGrp="1"/>
          </p:cNvSpPr>
          <p:nvPr>
            <p:ph idx="1"/>
          </p:nvPr>
        </p:nvSpPr>
        <p:spPr>
          <a:xfrm>
            <a:off x="5942526" y="1658326"/>
            <a:ext cx="5976602" cy="4618593"/>
          </a:xfrm>
        </p:spPr>
        <p:txBody>
          <a:bodyPr>
            <a:normAutofit/>
          </a:bodyPr>
          <a:lstStyle/>
          <a:p>
            <a:pPr>
              <a:buFont typeface="Wingdings" panose="05000000000000000000" pitchFamily="2" charset="2"/>
              <a:buChar char="Ø"/>
            </a:pPr>
            <a:r>
              <a:rPr lang="zh-CN" altLang="en-US" sz="2400" i="0" dirty="0">
                <a:solidFill>
                  <a:srgbClr val="202122"/>
                </a:solidFill>
                <a:effectLst/>
                <a:latin typeface="微软雅黑" panose="020B0503020204020204" pitchFamily="34" charset="-122"/>
                <a:ea typeface="微软雅黑" panose="020B0503020204020204" pitchFamily="34" charset="-122"/>
              </a:rPr>
              <a:t>是什么？</a:t>
            </a:r>
            <a:endParaRPr lang="en-US" altLang="zh-CN" sz="2400" i="0" dirty="0">
              <a:solidFill>
                <a:srgbClr val="202122"/>
              </a:solidFill>
              <a:effectLst/>
              <a:latin typeface="微软雅黑" panose="020B0503020204020204" pitchFamily="34" charset="-122"/>
              <a:ea typeface="微软雅黑" panose="020B0503020204020204" pitchFamily="34" charset="-122"/>
            </a:endParaRPr>
          </a:p>
          <a:p>
            <a:pPr marL="0" indent="0">
              <a:buNone/>
            </a:pPr>
            <a:r>
              <a:rPr lang="zh-CN" altLang="en-US" sz="2400" i="0" dirty="0">
                <a:solidFill>
                  <a:srgbClr val="202122"/>
                </a:solidFill>
                <a:effectLst/>
                <a:latin typeface="微软雅黑" panose="020B0503020204020204" pitchFamily="34" charset="-122"/>
                <a:ea typeface="微软雅黑" panose="020B0503020204020204" pitchFamily="34" charset="-122"/>
              </a:rPr>
              <a:t>数字水印</a:t>
            </a:r>
            <a:r>
              <a:rPr lang="zh-CN" altLang="en-US" sz="2400" b="0" i="0" dirty="0">
                <a:solidFill>
                  <a:srgbClr val="202122"/>
                </a:solidFill>
                <a:effectLst/>
                <a:latin typeface="微软雅黑" panose="020B0503020204020204" pitchFamily="34" charset="-122"/>
                <a:ea typeface="微软雅黑" panose="020B0503020204020204" pitchFamily="34" charset="-122"/>
              </a:rPr>
              <a:t>是指将特定的信息嵌入数字信号中，数字信号可能是音频、图片或是视频等。数字水印可分为浮现式和隐藏式两种，</a:t>
            </a:r>
            <a:r>
              <a:rPr lang="zh-CN" altLang="en-US" sz="2400" dirty="0">
                <a:solidFill>
                  <a:srgbClr val="202122"/>
                </a:solidFill>
                <a:latin typeface="微软雅黑" panose="020B0503020204020204" pitchFamily="34" charset="-122"/>
                <a:ea typeface="微软雅黑" panose="020B0503020204020204" pitchFamily="34" charset="-122"/>
              </a:rPr>
              <a:t>本项目主要针对后者。</a:t>
            </a:r>
            <a:endParaRPr lang="en-US" altLang="zh-CN" sz="2400" dirty="0">
              <a:solidFill>
                <a:srgbClr val="202122"/>
              </a:solidFill>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400" dirty="0">
                <a:solidFill>
                  <a:srgbClr val="202122"/>
                </a:solidFill>
                <a:latin typeface="微软雅黑" panose="020B0503020204020204" pitchFamily="34" charset="-122"/>
                <a:ea typeface="微软雅黑" panose="020B0503020204020204" pitchFamily="34" charset="-122"/>
              </a:rPr>
              <a:t>有何用？</a:t>
            </a:r>
            <a:endParaRPr lang="en-US" altLang="zh-CN" sz="2400" dirty="0">
              <a:solidFill>
                <a:srgbClr val="202122"/>
              </a:solidFill>
              <a:latin typeface="微软雅黑" panose="020B0503020204020204" pitchFamily="34" charset="-122"/>
              <a:ea typeface="微软雅黑" panose="020B0503020204020204" pitchFamily="34" charset="-122"/>
            </a:endParaRPr>
          </a:p>
          <a:p>
            <a:pPr marL="0" indent="0">
              <a:buNone/>
            </a:pPr>
            <a:r>
              <a:rPr lang="zh-CN" altLang="en-US" sz="2400" dirty="0">
                <a:latin typeface="微软雅黑" panose="020B0503020204020204" pitchFamily="34" charset="-122"/>
                <a:ea typeface="微软雅黑" panose="020B0503020204020204" pitchFamily="34" charset="-122"/>
              </a:rPr>
              <a:t>隐藏式水印的重要应用之一是保护著作权，期望能借此避免或阻止数字媒体未经授权的复制和拷贝。隐写术（</a:t>
            </a:r>
            <a:r>
              <a:rPr lang="en-US" altLang="zh-CN" sz="2400" dirty="0">
                <a:latin typeface="微软雅黑" panose="020B0503020204020204" pitchFamily="34" charset="-122"/>
                <a:ea typeface="微软雅黑" panose="020B0503020204020204" pitchFamily="34" charset="-122"/>
              </a:rPr>
              <a:t>Steganography</a:t>
            </a:r>
            <a:r>
              <a:rPr lang="zh-CN" altLang="en-US" sz="2400" dirty="0">
                <a:latin typeface="微软雅黑" panose="020B0503020204020204" pitchFamily="34" charset="-122"/>
                <a:ea typeface="微软雅黑" panose="020B0503020204020204" pitchFamily="34" charset="-122"/>
              </a:rPr>
              <a:t>）也是数字水印的一种应用，双方可利用隐藏在数字信号中的信息进行沟通。</a:t>
            </a:r>
          </a:p>
        </p:txBody>
      </p:sp>
      <p:cxnSp>
        <p:nvCxnSpPr>
          <p:cNvPr id="4" name="直接连接符 3">
            <a:extLst>
              <a:ext uri="{FF2B5EF4-FFF2-40B4-BE49-F238E27FC236}">
                <a16:creationId xmlns:a16="http://schemas.microsoft.com/office/drawing/2014/main" id="{EF99467E-DDA8-4727-AF5B-AF7CA5A6F87C}"/>
              </a:ext>
            </a:extLst>
          </p:cNvPr>
          <p:cNvCxnSpPr>
            <a:cxnSpLocks/>
          </p:cNvCxnSpPr>
          <p:nvPr/>
        </p:nvCxnSpPr>
        <p:spPr>
          <a:xfrm>
            <a:off x="0" y="1048358"/>
            <a:ext cx="35119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6D3193FF-0BDA-402F-BC1B-333D4AC82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856" y="2092375"/>
            <a:ext cx="1466211" cy="1466211"/>
          </a:xfrm>
          <a:prstGeom prst="rect">
            <a:avLst/>
          </a:prstGeom>
        </p:spPr>
      </p:pic>
      <p:pic>
        <p:nvPicPr>
          <p:cNvPr id="8" name="图片 7">
            <a:extLst>
              <a:ext uri="{FF2B5EF4-FFF2-40B4-BE49-F238E27FC236}">
                <a16:creationId xmlns:a16="http://schemas.microsoft.com/office/drawing/2014/main" id="{6A9C7CE3-2428-4B1A-AF99-0203DA7B8D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72" y="4203615"/>
            <a:ext cx="1466211" cy="1466211"/>
          </a:xfrm>
          <a:prstGeom prst="rect">
            <a:avLst/>
          </a:prstGeom>
        </p:spPr>
      </p:pic>
      <p:pic>
        <p:nvPicPr>
          <p:cNvPr id="9" name="图片 8">
            <a:extLst>
              <a:ext uri="{FF2B5EF4-FFF2-40B4-BE49-F238E27FC236}">
                <a16:creationId xmlns:a16="http://schemas.microsoft.com/office/drawing/2014/main" id="{EB3CC818-D306-4D6F-990A-21A2358B4A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1039" y="2092375"/>
            <a:ext cx="1466211" cy="1466211"/>
          </a:xfrm>
          <a:prstGeom prst="rect">
            <a:avLst/>
          </a:prstGeom>
        </p:spPr>
      </p:pic>
      <p:pic>
        <p:nvPicPr>
          <p:cNvPr id="10" name="图片 9">
            <a:extLst>
              <a:ext uri="{FF2B5EF4-FFF2-40B4-BE49-F238E27FC236}">
                <a16:creationId xmlns:a16="http://schemas.microsoft.com/office/drawing/2014/main" id="{4197604E-F76A-444F-8CE6-017805BCF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4911" y="2092374"/>
            <a:ext cx="1466211" cy="1466211"/>
          </a:xfrm>
          <a:prstGeom prst="rect">
            <a:avLst/>
          </a:prstGeom>
        </p:spPr>
      </p:pic>
      <p:sp>
        <p:nvSpPr>
          <p:cNvPr id="11" name="文本框 10">
            <a:extLst>
              <a:ext uri="{FF2B5EF4-FFF2-40B4-BE49-F238E27FC236}">
                <a16:creationId xmlns:a16="http://schemas.microsoft.com/office/drawing/2014/main" id="{A78995E4-3F75-4A0C-BD70-74365F03A6AA}"/>
              </a:ext>
            </a:extLst>
          </p:cNvPr>
          <p:cNvSpPr txBox="1"/>
          <p:nvPr/>
        </p:nvSpPr>
        <p:spPr>
          <a:xfrm>
            <a:off x="3957556" y="1964092"/>
            <a:ext cx="1831703" cy="1569660"/>
          </a:xfrm>
          <a:prstGeom prst="rect">
            <a:avLst/>
          </a:prstGeom>
          <a:noFill/>
        </p:spPr>
        <p:txBody>
          <a:bodyPr wrap="square" rtlCol="0">
            <a:spAutoFit/>
          </a:bodyPr>
          <a:lstStyle/>
          <a:p>
            <a:r>
              <a:rPr lang="zh-CN" altLang="en-US" sz="4800" dirty="0">
                <a:solidFill>
                  <a:schemeClr val="bg2"/>
                </a:solidFill>
                <a:latin typeface="宋体" panose="02010600030101010101" pitchFamily="2" charset="-122"/>
                <a:ea typeface="宋体" panose="02010600030101010101" pitchFamily="2" charset="-122"/>
              </a:rPr>
              <a:t>测试</a:t>
            </a:r>
            <a:endParaRPr lang="en-US" altLang="zh-CN" sz="4800" dirty="0">
              <a:solidFill>
                <a:schemeClr val="bg2"/>
              </a:solidFill>
              <a:latin typeface="宋体" panose="02010600030101010101" pitchFamily="2" charset="-122"/>
              <a:ea typeface="宋体" panose="02010600030101010101" pitchFamily="2" charset="-122"/>
            </a:endParaRPr>
          </a:p>
          <a:p>
            <a:r>
              <a:rPr lang="zh-CN" altLang="en-US" sz="4800" dirty="0">
                <a:solidFill>
                  <a:schemeClr val="bg2"/>
                </a:solidFill>
                <a:latin typeface="宋体" panose="02010600030101010101" pitchFamily="2" charset="-122"/>
                <a:ea typeface="宋体" panose="02010600030101010101" pitchFamily="2" charset="-122"/>
              </a:rPr>
              <a:t>水印</a:t>
            </a:r>
          </a:p>
        </p:txBody>
      </p:sp>
      <p:pic>
        <p:nvPicPr>
          <p:cNvPr id="12" name="图片 11">
            <a:extLst>
              <a:ext uri="{FF2B5EF4-FFF2-40B4-BE49-F238E27FC236}">
                <a16:creationId xmlns:a16="http://schemas.microsoft.com/office/drawing/2014/main" id="{CB541318-BD2B-4C2D-8641-458D4F20C7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1038" y="4203615"/>
            <a:ext cx="1466211" cy="1466211"/>
          </a:xfrm>
          <a:prstGeom prst="rect">
            <a:avLst/>
          </a:prstGeom>
        </p:spPr>
      </p:pic>
      <p:pic>
        <p:nvPicPr>
          <p:cNvPr id="13" name="图片 12">
            <a:extLst>
              <a:ext uri="{FF2B5EF4-FFF2-40B4-BE49-F238E27FC236}">
                <a16:creationId xmlns:a16="http://schemas.microsoft.com/office/drawing/2014/main" id="{EEA5BFAA-E385-4EDF-ACA7-E01CEBB7D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4911" y="4203615"/>
            <a:ext cx="1466211" cy="1466211"/>
          </a:xfrm>
          <a:prstGeom prst="rect">
            <a:avLst/>
          </a:prstGeom>
        </p:spPr>
      </p:pic>
      <p:sp>
        <p:nvSpPr>
          <p:cNvPr id="14" name="文本框 13">
            <a:extLst>
              <a:ext uri="{FF2B5EF4-FFF2-40B4-BE49-F238E27FC236}">
                <a16:creationId xmlns:a16="http://schemas.microsoft.com/office/drawing/2014/main" id="{F1A3BB78-5CC6-440C-A7AD-995F93CCF19A}"/>
              </a:ext>
            </a:extLst>
          </p:cNvPr>
          <p:cNvSpPr txBox="1"/>
          <p:nvPr/>
        </p:nvSpPr>
        <p:spPr>
          <a:xfrm>
            <a:off x="1644486" y="2432345"/>
            <a:ext cx="658135" cy="786268"/>
          </a:xfrm>
          <a:prstGeom prst="rect">
            <a:avLst/>
          </a:prstGeom>
          <a:noFill/>
        </p:spPr>
        <p:txBody>
          <a:bodyPr wrap="square" rtlCol="0">
            <a:spAutoFit/>
          </a:bodyPr>
          <a:lstStyle/>
          <a:p>
            <a:r>
              <a:rPr lang="en-US" altLang="zh-CN" sz="4400" dirty="0">
                <a:latin typeface="微软雅黑" panose="020B0503020204020204" pitchFamily="34" charset="-122"/>
                <a:ea typeface="微软雅黑" panose="020B0503020204020204" pitchFamily="34" charset="-122"/>
              </a:rPr>
              <a:t>+</a:t>
            </a:r>
            <a:endParaRPr lang="zh-CN" altLang="en-US" sz="44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681ABC1E-37CC-4B8B-B0D8-F08C152F8C3B}"/>
              </a:ext>
            </a:extLst>
          </p:cNvPr>
          <p:cNvSpPr txBox="1"/>
          <p:nvPr/>
        </p:nvSpPr>
        <p:spPr>
          <a:xfrm>
            <a:off x="1665969" y="4524288"/>
            <a:ext cx="658135" cy="786268"/>
          </a:xfrm>
          <a:prstGeom prst="rect">
            <a:avLst/>
          </a:prstGeom>
          <a:noFill/>
        </p:spPr>
        <p:txBody>
          <a:bodyPr wrap="square" rtlCol="0">
            <a:spAutoFit/>
          </a:bodyPr>
          <a:lstStyle/>
          <a:p>
            <a:r>
              <a:rPr lang="en-US" altLang="zh-CN" sz="4400" dirty="0">
                <a:latin typeface="微软雅黑" panose="020B0503020204020204" pitchFamily="34" charset="-122"/>
                <a:ea typeface="微软雅黑" panose="020B0503020204020204" pitchFamily="34" charset="-122"/>
              </a:rPr>
              <a:t>+</a:t>
            </a:r>
            <a:endParaRPr lang="zh-CN" altLang="en-US" sz="44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15363C78-C663-4189-A79C-8C7DA25F5B9C}"/>
              </a:ext>
            </a:extLst>
          </p:cNvPr>
          <p:cNvSpPr txBox="1"/>
          <p:nvPr/>
        </p:nvSpPr>
        <p:spPr>
          <a:xfrm>
            <a:off x="3575691" y="2391600"/>
            <a:ext cx="658135" cy="786268"/>
          </a:xfrm>
          <a:prstGeom prst="rect">
            <a:avLst/>
          </a:prstGeom>
          <a:noFill/>
        </p:spPr>
        <p:txBody>
          <a:bodyPr wrap="square" rtlCol="0">
            <a:spAutoFit/>
          </a:bodyPr>
          <a:lstStyle/>
          <a:p>
            <a:r>
              <a:rPr lang="en-US" altLang="zh-CN" sz="4400" dirty="0">
                <a:latin typeface="微软雅黑" panose="020B0503020204020204" pitchFamily="34" charset="-122"/>
                <a:ea typeface="微软雅黑" panose="020B0503020204020204" pitchFamily="34" charset="-122"/>
              </a:rPr>
              <a:t>=</a:t>
            </a:r>
            <a:endParaRPr lang="zh-CN" altLang="en-US" sz="4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3D77845E-0852-46CF-B926-DEF0B0839D85}"/>
              </a:ext>
            </a:extLst>
          </p:cNvPr>
          <p:cNvSpPr txBox="1"/>
          <p:nvPr/>
        </p:nvSpPr>
        <p:spPr>
          <a:xfrm>
            <a:off x="3566146" y="4513232"/>
            <a:ext cx="658135" cy="786268"/>
          </a:xfrm>
          <a:prstGeom prst="rect">
            <a:avLst/>
          </a:prstGeom>
          <a:noFill/>
        </p:spPr>
        <p:txBody>
          <a:bodyPr wrap="square" rtlCol="0">
            <a:spAutoFit/>
          </a:bodyPr>
          <a:lstStyle/>
          <a:p>
            <a:r>
              <a:rPr lang="en-US" altLang="zh-CN" sz="4400" dirty="0">
                <a:latin typeface="微软雅黑" panose="020B0503020204020204" pitchFamily="34" charset="-122"/>
                <a:ea typeface="微软雅黑" panose="020B0503020204020204" pitchFamily="34" charset="-122"/>
              </a:rPr>
              <a:t>=</a:t>
            </a:r>
            <a:endParaRPr lang="zh-CN" altLang="en-US" sz="4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3038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70134-1540-4940-8F2E-7DAB5A8E7B42}"/>
              </a:ext>
            </a:extLst>
          </p:cNvPr>
          <p:cNvSpPr>
            <a:spLocks noGrp="1"/>
          </p:cNvSpPr>
          <p:nvPr>
            <p:ph type="title"/>
          </p:nvPr>
        </p:nvSpPr>
        <p:spPr>
          <a:xfrm>
            <a:off x="0" y="0"/>
            <a:ext cx="10515600" cy="1325563"/>
          </a:xfrm>
        </p:spPr>
        <p:txBody>
          <a:bodyPr/>
          <a:lstStyle/>
          <a:p>
            <a:r>
              <a:rPr lang="en-US" altLang="zh-CN" dirty="0">
                <a:latin typeface="微软雅黑" panose="020B0503020204020204" pitchFamily="34" charset="-122"/>
                <a:ea typeface="微软雅黑" panose="020B0503020204020204" pitchFamily="34" charset="-122"/>
              </a:rPr>
              <a:t>LSB</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AF6D65DD-D89A-47E7-B24F-4EF264AB89B6}"/>
              </a:ext>
            </a:extLst>
          </p:cNvPr>
          <p:cNvSpPr>
            <a:spLocks noGrp="1"/>
          </p:cNvSpPr>
          <p:nvPr>
            <p:ph idx="1"/>
          </p:nvPr>
        </p:nvSpPr>
        <p:spPr>
          <a:xfrm>
            <a:off x="920950" y="1499753"/>
            <a:ext cx="10350096" cy="987465"/>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rPr>
              <a:t>一种空间域算法，其原理是将图像信息保存在待嵌入图片的</a:t>
            </a:r>
            <a:r>
              <a:rPr lang="en-US" altLang="zh-CN" dirty="0">
                <a:latin typeface="微软雅黑" panose="020B0503020204020204" pitchFamily="34" charset="-122"/>
                <a:ea typeface="微软雅黑" panose="020B0503020204020204" pitchFamily="34" charset="-122"/>
              </a:rPr>
              <a:t>RGB</a:t>
            </a:r>
            <a:r>
              <a:rPr lang="zh-CN" altLang="en-US" dirty="0">
                <a:latin typeface="微软雅黑" panose="020B0503020204020204" pitchFamily="34" charset="-122"/>
                <a:ea typeface="微软雅黑" panose="020B0503020204020204" pitchFamily="34" charset="-122"/>
              </a:rPr>
              <a:t>通道的最后一位。</a:t>
            </a:r>
            <a:endParaRPr lang="en-US" altLang="zh-CN"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4B8053B1-D671-4727-82D1-1A0A8C9871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122" y="2803383"/>
            <a:ext cx="3006259" cy="3006259"/>
          </a:xfrm>
          <a:prstGeom prst="rect">
            <a:avLst/>
          </a:prstGeom>
        </p:spPr>
      </p:pic>
      <p:pic>
        <p:nvPicPr>
          <p:cNvPr id="9" name="图片 8">
            <a:extLst>
              <a:ext uri="{FF2B5EF4-FFF2-40B4-BE49-F238E27FC236}">
                <a16:creationId xmlns:a16="http://schemas.microsoft.com/office/drawing/2014/main" id="{195E7B88-6C79-419A-A231-B5A5165D30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2870" y="2803382"/>
            <a:ext cx="3006259" cy="3006259"/>
          </a:xfrm>
          <a:prstGeom prst="rect">
            <a:avLst/>
          </a:prstGeom>
        </p:spPr>
      </p:pic>
      <p:pic>
        <p:nvPicPr>
          <p:cNvPr id="11" name="图片 10">
            <a:extLst>
              <a:ext uri="{FF2B5EF4-FFF2-40B4-BE49-F238E27FC236}">
                <a16:creationId xmlns:a16="http://schemas.microsoft.com/office/drawing/2014/main" id="{3B4CC799-6269-4488-BF41-9B2D009D57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4088" y="2764422"/>
            <a:ext cx="3006259" cy="3006259"/>
          </a:xfrm>
          <a:prstGeom prst="rect">
            <a:avLst/>
          </a:prstGeom>
        </p:spPr>
      </p:pic>
      <p:cxnSp>
        <p:nvCxnSpPr>
          <p:cNvPr id="8" name="直接连接符 7">
            <a:extLst>
              <a:ext uri="{FF2B5EF4-FFF2-40B4-BE49-F238E27FC236}">
                <a16:creationId xmlns:a16="http://schemas.microsoft.com/office/drawing/2014/main" id="{07039D3D-F18F-4F11-A145-480DDB8ECD9E}"/>
              </a:ext>
            </a:extLst>
          </p:cNvPr>
          <p:cNvCxnSpPr>
            <a:cxnSpLocks/>
          </p:cNvCxnSpPr>
          <p:nvPr/>
        </p:nvCxnSpPr>
        <p:spPr>
          <a:xfrm>
            <a:off x="0" y="1048358"/>
            <a:ext cx="11357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210DAD24-808D-43E4-9354-B810ED34CED6}"/>
              </a:ext>
            </a:extLst>
          </p:cNvPr>
          <p:cNvSpPr txBox="1"/>
          <p:nvPr/>
        </p:nvSpPr>
        <p:spPr>
          <a:xfrm>
            <a:off x="2224359" y="5837910"/>
            <a:ext cx="66978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原图</a:t>
            </a:r>
          </a:p>
        </p:txBody>
      </p:sp>
      <p:sp>
        <p:nvSpPr>
          <p:cNvPr id="10" name="文本框 9">
            <a:extLst>
              <a:ext uri="{FF2B5EF4-FFF2-40B4-BE49-F238E27FC236}">
                <a16:creationId xmlns:a16="http://schemas.microsoft.com/office/drawing/2014/main" id="{B4D30F8E-A22A-476F-B04C-B31EF5B544AD}"/>
              </a:ext>
            </a:extLst>
          </p:cNvPr>
          <p:cNvSpPr txBox="1"/>
          <p:nvPr/>
        </p:nvSpPr>
        <p:spPr>
          <a:xfrm>
            <a:off x="5544882" y="5837910"/>
            <a:ext cx="110223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含水印图</a:t>
            </a:r>
          </a:p>
        </p:txBody>
      </p:sp>
      <p:sp>
        <p:nvSpPr>
          <p:cNvPr id="12" name="文本框 11">
            <a:extLst>
              <a:ext uri="{FF2B5EF4-FFF2-40B4-BE49-F238E27FC236}">
                <a16:creationId xmlns:a16="http://schemas.microsoft.com/office/drawing/2014/main" id="{2222AC72-B113-48D5-8267-37EA8D9CF510}"/>
              </a:ext>
            </a:extLst>
          </p:cNvPr>
          <p:cNvSpPr txBox="1"/>
          <p:nvPr/>
        </p:nvSpPr>
        <p:spPr>
          <a:xfrm>
            <a:off x="8916100" y="5809641"/>
            <a:ext cx="110223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提取水印</a:t>
            </a:r>
          </a:p>
        </p:txBody>
      </p:sp>
    </p:spTree>
    <p:extLst>
      <p:ext uri="{BB962C8B-B14F-4D97-AF65-F5344CB8AC3E}">
        <p14:creationId xmlns:p14="http://schemas.microsoft.com/office/powerpoint/2010/main" val="1728833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70134-1540-4940-8F2E-7DAB5A8E7B42}"/>
              </a:ext>
            </a:extLst>
          </p:cNvPr>
          <p:cNvSpPr>
            <a:spLocks noGrp="1"/>
          </p:cNvSpPr>
          <p:nvPr>
            <p:ph type="title"/>
          </p:nvPr>
        </p:nvSpPr>
        <p:spPr>
          <a:xfrm>
            <a:off x="0" y="0"/>
            <a:ext cx="10515600" cy="1325563"/>
          </a:xfrm>
        </p:spPr>
        <p:txBody>
          <a:bodyPr/>
          <a:lstStyle/>
          <a:p>
            <a:r>
              <a:rPr lang="en-US" altLang="zh-CN" dirty="0">
                <a:latin typeface="微软雅黑" panose="020B0503020204020204" pitchFamily="34" charset="-122"/>
                <a:ea typeface="微软雅黑" panose="020B0503020204020204" pitchFamily="34" charset="-122"/>
              </a:rPr>
              <a:t>DCT</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AF6D65DD-D89A-47E7-B24F-4EF264AB89B6}"/>
              </a:ext>
            </a:extLst>
          </p:cNvPr>
          <p:cNvSpPr>
            <a:spLocks noGrp="1"/>
          </p:cNvSpPr>
          <p:nvPr>
            <p:ph idx="1"/>
          </p:nvPr>
        </p:nvSpPr>
        <p:spPr>
          <a:xfrm>
            <a:off x="838200" y="1531143"/>
            <a:ext cx="10515600" cy="1325563"/>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rPr>
              <a:t>作用在变换域里面的离散余弦转换域，离散余弦变换（</a:t>
            </a:r>
            <a:r>
              <a:rPr lang="en-US" altLang="zh-CN" dirty="0">
                <a:latin typeface="微软雅黑" panose="020B0503020204020204" pitchFamily="34" charset="-122"/>
                <a:ea typeface="微软雅黑" panose="020B0503020204020204" pitchFamily="34" charset="-122"/>
              </a:rPr>
              <a:t>DCT</a:t>
            </a:r>
            <a:r>
              <a:rPr lang="zh-CN" altLang="en-US" dirty="0">
                <a:latin typeface="微软雅黑" panose="020B0503020204020204" pitchFamily="34" charset="-122"/>
                <a:ea typeface="微软雅黑" panose="020B0503020204020204" pitchFamily="34" charset="-122"/>
              </a:rPr>
              <a:t>）是与傅里叶变换相关的一种变换。这里采用</a:t>
            </a:r>
            <a:r>
              <a:rPr lang="en-US" altLang="zh-CN" dirty="0" err="1">
                <a:latin typeface="微软雅黑" panose="020B0503020204020204" pitchFamily="34" charset="-122"/>
                <a:ea typeface="微软雅黑" panose="020B0503020204020204" pitchFamily="34" charset="-122"/>
              </a:rPr>
              <a:t>scripy</a:t>
            </a:r>
            <a:r>
              <a:rPr lang="zh-CN" altLang="en-US" dirty="0">
                <a:latin typeface="微软雅黑" panose="020B0503020204020204" pitchFamily="34" charset="-122"/>
                <a:ea typeface="微软雅黑" panose="020B0503020204020204" pitchFamily="34" charset="-122"/>
              </a:rPr>
              <a:t>包中的</a:t>
            </a:r>
            <a:r>
              <a:rPr lang="en-US" altLang="zh-CN" dirty="0">
                <a:latin typeface="微软雅黑" panose="020B0503020204020204" pitchFamily="34" charset="-122"/>
                <a:ea typeface="微软雅黑" panose="020B0503020204020204" pitchFamily="34" charset="-122"/>
              </a:rPr>
              <a:t>DCT</a:t>
            </a:r>
            <a:r>
              <a:rPr lang="zh-CN" altLang="en-US" dirty="0">
                <a:latin typeface="微软雅黑" panose="020B0503020204020204" pitchFamily="34" charset="-122"/>
                <a:ea typeface="微软雅黑" panose="020B0503020204020204" pitchFamily="34" charset="-122"/>
              </a:rPr>
              <a:t>算法进行计算。将水印信息存储在图像的蓝色通道的</a:t>
            </a:r>
            <a:r>
              <a:rPr lang="en-US" altLang="zh-CN" dirty="0">
                <a:latin typeface="微软雅黑" panose="020B0503020204020204" pitchFamily="34" charset="-122"/>
                <a:ea typeface="微软雅黑" panose="020B0503020204020204" pitchFamily="34" charset="-122"/>
              </a:rPr>
              <a:t>DCT</a:t>
            </a:r>
            <a:r>
              <a:rPr lang="zh-CN" altLang="en-US" dirty="0">
                <a:latin typeface="微软雅黑" panose="020B0503020204020204" pitchFamily="34" charset="-122"/>
                <a:ea typeface="微软雅黑" panose="020B0503020204020204" pitchFamily="34" charset="-122"/>
              </a:rPr>
              <a:t>域中。</a:t>
            </a: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F8915CD8-47B0-49DC-8E59-E275E9636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146" y="3110948"/>
            <a:ext cx="3019338" cy="3019338"/>
          </a:xfrm>
          <a:prstGeom prst="rect">
            <a:avLst/>
          </a:prstGeom>
        </p:spPr>
      </p:pic>
      <p:pic>
        <p:nvPicPr>
          <p:cNvPr id="9" name="图片 8">
            <a:extLst>
              <a:ext uri="{FF2B5EF4-FFF2-40B4-BE49-F238E27FC236}">
                <a16:creationId xmlns:a16="http://schemas.microsoft.com/office/drawing/2014/main" id="{D054D2DC-2636-4D0C-A07A-C1DDB4D302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6372" y="3110948"/>
            <a:ext cx="3019338" cy="3019338"/>
          </a:xfrm>
          <a:prstGeom prst="rect">
            <a:avLst/>
          </a:prstGeom>
        </p:spPr>
      </p:pic>
      <p:pic>
        <p:nvPicPr>
          <p:cNvPr id="11" name="图片 10">
            <a:extLst>
              <a:ext uri="{FF2B5EF4-FFF2-40B4-BE49-F238E27FC236}">
                <a16:creationId xmlns:a16="http://schemas.microsoft.com/office/drawing/2014/main" id="{4ABEADE7-ECB4-4F47-BE23-AD1A326450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4015" y="4130183"/>
            <a:ext cx="823170" cy="823170"/>
          </a:xfrm>
          <a:prstGeom prst="rect">
            <a:avLst/>
          </a:prstGeom>
        </p:spPr>
      </p:pic>
      <p:pic>
        <p:nvPicPr>
          <p:cNvPr id="13" name="图片 12">
            <a:extLst>
              <a:ext uri="{FF2B5EF4-FFF2-40B4-BE49-F238E27FC236}">
                <a16:creationId xmlns:a16="http://schemas.microsoft.com/office/drawing/2014/main" id="{16774C85-AA9F-4793-A398-4AA34A1966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35784" y="4130183"/>
            <a:ext cx="823170" cy="823170"/>
          </a:xfrm>
          <a:prstGeom prst="rect">
            <a:avLst/>
          </a:prstGeom>
        </p:spPr>
      </p:pic>
      <p:cxnSp>
        <p:nvCxnSpPr>
          <p:cNvPr id="8" name="直接连接符 7">
            <a:extLst>
              <a:ext uri="{FF2B5EF4-FFF2-40B4-BE49-F238E27FC236}">
                <a16:creationId xmlns:a16="http://schemas.microsoft.com/office/drawing/2014/main" id="{8A9BC1B9-AA57-4942-89C2-5E3203390761}"/>
              </a:ext>
            </a:extLst>
          </p:cNvPr>
          <p:cNvCxnSpPr>
            <a:cxnSpLocks/>
          </p:cNvCxnSpPr>
          <p:nvPr/>
        </p:nvCxnSpPr>
        <p:spPr>
          <a:xfrm>
            <a:off x="0" y="1048358"/>
            <a:ext cx="13978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28AD68F-A4E8-4AC8-B643-3DE61268ADAE}"/>
              </a:ext>
            </a:extLst>
          </p:cNvPr>
          <p:cNvSpPr txBox="1"/>
          <p:nvPr/>
        </p:nvSpPr>
        <p:spPr>
          <a:xfrm>
            <a:off x="2124923" y="6130286"/>
            <a:ext cx="66978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原图</a:t>
            </a:r>
          </a:p>
        </p:txBody>
      </p:sp>
      <p:sp>
        <p:nvSpPr>
          <p:cNvPr id="12" name="文本框 11">
            <a:extLst>
              <a:ext uri="{FF2B5EF4-FFF2-40B4-BE49-F238E27FC236}">
                <a16:creationId xmlns:a16="http://schemas.microsoft.com/office/drawing/2014/main" id="{08FAA97E-CDD3-467D-8513-09D501EE9017}"/>
              </a:ext>
            </a:extLst>
          </p:cNvPr>
          <p:cNvSpPr txBox="1"/>
          <p:nvPr/>
        </p:nvSpPr>
        <p:spPr>
          <a:xfrm>
            <a:off x="5544883" y="6130286"/>
            <a:ext cx="110223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含水印图</a:t>
            </a:r>
          </a:p>
        </p:txBody>
      </p:sp>
      <p:sp>
        <p:nvSpPr>
          <p:cNvPr id="14" name="文本框 13">
            <a:extLst>
              <a:ext uri="{FF2B5EF4-FFF2-40B4-BE49-F238E27FC236}">
                <a16:creationId xmlns:a16="http://schemas.microsoft.com/office/drawing/2014/main" id="{F83D4B89-FE99-464F-A913-C0C3BB1C8982}"/>
              </a:ext>
            </a:extLst>
          </p:cNvPr>
          <p:cNvSpPr txBox="1"/>
          <p:nvPr/>
        </p:nvSpPr>
        <p:spPr>
          <a:xfrm>
            <a:off x="8635784" y="5072301"/>
            <a:ext cx="110223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原水印</a:t>
            </a:r>
          </a:p>
        </p:txBody>
      </p:sp>
      <p:sp>
        <p:nvSpPr>
          <p:cNvPr id="15" name="文本框 14">
            <a:extLst>
              <a:ext uri="{FF2B5EF4-FFF2-40B4-BE49-F238E27FC236}">
                <a16:creationId xmlns:a16="http://schemas.microsoft.com/office/drawing/2014/main" id="{73793A00-872F-44F5-B5A8-E8182D61B390}"/>
              </a:ext>
            </a:extLst>
          </p:cNvPr>
          <p:cNvSpPr txBox="1"/>
          <p:nvPr/>
        </p:nvSpPr>
        <p:spPr>
          <a:xfrm>
            <a:off x="9964483" y="5072301"/>
            <a:ext cx="110223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提取水印</a:t>
            </a:r>
          </a:p>
        </p:txBody>
      </p:sp>
    </p:spTree>
    <p:extLst>
      <p:ext uri="{BB962C8B-B14F-4D97-AF65-F5344CB8AC3E}">
        <p14:creationId xmlns:p14="http://schemas.microsoft.com/office/powerpoint/2010/main" val="3005705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70134-1540-4940-8F2E-7DAB5A8E7B42}"/>
              </a:ext>
            </a:extLst>
          </p:cNvPr>
          <p:cNvSpPr>
            <a:spLocks noGrp="1"/>
          </p:cNvSpPr>
          <p:nvPr>
            <p:ph type="title"/>
          </p:nvPr>
        </p:nvSpPr>
        <p:spPr>
          <a:xfrm>
            <a:off x="0" y="0"/>
            <a:ext cx="10515600" cy="1325563"/>
          </a:xfrm>
        </p:spPr>
        <p:txBody>
          <a:bodyPr/>
          <a:lstStyle/>
          <a:p>
            <a:r>
              <a:rPr lang="en-US" altLang="zh-CN" dirty="0">
                <a:latin typeface="微软雅黑" panose="020B0503020204020204" pitchFamily="34" charset="-122"/>
                <a:ea typeface="微软雅黑" panose="020B0503020204020204" pitchFamily="34" charset="-122"/>
              </a:rPr>
              <a:t>DWT</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AF6D65DD-D89A-47E7-B24F-4EF264AB89B6}"/>
              </a:ext>
            </a:extLst>
          </p:cNvPr>
          <p:cNvSpPr>
            <a:spLocks noGrp="1"/>
          </p:cNvSpPr>
          <p:nvPr>
            <p:ph idx="1"/>
          </p:nvPr>
        </p:nvSpPr>
        <p:spPr>
          <a:xfrm>
            <a:off x="786267" y="1463946"/>
            <a:ext cx="10515600" cy="1284500"/>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rPr>
              <a:t>属于变换域里面的小波变换域。基于</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的</a:t>
            </a:r>
            <a:r>
              <a:rPr lang="en-US" altLang="zh-CN" dirty="0" err="1">
                <a:latin typeface="微软雅黑" panose="020B0503020204020204" pitchFamily="34" charset="-122"/>
                <a:ea typeface="微软雅黑" panose="020B0503020204020204" pitchFamily="34" charset="-122"/>
              </a:rPr>
              <a:t>pywt</a:t>
            </a:r>
            <a:r>
              <a:rPr lang="zh-CN" altLang="en-US" dirty="0">
                <a:latin typeface="微软雅黑" panose="020B0503020204020204" pitchFamily="34" charset="-122"/>
                <a:ea typeface="微软雅黑" panose="020B0503020204020204" pitchFamily="34" charset="-122"/>
              </a:rPr>
              <a:t>包实现，相对于常用的先将图像灰度处理，项目则提取图片的</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通道进行处理作为灰度的替换。避免处理完后的图片无法从灰色图片转为彩色图片。</a:t>
            </a: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FB05129C-48A5-433A-93F9-E2BC568F3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405" y="3128691"/>
            <a:ext cx="2827932" cy="2827932"/>
          </a:xfrm>
          <a:prstGeom prst="rect">
            <a:avLst/>
          </a:prstGeom>
        </p:spPr>
      </p:pic>
      <p:pic>
        <p:nvPicPr>
          <p:cNvPr id="9" name="图片 8">
            <a:extLst>
              <a:ext uri="{FF2B5EF4-FFF2-40B4-BE49-F238E27FC236}">
                <a16:creationId xmlns:a16="http://schemas.microsoft.com/office/drawing/2014/main" id="{2BCEAB9C-5FA1-4FE4-8BAA-D59BAAAA25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2034" y="3128691"/>
            <a:ext cx="2827932" cy="2827932"/>
          </a:xfrm>
          <a:prstGeom prst="rect">
            <a:avLst/>
          </a:prstGeom>
        </p:spPr>
      </p:pic>
      <p:pic>
        <p:nvPicPr>
          <p:cNvPr id="11" name="图片 10">
            <a:extLst>
              <a:ext uri="{FF2B5EF4-FFF2-40B4-BE49-F238E27FC236}">
                <a16:creationId xmlns:a16="http://schemas.microsoft.com/office/drawing/2014/main" id="{93551141-9218-4AEE-B3C0-8547912A55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1663" y="4109554"/>
            <a:ext cx="677149" cy="677149"/>
          </a:xfrm>
          <a:prstGeom prst="rect">
            <a:avLst/>
          </a:prstGeom>
        </p:spPr>
      </p:pic>
      <p:pic>
        <p:nvPicPr>
          <p:cNvPr id="13" name="图片 12">
            <a:extLst>
              <a:ext uri="{FF2B5EF4-FFF2-40B4-BE49-F238E27FC236}">
                <a16:creationId xmlns:a16="http://schemas.microsoft.com/office/drawing/2014/main" id="{BB7CAADC-F7DC-4CC4-9DF9-0DA9B83ABB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4557" y="4109555"/>
            <a:ext cx="677148" cy="677148"/>
          </a:xfrm>
          <a:prstGeom prst="rect">
            <a:avLst/>
          </a:prstGeom>
        </p:spPr>
      </p:pic>
      <p:cxnSp>
        <p:nvCxnSpPr>
          <p:cNvPr id="8" name="直接连接符 7">
            <a:extLst>
              <a:ext uri="{FF2B5EF4-FFF2-40B4-BE49-F238E27FC236}">
                <a16:creationId xmlns:a16="http://schemas.microsoft.com/office/drawing/2014/main" id="{16DC1F84-EFB3-432E-9CAB-2FBCD91FB67C}"/>
              </a:ext>
            </a:extLst>
          </p:cNvPr>
          <p:cNvCxnSpPr>
            <a:cxnSpLocks/>
          </p:cNvCxnSpPr>
          <p:nvPr/>
        </p:nvCxnSpPr>
        <p:spPr>
          <a:xfrm>
            <a:off x="0" y="1048358"/>
            <a:ext cx="157253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F1B54B5-D58E-45B4-975E-FE865B9D1B85}"/>
              </a:ext>
            </a:extLst>
          </p:cNvPr>
          <p:cNvSpPr txBox="1"/>
          <p:nvPr/>
        </p:nvSpPr>
        <p:spPr>
          <a:xfrm>
            <a:off x="2011479" y="6037099"/>
            <a:ext cx="66978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原图</a:t>
            </a:r>
          </a:p>
        </p:txBody>
      </p:sp>
      <p:sp>
        <p:nvSpPr>
          <p:cNvPr id="12" name="文本框 11">
            <a:extLst>
              <a:ext uri="{FF2B5EF4-FFF2-40B4-BE49-F238E27FC236}">
                <a16:creationId xmlns:a16="http://schemas.microsoft.com/office/drawing/2014/main" id="{B93F3F66-E4DD-4902-B270-04BFF1C59844}"/>
              </a:ext>
            </a:extLst>
          </p:cNvPr>
          <p:cNvSpPr txBox="1"/>
          <p:nvPr/>
        </p:nvSpPr>
        <p:spPr>
          <a:xfrm>
            <a:off x="5544883" y="6037099"/>
            <a:ext cx="110223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含水印图</a:t>
            </a:r>
          </a:p>
        </p:txBody>
      </p:sp>
      <p:sp>
        <p:nvSpPr>
          <p:cNvPr id="15" name="文本框 14">
            <a:extLst>
              <a:ext uri="{FF2B5EF4-FFF2-40B4-BE49-F238E27FC236}">
                <a16:creationId xmlns:a16="http://schemas.microsoft.com/office/drawing/2014/main" id="{A240B5DF-710A-4563-B196-8D5F816A9E7D}"/>
              </a:ext>
            </a:extLst>
          </p:cNvPr>
          <p:cNvSpPr txBox="1"/>
          <p:nvPr/>
        </p:nvSpPr>
        <p:spPr>
          <a:xfrm>
            <a:off x="8344574" y="4891751"/>
            <a:ext cx="110223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原水印</a:t>
            </a:r>
          </a:p>
        </p:txBody>
      </p:sp>
      <p:sp>
        <p:nvSpPr>
          <p:cNvPr id="16" name="文本框 15">
            <a:extLst>
              <a:ext uri="{FF2B5EF4-FFF2-40B4-BE49-F238E27FC236}">
                <a16:creationId xmlns:a16="http://schemas.microsoft.com/office/drawing/2014/main" id="{3CBAC90A-EDD9-44C9-A3A9-C58E3694168A}"/>
              </a:ext>
            </a:extLst>
          </p:cNvPr>
          <p:cNvSpPr txBox="1"/>
          <p:nvPr/>
        </p:nvSpPr>
        <p:spPr>
          <a:xfrm>
            <a:off x="9661624" y="4891751"/>
            <a:ext cx="110223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提取水印</a:t>
            </a:r>
          </a:p>
        </p:txBody>
      </p:sp>
    </p:spTree>
    <p:extLst>
      <p:ext uri="{BB962C8B-B14F-4D97-AF65-F5344CB8AC3E}">
        <p14:creationId xmlns:p14="http://schemas.microsoft.com/office/powerpoint/2010/main" val="2934594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70134-1540-4940-8F2E-7DAB5A8E7B42}"/>
              </a:ext>
            </a:extLst>
          </p:cNvPr>
          <p:cNvSpPr>
            <a:spLocks noGrp="1"/>
          </p:cNvSpPr>
          <p:nvPr>
            <p:ph type="title"/>
          </p:nvPr>
        </p:nvSpPr>
        <p:spPr>
          <a:xfrm>
            <a:off x="0" y="0"/>
            <a:ext cx="10515600" cy="1325563"/>
          </a:xfrm>
        </p:spPr>
        <p:txBody>
          <a:bodyPr/>
          <a:lstStyle/>
          <a:p>
            <a:r>
              <a:rPr lang="en-US" altLang="zh-CN" dirty="0">
                <a:latin typeface="微软雅黑" panose="020B0503020204020204" pitchFamily="34" charset="-122"/>
                <a:ea typeface="微软雅黑" panose="020B0503020204020204" pitchFamily="34" charset="-122"/>
              </a:rPr>
              <a:t>Arnold</a:t>
            </a:r>
            <a:r>
              <a:rPr lang="zh-CN" altLang="en-US" dirty="0">
                <a:latin typeface="微软雅黑" panose="020B0503020204020204" pitchFamily="34" charset="-122"/>
                <a:ea typeface="微软雅黑" panose="020B0503020204020204" pitchFamily="34" charset="-122"/>
              </a:rPr>
              <a:t>置乱</a:t>
            </a:r>
          </a:p>
        </p:txBody>
      </p:sp>
      <p:sp>
        <p:nvSpPr>
          <p:cNvPr id="3" name="内容占位符 2">
            <a:extLst>
              <a:ext uri="{FF2B5EF4-FFF2-40B4-BE49-F238E27FC236}">
                <a16:creationId xmlns:a16="http://schemas.microsoft.com/office/drawing/2014/main" id="{AF6D65DD-D89A-47E7-B24F-4EF264AB89B6}"/>
              </a:ext>
            </a:extLst>
          </p:cNvPr>
          <p:cNvSpPr>
            <a:spLocks noGrp="1"/>
          </p:cNvSpPr>
          <p:nvPr>
            <p:ph idx="1"/>
          </p:nvPr>
        </p:nvSpPr>
        <p:spPr>
          <a:xfrm>
            <a:off x="838200" y="1457982"/>
            <a:ext cx="10515600" cy="1325558"/>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rPr>
              <a:t>一种将图片信息分散打乱的算法，经过几轮迭代才能将图片彻底置乱。对于</a:t>
            </a:r>
            <a:r>
              <a:rPr lang="en-US" altLang="zh-CN" dirty="0">
                <a:latin typeface="微软雅黑" panose="020B0503020204020204" pitchFamily="34" charset="-122"/>
                <a:ea typeface="微软雅黑" panose="020B0503020204020204" pitchFamily="34" charset="-122"/>
              </a:rPr>
              <a:t>LSB</a:t>
            </a:r>
            <a:r>
              <a:rPr lang="zh-CN" altLang="en-US" dirty="0">
                <a:latin typeface="微软雅黑" panose="020B0503020204020204" pitchFamily="34" charset="-122"/>
                <a:ea typeface="微软雅黑" panose="020B0503020204020204" pitchFamily="34" charset="-122"/>
              </a:rPr>
              <a:t>算法，将水印图片置乱后再嵌入原图可以再一定程度上抵抗裁剪和部分遮挡攻击。</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cxnSp>
        <p:nvCxnSpPr>
          <p:cNvPr id="4" name="直接连接符 3">
            <a:extLst>
              <a:ext uri="{FF2B5EF4-FFF2-40B4-BE49-F238E27FC236}">
                <a16:creationId xmlns:a16="http://schemas.microsoft.com/office/drawing/2014/main" id="{75D43F05-6284-4D29-9126-BBD25DD95D99}"/>
              </a:ext>
            </a:extLst>
          </p:cNvPr>
          <p:cNvCxnSpPr>
            <a:cxnSpLocks/>
          </p:cNvCxnSpPr>
          <p:nvPr/>
        </p:nvCxnSpPr>
        <p:spPr>
          <a:xfrm>
            <a:off x="0" y="1048358"/>
            <a:ext cx="308682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A3414B3E-1DF7-4943-A83F-CC7A5E1A50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6524" y="2901562"/>
            <a:ext cx="1600012" cy="1600012"/>
          </a:xfrm>
          <a:prstGeom prst="rect">
            <a:avLst/>
          </a:prstGeom>
        </p:spPr>
      </p:pic>
      <p:pic>
        <p:nvPicPr>
          <p:cNvPr id="7" name="图片 6">
            <a:extLst>
              <a:ext uri="{FF2B5EF4-FFF2-40B4-BE49-F238E27FC236}">
                <a16:creationId xmlns:a16="http://schemas.microsoft.com/office/drawing/2014/main" id="{07456281-8CA9-4D2E-8135-2C274EE49F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5464" y="2901562"/>
            <a:ext cx="1600012" cy="1600012"/>
          </a:xfrm>
          <a:prstGeom prst="rect">
            <a:avLst/>
          </a:prstGeom>
        </p:spPr>
      </p:pic>
      <p:pic>
        <p:nvPicPr>
          <p:cNvPr id="8" name="图片 7">
            <a:extLst>
              <a:ext uri="{FF2B5EF4-FFF2-40B4-BE49-F238E27FC236}">
                <a16:creationId xmlns:a16="http://schemas.microsoft.com/office/drawing/2014/main" id="{6B610454-8837-4562-A472-3D05690302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8469" y="2901562"/>
            <a:ext cx="1600012" cy="1600012"/>
          </a:xfrm>
          <a:prstGeom prst="rect">
            <a:avLst/>
          </a:prstGeom>
        </p:spPr>
      </p:pic>
      <p:pic>
        <p:nvPicPr>
          <p:cNvPr id="9" name="图片 8">
            <a:extLst>
              <a:ext uri="{FF2B5EF4-FFF2-40B4-BE49-F238E27FC236}">
                <a16:creationId xmlns:a16="http://schemas.microsoft.com/office/drawing/2014/main" id="{CEBD8082-A462-4BCD-B842-D1E86657A2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0587" y="5027125"/>
            <a:ext cx="1600013" cy="1600013"/>
          </a:xfrm>
          <a:prstGeom prst="rect">
            <a:avLst/>
          </a:prstGeom>
        </p:spPr>
      </p:pic>
      <p:pic>
        <p:nvPicPr>
          <p:cNvPr id="10" name="图片 9">
            <a:extLst>
              <a:ext uri="{FF2B5EF4-FFF2-40B4-BE49-F238E27FC236}">
                <a16:creationId xmlns:a16="http://schemas.microsoft.com/office/drawing/2014/main" id="{0BD0C281-135A-4097-AE6A-198C4C16D3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6524" y="5009635"/>
            <a:ext cx="1600012" cy="1600012"/>
          </a:xfrm>
          <a:prstGeom prst="rect">
            <a:avLst/>
          </a:prstGeom>
        </p:spPr>
      </p:pic>
      <p:pic>
        <p:nvPicPr>
          <p:cNvPr id="11" name="图片 10">
            <a:extLst>
              <a:ext uri="{FF2B5EF4-FFF2-40B4-BE49-F238E27FC236}">
                <a16:creationId xmlns:a16="http://schemas.microsoft.com/office/drawing/2014/main" id="{8D733662-1F34-4CC0-BD52-B628524B05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8469" y="5009635"/>
            <a:ext cx="1600012" cy="1600012"/>
          </a:xfrm>
          <a:prstGeom prst="rect">
            <a:avLst/>
          </a:prstGeom>
        </p:spPr>
      </p:pic>
      <p:sp>
        <p:nvSpPr>
          <p:cNvPr id="12" name="文本框 11">
            <a:extLst>
              <a:ext uri="{FF2B5EF4-FFF2-40B4-BE49-F238E27FC236}">
                <a16:creationId xmlns:a16="http://schemas.microsoft.com/office/drawing/2014/main" id="{F428453E-F2AE-4BF5-9A79-DBBA638803CC}"/>
              </a:ext>
            </a:extLst>
          </p:cNvPr>
          <p:cNvSpPr txBox="1"/>
          <p:nvPr/>
        </p:nvSpPr>
        <p:spPr>
          <a:xfrm>
            <a:off x="838199" y="3495850"/>
            <a:ext cx="1205610"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原始</a:t>
            </a:r>
            <a:r>
              <a:rPr lang="en-US" altLang="zh-CN" sz="2000" dirty="0">
                <a:latin typeface="微软雅黑" panose="020B0503020204020204" pitchFamily="34" charset="-122"/>
                <a:ea typeface="微软雅黑" panose="020B0503020204020204" pitchFamily="34" charset="-122"/>
              </a:rPr>
              <a:t>LSB</a:t>
            </a:r>
            <a:endParaRPr lang="zh-CN" altLang="en-US" sz="20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50856A5C-C044-4A5A-86B0-0E5CD81F16DE}"/>
              </a:ext>
            </a:extLst>
          </p:cNvPr>
          <p:cNvSpPr txBox="1"/>
          <p:nvPr/>
        </p:nvSpPr>
        <p:spPr>
          <a:xfrm>
            <a:off x="838199" y="5627076"/>
            <a:ext cx="1852387"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LSB+</a:t>
            </a:r>
            <a:r>
              <a:rPr lang="zh-CN" altLang="en-US" sz="2000" dirty="0">
                <a:latin typeface="微软雅黑" panose="020B0503020204020204" pitchFamily="34" charset="-122"/>
                <a:ea typeface="微软雅黑" panose="020B0503020204020204" pitchFamily="34" charset="-122"/>
              </a:rPr>
              <a:t>水印置乱</a:t>
            </a:r>
          </a:p>
        </p:txBody>
      </p:sp>
    </p:spTree>
    <p:extLst>
      <p:ext uri="{BB962C8B-B14F-4D97-AF65-F5344CB8AC3E}">
        <p14:creationId xmlns:p14="http://schemas.microsoft.com/office/powerpoint/2010/main" val="2071283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AE0A6-07F4-4B41-A052-591EE15197D9}"/>
              </a:ext>
            </a:extLst>
          </p:cNvPr>
          <p:cNvSpPr>
            <a:spLocks noGrp="1"/>
          </p:cNvSpPr>
          <p:nvPr>
            <p:ph type="title"/>
          </p:nvPr>
        </p:nvSpPr>
        <p:spPr>
          <a:xfrm>
            <a:off x="0" y="0"/>
            <a:ext cx="10515600" cy="1325563"/>
          </a:xfrm>
        </p:spPr>
        <p:txBody>
          <a:bodyPr/>
          <a:lstStyle/>
          <a:p>
            <a:r>
              <a:rPr lang="zh-CN" altLang="en-US" dirty="0">
                <a:latin typeface="微软雅黑" panose="020B0503020204020204" pitchFamily="34" charset="-122"/>
                <a:ea typeface="微软雅黑" panose="020B0503020204020204" pitchFamily="34" charset="-122"/>
              </a:rPr>
              <a:t>项目架构</a:t>
            </a:r>
          </a:p>
        </p:txBody>
      </p:sp>
      <p:cxnSp>
        <p:nvCxnSpPr>
          <p:cNvPr id="4" name="直接连接符 3">
            <a:extLst>
              <a:ext uri="{FF2B5EF4-FFF2-40B4-BE49-F238E27FC236}">
                <a16:creationId xmlns:a16="http://schemas.microsoft.com/office/drawing/2014/main" id="{D6DD53ED-E2B9-45E9-B1C9-28A6CD99C250}"/>
              </a:ext>
            </a:extLst>
          </p:cNvPr>
          <p:cNvCxnSpPr>
            <a:cxnSpLocks/>
          </p:cNvCxnSpPr>
          <p:nvPr/>
        </p:nvCxnSpPr>
        <p:spPr>
          <a:xfrm>
            <a:off x="0" y="1048358"/>
            <a:ext cx="23762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48F8E4B-26BA-4CD1-B55F-491B9D2F2D1C}"/>
              </a:ext>
            </a:extLst>
          </p:cNvPr>
          <p:cNvSpPr/>
          <p:nvPr/>
        </p:nvSpPr>
        <p:spPr>
          <a:xfrm>
            <a:off x="4923394" y="667742"/>
            <a:ext cx="4408922" cy="56972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a:extLst>
              <a:ext uri="{FF2B5EF4-FFF2-40B4-BE49-F238E27FC236}">
                <a16:creationId xmlns:a16="http://schemas.microsoft.com/office/drawing/2014/main" id="{C8B41B1A-21B0-4E04-A0EC-2E4AB8680BE0}"/>
              </a:ext>
            </a:extLst>
          </p:cNvPr>
          <p:cNvSpPr/>
          <p:nvPr/>
        </p:nvSpPr>
        <p:spPr>
          <a:xfrm>
            <a:off x="5325264" y="1375976"/>
            <a:ext cx="3667794" cy="66745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Nginx</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1ED99872-80D2-48C0-8ECA-FF7EEA8FDA17}"/>
              </a:ext>
            </a:extLst>
          </p:cNvPr>
          <p:cNvSpPr/>
          <p:nvPr/>
        </p:nvSpPr>
        <p:spPr>
          <a:xfrm>
            <a:off x="7381207" y="3001307"/>
            <a:ext cx="1611851" cy="95641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Flask</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146E75EA-E5A1-4009-B4BC-2B5FAE833E3B}"/>
              </a:ext>
            </a:extLst>
          </p:cNvPr>
          <p:cNvSpPr/>
          <p:nvPr/>
        </p:nvSpPr>
        <p:spPr>
          <a:xfrm>
            <a:off x="5325265" y="4643679"/>
            <a:ext cx="3667794" cy="131474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微软雅黑" panose="020B0503020204020204" pitchFamily="34" charset="-122"/>
                <a:ea typeface="微软雅黑" panose="020B0503020204020204" pitchFamily="34" charset="-122"/>
              </a:rPr>
              <a:t>PyWavelets</a:t>
            </a: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Numpy</a:t>
            </a: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Scipy</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174FFD36-41FE-4465-B284-00947913B642}"/>
              </a:ext>
            </a:extLst>
          </p:cNvPr>
          <p:cNvSpPr/>
          <p:nvPr/>
        </p:nvSpPr>
        <p:spPr>
          <a:xfrm>
            <a:off x="5336186" y="2999851"/>
            <a:ext cx="1611851" cy="95787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微软雅黑" panose="020B0503020204020204" pitchFamily="34" charset="-122"/>
                <a:ea typeface="微软雅黑" panose="020B0503020204020204" pitchFamily="34" charset="-122"/>
              </a:rPr>
              <a:t>UIkit+jQuery</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4CA33438-55FE-4381-BEC7-6E63F0A92899}"/>
              </a:ext>
            </a:extLst>
          </p:cNvPr>
          <p:cNvSpPr txBox="1"/>
          <p:nvPr/>
        </p:nvSpPr>
        <p:spPr>
          <a:xfrm>
            <a:off x="4964164" y="713193"/>
            <a:ext cx="1590007"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Docker</a:t>
            </a:r>
            <a:endParaRPr lang="zh-CN" altLang="en-US" dirty="0">
              <a:latin typeface="微软雅黑" panose="020B0503020204020204" pitchFamily="34" charset="-122"/>
              <a:ea typeface="微软雅黑" panose="020B0503020204020204" pitchFamily="34" charset="-122"/>
            </a:endParaRPr>
          </a:p>
        </p:txBody>
      </p:sp>
      <p:cxnSp>
        <p:nvCxnSpPr>
          <p:cNvPr id="16" name="直接箭头连接符 15">
            <a:extLst>
              <a:ext uri="{FF2B5EF4-FFF2-40B4-BE49-F238E27FC236}">
                <a16:creationId xmlns:a16="http://schemas.microsoft.com/office/drawing/2014/main" id="{17B872F3-93FC-42B2-B9FB-0A6DA3275AEF}"/>
              </a:ext>
            </a:extLst>
          </p:cNvPr>
          <p:cNvCxnSpPr>
            <a:cxnSpLocks/>
            <a:stCxn id="8" idx="2"/>
            <a:endCxn id="9" idx="0"/>
          </p:cNvCxnSpPr>
          <p:nvPr/>
        </p:nvCxnSpPr>
        <p:spPr>
          <a:xfrm>
            <a:off x="7159161" y="2043432"/>
            <a:ext cx="1027972" cy="957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CB1EDC66-3AD1-4C51-AE00-13E735E36855}"/>
              </a:ext>
            </a:extLst>
          </p:cNvPr>
          <p:cNvCxnSpPr>
            <a:cxnSpLocks/>
            <a:stCxn id="8" idx="2"/>
            <a:endCxn id="11" idx="0"/>
          </p:cNvCxnSpPr>
          <p:nvPr/>
        </p:nvCxnSpPr>
        <p:spPr>
          <a:xfrm flipH="1">
            <a:off x="6142112" y="2043432"/>
            <a:ext cx="1017049" cy="956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4D35E222-CD06-480B-B40D-99224F13227C}"/>
              </a:ext>
            </a:extLst>
          </p:cNvPr>
          <p:cNvSpPr txBox="1"/>
          <p:nvPr/>
        </p:nvSpPr>
        <p:spPr>
          <a:xfrm>
            <a:off x="5754803" y="2268370"/>
            <a:ext cx="1590007"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UI</a:t>
            </a:r>
            <a:r>
              <a:rPr lang="zh-CN" altLang="en-US" dirty="0">
                <a:latin typeface="微软雅黑" panose="020B0503020204020204" pitchFamily="34" charset="-122"/>
                <a:ea typeface="微软雅黑" panose="020B0503020204020204" pitchFamily="34" charset="-122"/>
              </a:rPr>
              <a:t>资源</a:t>
            </a:r>
          </a:p>
        </p:txBody>
      </p:sp>
      <p:sp>
        <p:nvSpPr>
          <p:cNvPr id="30" name="文本框 29">
            <a:extLst>
              <a:ext uri="{FF2B5EF4-FFF2-40B4-BE49-F238E27FC236}">
                <a16:creationId xmlns:a16="http://schemas.microsoft.com/office/drawing/2014/main" id="{FE2C41F5-1F84-4344-B745-83763A7C6438}"/>
              </a:ext>
            </a:extLst>
          </p:cNvPr>
          <p:cNvSpPr txBox="1"/>
          <p:nvPr/>
        </p:nvSpPr>
        <p:spPr>
          <a:xfrm>
            <a:off x="7593064" y="2268370"/>
            <a:ext cx="1590007"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API</a:t>
            </a:r>
            <a:endParaRPr lang="zh-CN" altLang="en-US" dirty="0">
              <a:latin typeface="微软雅黑" panose="020B0503020204020204" pitchFamily="34" charset="-122"/>
              <a:ea typeface="微软雅黑" panose="020B0503020204020204" pitchFamily="34" charset="-122"/>
            </a:endParaRPr>
          </a:p>
        </p:txBody>
      </p:sp>
      <p:cxnSp>
        <p:nvCxnSpPr>
          <p:cNvPr id="40" name="直接箭头连接符 39">
            <a:extLst>
              <a:ext uri="{FF2B5EF4-FFF2-40B4-BE49-F238E27FC236}">
                <a16:creationId xmlns:a16="http://schemas.microsoft.com/office/drawing/2014/main" id="{4769D86C-2F98-4AF9-8740-7D150A1199D5}"/>
              </a:ext>
            </a:extLst>
          </p:cNvPr>
          <p:cNvCxnSpPr>
            <a:cxnSpLocks/>
            <a:stCxn id="9" idx="2"/>
          </p:cNvCxnSpPr>
          <p:nvPr/>
        </p:nvCxnSpPr>
        <p:spPr>
          <a:xfrm>
            <a:off x="8187133" y="3957726"/>
            <a:ext cx="0" cy="6859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6" name="图形 45" descr="Internet">
            <a:extLst>
              <a:ext uri="{FF2B5EF4-FFF2-40B4-BE49-F238E27FC236}">
                <a16:creationId xmlns:a16="http://schemas.microsoft.com/office/drawing/2014/main" id="{9998C72E-B22E-4783-9759-D1C3DC1700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7957" y="1252504"/>
            <a:ext cx="914400" cy="914400"/>
          </a:xfrm>
          <a:prstGeom prst="rect">
            <a:avLst/>
          </a:prstGeom>
        </p:spPr>
      </p:pic>
      <p:cxnSp>
        <p:nvCxnSpPr>
          <p:cNvPr id="47" name="直接箭头连接符 46">
            <a:extLst>
              <a:ext uri="{FF2B5EF4-FFF2-40B4-BE49-F238E27FC236}">
                <a16:creationId xmlns:a16="http://schemas.microsoft.com/office/drawing/2014/main" id="{BC0DA98F-CC2B-4C23-BE9A-EC049C27B869}"/>
              </a:ext>
            </a:extLst>
          </p:cNvPr>
          <p:cNvCxnSpPr>
            <a:cxnSpLocks/>
            <a:stCxn id="46" idx="3"/>
            <a:endCxn id="8" idx="1"/>
          </p:cNvCxnSpPr>
          <p:nvPr/>
        </p:nvCxnSpPr>
        <p:spPr>
          <a:xfrm>
            <a:off x="2572357" y="1709704"/>
            <a:ext cx="275290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6C9CE843-DA2F-4832-8F61-6981A0DF27C7}"/>
              </a:ext>
            </a:extLst>
          </p:cNvPr>
          <p:cNvSpPr txBox="1"/>
          <p:nvPr/>
        </p:nvSpPr>
        <p:spPr>
          <a:xfrm>
            <a:off x="3278057" y="1348698"/>
            <a:ext cx="159000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用户请求</a:t>
            </a:r>
          </a:p>
        </p:txBody>
      </p:sp>
      <p:sp>
        <p:nvSpPr>
          <p:cNvPr id="64" name="文本框 63">
            <a:extLst>
              <a:ext uri="{FF2B5EF4-FFF2-40B4-BE49-F238E27FC236}">
                <a16:creationId xmlns:a16="http://schemas.microsoft.com/office/drawing/2014/main" id="{8275162B-6724-4D75-B86F-E3D96D736B07}"/>
              </a:ext>
            </a:extLst>
          </p:cNvPr>
          <p:cNvSpPr txBox="1"/>
          <p:nvPr/>
        </p:nvSpPr>
        <p:spPr>
          <a:xfrm>
            <a:off x="5358030" y="4648347"/>
            <a:ext cx="159000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图像处理</a:t>
            </a:r>
          </a:p>
        </p:txBody>
      </p:sp>
    </p:spTree>
    <p:extLst>
      <p:ext uri="{BB962C8B-B14F-4D97-AF65-F5344CB8AC3E}">
        <p14:creationId xmlns:p14="http://schemas.microsoft.com/office/powerpoint/2010/main" val="4217695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391</Words>
  <Application>Microsoft Office PowerPoint</Application>
  <PresentationFormat>宽屏</PresentationFormat>
  <Paragraphs>66</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等线</vt:lpstr>
      <vt:lpstr>等线 Light</vt:lpstr>
      <vt:lpstr>宋体</vt:lpstr>
      <vt:lpstr>微软雅黑</vt:lpstr>
      <vt:lpstr>Arial</vt:lpstr>
      <vt:lpstr>Brush Script MT</vt:lpstr>
      <vt:lpstr>Wingdings</vt:lpstr>
      <vt:lpstr>Office 主题​​</vt:lpstr>
      <vt:lpstr>数字水印   </vt:lpstr>
      <vt:lpstr>目录</vt:lpstr>
      <vt:lpstr>项目分工</vt:lpstr>
      <vt:lpstr>数字水印简介</vt:lpstr>
      <vt:lpstr>LSB</vt:lpstr>
      <vt:lpstr>DCT</vt:lpstr>
      <vt:lpstr>DWT</vt:lpstr>
      <vt:lpstr>Arnold置乱</vt:lpstr>
      <vt:lpstr>项目架构</vt:lpstr>
      <vt:lpstr>项目展示</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 字 水 印</dc:title>
  <dc:creator>李 涵威</dc:creator>
  <cp:lastModifiedBy>浩</cp:lastModifiedBy>
  <cp:revision>22</cp:revision>
  <dcterms:created xsi:type="dcterms:W3CDTF">2021-04-05T04:52:58Z</dcterms:created>
  <dcterms:modified xsi:type="dcterms:W3CDTF">2021-04-05T07:56:48Z</dcterms:modified>
</cp:coreProperties>
</file>