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6CAE0-EA4A-46E9-8B2F-2CE87DE4F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B3541-1A93-4A02-8CC8-BA08BEECC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6A015-F490-4EC1-A926-B0F3461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32630-7F89-4FDB-930E-B9E9BD4C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A6ED1-89DC-4A16-9154-CC904AAA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1A013-A9F2-49E4-9A42-DAF22728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69BDC-E1BD-403C-BA3D-A58B3C03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F0F9-7C20-4B93-80D6-D55B5432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89FFD-7BE1-41CC-AAB7-90995FC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7C747-EFA0-401F-BEC9-74203DD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AAB8F-A8F8-4D0E-9116-D11BE34A3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36D8A-91EA-47B4-9EC7-CF40AC0F2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0E801-B03A-4745-88DD-846D6D4E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5841E-EB20-48EF-9ADA-E6E57109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E7759-A758-4310-82A4-021523D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5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A96D-D4FE-4DA2-97BC-6E75A1C2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FDF82-B4F0-46A1-B9A2-852173F9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A7B32-3628-4EA9-90F7-0E259B2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B218C-F537-44D4-9DF8-9880D484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DCC64-9F57-45F0-B6F5-3B2D41B0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D90D-426F-482A-86F3-7812252E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822C8-0510-45BC-993C-B25BA92A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56B0A-A79E-4C61-A3EB-20163EF2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F0F01-81C9-46ED-A80E-D084E237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C147-9820-494A-8A69-14C79CD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A554-8471-4D2E-B899-6B970EA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36BC-9A02-4A01-B69B-E057BAF0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8AAA0-C8F4-4FAB-AD9D-E3EB3813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790F7-84A8-4976-B9C1-EA52166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5CEDD-133F-44F0-BA1F-50505B76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6191F-7A6E-44A4-B9C7-C79708D5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37AB-03A1-4081-8AC5-F3353284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6630C-263B-4D74-938A-233C6D38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58805-8B6B-4C79-A002-10ED0D54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FF3518-3772-4CBE-89F1-CF99A87A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1BCCE-5339-494F-9EEF-297FC2D40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50CC4-2D3D-4ED0-86B9-3DF3A451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96CDF-94AB-4A84-86C3-F0E154E5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46292-2EE2-4C3A-A377-E008F10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18D9-B9AD-491C-B4DF-1E728950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0DEFD-6B55-47D4-9AE6-BD8E10DF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9AD0F2-7BD4-4CC9-A468-C3B9BB17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9C0CE5-FB9C-4B52-913E-D1C10C36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3EF94-57D7-4D4D-A898-7695CA9A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04386F-3EB7-4096-BD9A-08AADA6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DCC90-3E05-4B3D-8DCA-74214D9C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1743-B2E5-4C10-B0D1-62BB8DC5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92DB8-246F-4389-8E35-90E3DC53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57C8A-601E-4E40-9B2F-8D4B1F7B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DF1D2-F4DD-402E-A709-618AA414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6F375-C786-4F6D-B8C6-A3EE9C60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00357-F9D5-4A92-BE38-65DAD05F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25A3A-0C2A-415E-9445-F82143AF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A5B31-39F0-4133-BDCC-62FB53CA4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E4030-9BB1-47CC-A01C-FAC6209E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08A9A-160B-4026-A5E7-E49B50F1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F4314-F360-44EC-9194-2EB43E8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FEC8E-BA90-4324-8EDC-87969E5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2F18E1-2C6E-4239-B2C5-B5CD973D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53890-BF4D-4AD9-8912-1187C42F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A09A-32B2-4455-82DD-AF1BF7E9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E280-C577-417F-9A2C-86FDBCF859C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F1200-49AE-41C8-8B67-BBAB1D7FC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8583D-5300-4A70-8684-C6B4CD92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0DA4-909C-4EEF-B3A3-9E35D5B7E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50FA9-0948-4A2C-8348-D9DCF4A3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 字 水 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98C92-0355-4BB2-AAC0-EFCEEF1C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479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成员：王浩、李涵威</a:t>
            </a:r>
          </a:p>
        </p:txBody>
      </p:sp>
    </p:spTree>
    <p:extLst>
      <p:ext uri="{BB962C8B-B14F-4D97-AF65-F5344CB8AC3E}">
        <p14:creationId xmlns:p14="http://schemas.microsoft.com/office/powerpoint/2010/main" val="61398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E0A6-07F4-4B41-A052-591EE151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45D08-C219-4FFB-A95E-1A3A19F7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前端架构：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jQuary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后端框架：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PyWavelets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Pillow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项目部署：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2493-2237-47A3-AADE-2AEC0D7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380AFB-A3E3-418E-828F-41149FA9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99" y="782469"/>
            <a:ext cx="5706665" cy="394682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C02B67-47DD-4DD0-AE19-598F18B32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1" y="2720599"/>
            <a:ext cx="5825506" cy="4017390"/>
          </a:xfrm>
        </p:spPr>
      </p:pic>
    </p:spTree>
    <p:extLst>
      <p:ext uri="{BB962C8B-B14F-4D97-AF65-F5344CB8AC3E}">
        <p14:creationId xmlns:p14="http://schemas.microsoft.com/office/powerpoint/2010/main" val="90647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0D7AB8-8A3C-49E4-828C-59F334BD3C5E}"/>
              </a:ext>
            </a:extLst>
          </p:cNvPr>
          <p:cNvSpPr txBox="1"/>
          <p:nvPr/>
        </p:nvSpPr>
        <p:spPr>
          <a:xfrm>
            <a:off x="3928145" y="2875002"/>
            <a:ext cx="4335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</p:spTree>
    <p:extLst>
      <p:ext uri="{BB962C8B-B14F-4D97-AF65-F5344CB8AC3E}">
        <p14:creationId xmlns:p14="http://schemas.microsoft.com/office/powerpoint/2010/main" val="314762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2D247-71CE-4D02-ABC1-864DA816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1" y="3315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7086B-FFF5-466B-BF73-81D73C5F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数字水印简介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数字水印算法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235821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8600-F038-4BF3-B874-0F9CF977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67B7F-38BE-400F-949B-5DB88F53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412"/>
            <a:ext cx="10864442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          分工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王浩	后端接口和前端实现、项目管理、文档撰写、项目部署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李涵威	数字水印算法开发、文献查找、接口调试、文档撰写</a:t>
            </a:r>
          </a:p>
        </p:txBody>
      </p:sp>
    </p:spTree>
    <p:extLst>
      <p:ext uri="{BB962C8B-B14F-4D97-AF65-F5344CB8AC3E}">
        <p14:creationId xmlns:p14="http://schemas.microsoft.com/office/powerpoint/2010/main" val="39672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6165-19BA-4AEC-A4CE-92F9DCC4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数字水印简介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78DFC-C5B5-40FE-932F-164B8240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数字水印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，是指将特定的信息嵌入数字信号中，数字信号可能是音频、图片或是视频等。</a:t>
            </a:r>
            <a:endParaRPr lang="en-US" altLang="zh-CN" b="0" i="0" dirty="0">
              <a:solidFill>
                <a:srgbClr val="2021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数字水印可分为浮现式和隐藏式两种，前者是可被看见的水印</a:t>
            </a:r>
            <a:r>
              <a:rPr lang="zh-CN" altLang="en-US" dirty="0">
                <a:solidFill>
                  <a:srgbClr val="2021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。后者则不行。</a:t>
            </a:r>
            <a:endParaRPr lang="en-US" altLang="zh-CN" b="0" i="0" dirty="0">
              <a:solidFill>
                <a:srgbClr val="2021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隐藏式的水印是以数字资料的方式加入音频、图片或视频中，但在一般的状况下无法被看见。</a:t>
            </a:r>
            <a:endParaRPr lang="en-US" altLang="zh-CN" dirty="0">
              <a:solidFill>
                <a:srgbClr val="2021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隐藏式水印的重要应用之一是保护著作权，期望能借此避免或阻止数字媒体未经授权的复制和拷贝。隐写术（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Steganography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）也是数字水印的一种应用，双方可利用隐藏在数字信号中的信息进行沟通。</a:t>
            </a:r>
          </a:p>
        </p:txBody>
      </p:sp>
    </p:spTree>
    <p:extLst>
      <p:ext uri="{BB962C8B-B14F-4D97-AF65-F5344CB8AC3E}">
        <p14:creationId xmlns:p14="http://schemas.microsoft.com/office/powerpoint/2010/main" val="261303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0134-1540-4940-8F2E-7DAB5A8E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D65DD-D89A-47E7-B24F-4EF264AB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一种空间域算法，其原理是将图像信息保存在待嵌入图片的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通道的最后一位。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8053B1-D671-4727-82D1-1A0A8C98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83480"/>
            <a:ext cx="3006259" cy="3006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5E7B88-6C79-419A-A231-B5A5165D3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35" y="2983480"/>
            <a:ext cx="3006259" cy="30062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4CC799-6269-4488-BF41-9B2D009D5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70" y="2983480"/>
            <a:ext cx="3006259" cy="3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0134-1540-4940-8F2E-7DAB5A8E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D65DD-D89A-47E7-B24F-4EF264AB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作用在变换域里面的离散余弦转换域，离散余弦变换（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）是与傅里叶变换相关的一种变换。这里采用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算法进行计算。并将图片的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通道进行变化来存储信息。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915CD8-47B0-49DC-8E59-E275E9636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1" y="3429000"/>
            <a:ext cx="3019338" cy="3019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54D2DC-2636-4D0C-A07A-C1DDB4D30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36" y="3429000"/>
            <a:ext cx="3019338" cy="3019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BEADE7-ECB4-4F47-BE23-AD1A32645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32" y="5353793"/>
            <a:ext cx="823170" cy="8231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774C85-AA9F-4793-A398-4AA34A196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12" y="4001294"/>
            <a:ext cx="823170" cy="8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0134-1540-4940-8F2E-7DAB5A8E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DWT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D65DD-D89A-47E7-B24F-4EF264AB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属于变换域里面的小波变换域。基于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pywt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包实现，相对于常用的先将图像灰度处理，项目则提取图片的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通道进行处理作为灰度的替换。避免处理完后的图片无法从灰色图片转为彩色图片。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05129C-48A5-433A-93F9-E2BC568F3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5" y="3483968"/>
            <a:ext cx="2827932" cy="2827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CEAB9C-5FA1-4FE4-8BAA-D59BAAAA2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13" y="3483968"/>
            <a:ext cx="2827932" cy="2827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51141-9218-4AEE-B3C0-8547912A5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2" y="3936464"/>
            <a:ext cx="677149" cy="6771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7CAADC-F7DC-4CC4-9DF9-0DA9B83AB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3" y="5056714"/>
            <a:ext cx="677148" cy="6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0134-1540-4940-8F2E-7DAB5A8E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Arnold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D65DD-D89A-47E7-B24F-4EF264AB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一种将图片信息分散打乱的算法，经过几轮迭代才能将图片彻底置乱。不过该置乱并不能抗裁剪、缩放等攻击，算法要求较高，需要图片尺寸没有变化。但是可以抗裁剪和部分遮挡。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2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4B5987-3F86-4671-B8D5-61256D38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02" y="775485"/>
            <a:ext cx="2266017" cy="22660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60666C-CD3F-4947-81EB-9434119C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9" y="777583"/>
            <a:ext cx="2266017" cy="2266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1527C8-866D-4B73-BD1E-9B4F78C74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15" y="775484"/>
            <a:ext cx="2266017" cy="22660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CA6EB7-732D-4F66-8CD5-340A0D72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9" y="3816499"/>
            <a:ext cx="2266018" cy="22660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129528-ECA7-4DE8-AB27-91940F144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00" y="3816498"/>
            <a:ext cx="2266017" cy="22660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952940-5AC7-4848-8963-7F15ABE8B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15" y="3816500"/>
            <a:ext cx="2266017" cy="22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4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407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数 字 水 印</vt:lpstr>
      <vt:lpstr>目 录</vt:lpstr>
      <vt:lpstr>项目分工</vt:lpstr>
      <vt:lpstr>数字水印简介</vt:lpstr>
      <vt:lpstr>LSB</vt:lpstr>
      <vt:lpstr>DCT</vt:lpstr>
      <vt:lpstr>DWT</vt:lpstr>
      <vt:lpstr>Arnold置乱</vt:lpstr>
      <vt:lpstr>PowerPoint 演示文稿</vt:lpstr>
      <vt:lpstr>项目架构</vt:lpstr>
      <vt:lpstr>项目展示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字 水 印</dc:title>
  <dc:creator>李 涵威</dc:creator>
  <cp:lastModifiedBy>李 涵威</cp:lastModifiedBy>
  <cp:revision>11</cp:revision>
  <dcterms:created xsi:type="dcterms:W3CDTF">2021-04-05T04:52:58Z</dcterms:created>
  <dcterms:modified xsi:type="dcterms:W3CDTF">2021-04-05T06:00:07Z</dcterms:modified>
</cp:coreProperties>
</file>