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9CB43-0762-4DB9-A7E1-FD90FA744AA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8DD757-EB42-47DB-ABDC-7D7F38643878}">
      <dgm:prSet phldrT="[文本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rPr>
            <a:t>数据收集和预处理</a:t>
          </a:r>
        </a:p>
      </dgm:t>
    </dgm:pt>
    <dgm:pt modelId="{E8F25594-C60D-4E80-8554-66AC03368E73}" type="parTrans" cxnId="{7D89E81E-823E-4035-BD7C-E7E9FF623211}">
      <dgm:prSet/>
      <dgm:spPr/>
      <dgm:t>
        <a:bodyPr/>
        <a:lstStyle/>
        <a:p>
          <a:endParaRPr lang="zh-CN" altLang="en-US"/>
        </a:p>
      </dgm:t>
    </dgm:pt>
    <dgm:pt modelId="{6C8DB49B-8FF0-4BAC-B7D6-E06BF3F0A123}" type="sibTrans" cxnId="{7D89E81E-823E-4035-BD7C-E7E9FF623211}">
      <dgm:prSet/>
      <dgm:spPr>
        <a:ln w="28575"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zh-CN" altLang="en-US" baseline="0">
            <a:solidFill>
              <a:schemeClr val="tx1"/>
            </a:solidFill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901AD978-C576-49D4-827B-0FAFCDA471C4}">
      <dgm:prSet phldrT="[文本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rPr>
            <a:t>模型选择</a:t>
          </a:r>
        </a:p>
      </dgm:t>
    </dgm:pt>
    <dgm:pt modelId="{BA78EB9C-B707-4A6F-AE92-36DB679D1DE7}" type="parTrans" cxnId="{6288E5DC-690F-4170-8C32-B3676F6323FA}">
      <dgm:prSet/>
      <dgm:spPr/>
      <dgm:t>
        <a:bodyPr/>
        <a:lstStyle/>
        <a:p>
          <a:endParaRPr lang="zh-CN" altLang="en-US"/>
        </a:p>
      </dgm:t>
    </dgm:pt>
    <dgm:pt modelId="{65B182E0-BCB1-4677-B23E-88720C6DC36D}" type="sibTrans" cxnId="{6288E5DC-690F-4170-8C32-B3676F6323FA}">
      <dgm:prSet/>
      <dgm:spPr>
        <a:ln w="28575"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zh-CN" altLang="en-US" baseline="0">
            <a:solidFill>
              <a:schemeClr val="tx1"/>
            </a:solidFill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C53F0DD3-1484-4226-8766-D304A294D13D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rPr>
            <a:t>模型训练</a:t>
          </a:r>
        </a:p>
      </dgm:t>
    </dgm:pt>
    <dgm:pt modelId="{B4CDECBE-7946-4D58-AA87-E8BB738A3DB3}" type="parTrans" cxnId="{C1096A0A-ABA4-4FD5-94C5-B4D44E282704}">
      <dgm:prSet/>
      <dgm:spPr/>
      <dgm:t>
        <a:bodyPr/>
        <a:lstStyle/>
        <a:p>
          <a:endParaRPr lang="zh-CN" altLang="en-US"/>
        </a:p>
      </dgm:t>
    </dgm:pt>
    <dgm:pt modelId="{FBCA569C-240D-4F9D-A81F-0D6D38AE4BE5}" type="sibTrans" cxnId="{C1096A0A-ABA4-4FD5-94C5-B4D44E282704}">
      <dgm:prSet/>
      <dgm:spPr>
        <a:ln w="28575"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zh-CN" altLang="en-US" baseline="0">
            <a:solidFill>
              <a:schemeClr val="tx1"/>
            </a:solidFill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44A49859-FA7A-4845-8F01-D7E363538345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rPr>
            <a:t>模型测试</a:t>
          </a:r>
        </a:p>
      </dgm:t>
    </dgm:pt>
    <dgm:pt modelId="{B99D97A7-D6A4-4C77-A5C0-E73A79DCF28A}" type="parTrans" cxnId="{E8BA1E61-93E8-4BA8-90A7-6AB67BCD14D3}">
      <dgm:prSet/>
      <dgm:spPr/>
      <dgm:t>
        <a:bodyPr/>
        <a:lstStyle/>
        <a:p>
          <a:endParaRPr lang="zh-CN" altLang="en-US"/>
        </a:p>
      </dgm:t>
    </dgm:pt>
    <dgm:pt modelId="{51DB38E4-B568-4407-9777-EB1B1235CF23}" type="sibTrans" cxnId="{E8BA1E61-93E8-4BA8-90A7-6AB67BCD14D3}">
      <dgm:prSet/>
      <dgm:spPr>
        <a:ln w="28575"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zh-CN" altLang="en-US" baseline="0">
            <a:solidFill>
              <a:schemeClr val="tx1"/>
            </a:solidFill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601437CF-F322-4BB1-A66E-AB4EA0EE9B02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zh-CN" altLang="en-US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rPr>
            <a:t>模型发布</a:t>
          </a:r>
        </a:p>
      </dgm:t>
    </dgm:pt>
    <dgm:pt modelId="{906809DD-193C-4FA5-8F90-4997E1BDF817}" type="parTrans" cxnId="{86586F5C-56F8-413C-8A2B-E751E047F0B7}">
      <dgm:prSet/>
      <dgm:spPr/>
      <dgm:t>
        <a:bodyPr/>
        <a:lstStyle/>
        <a:p>
          <a:endParaRPr lang="zh-CN" altLang="en-US"/>
        </a:p>
      </dgm:t>
    </dgm:pt>
    <dgm:pt modelId="{84519B9C-50D7-4C2B-85CF-A41EF78FC528}" type="sibTrans" cxnId="{86586F5C-56F8-413C-8A2B-E751E047F0B7}">
      <dgm:prSet/>
      <dgm:spPr>
        <a:ln w="28575"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zh-CN" altLang="en-US" baseline="0">
            <a:solidFill>
              <a:schemeClr val="tx1"/>
            </a:solidFill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36604102-9692-4093-9AF8-C012200B23B5}">
      <dgm:prSet phldrT="[文本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zh-CN" altLang="en-US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rPr>
            <a:t>模型更新</a:t>
          </a:r>
        </a:p>
      </dgm:t>
    </dgm:pt>
    <dgm:pt modelId="{85633DA4-CA46-4747-8E49-9BB3B250252E}" type="parTrans" cxnId="{8D0D5D50-42AE-434F-90D5-5B7FD8E50ABA}">
      <dgm:prSet/>
      <dgm:spPr/>
      <dgm:t>
        <a:bodyPr/>
        <a:lstStyle/>
        <a:p>
          <a:endParaRPr lang="zh-CN" altLang="en-US"/>
        </a:p>
      </dgm:t>
    </dgm:pt>
    <dgm:pt modelId="{CA57F16F-C11D-4035-8314-0D56F50E1029}" type="sibTrans" cxnId="{8D0D5D50-42AE-434F-90D5-5B7FD8E50ABA}">
      <dgm:prSet/>
      <dgm:spPr>
        <a:ln w="28575"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zh-CN" altLang="en-US" baseline="0">
            <a:solidFill>
              <a:schemeClr val="tx1"/>
            </a:solidFill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E9FFD08D-5190-4606-95CC-58BBB7AC74D5}" type="pres">
      <dgm:prSet presAssocID="{1409CB43-0762-4DB9-A7E1-FD90FA744AAB}" presName="cycle" presStyleCnt="0">
        <dgm:presLayoutVars>
          <dgm:dir/>
          <dgm:resizeHandles val="exact"/>
        </dgm:presLayoutVars>
      </dgm:prSet>
      <dgm:spPr/>
    </dgm:pt>
    <dgm:pt modelId="{2F154233-475E-4F5C-AAFD-64F2A4095626}" type="pres">
      <dgm:prSet presAssocID="{A88DD757-EB42-47DB-ABDC-7D7F38643878}" presName="node" presStyleLbl="node1" presStyleIdx="0" presStyleCnt="6">
        <dgm:presLayoutVars>
          <dgm:bulletEnabled val="1"/>
        </dgm:presLayoutVars>
      </dgm:prSet>
      <dgm:spPr/>
    </dgm:pt>
    <dgm:pt modelId="{E30B79DD-0DC3-4E34-9F49-C22530FD95AF}" type="pres">
      <dgm:prSet presAssocID="{A88DD757-EB42-47DB-ABDC-7D7F38643878}" presName="spNode" presStyleCnt="0"/>
      <dgm:spPr/>
    </dgm:pt>
    <dgm:pt modelId="{0247E788-87E6-4190-BA8B-2CE912B3F337}" type="pres">
      <dgm:prSet presAssocID="{6C8DB49B-8FF0-4BAC-B7D6-E06BF3F0A123}" presName="sibTrans" presStyleLbl="sibTrans1D1" presStyleIdx="0" presStyleCnt="6"/>
      <dgm:spPr/>
    </dgm:pt>
    <dgm:pt modelId="{74DC09FE-933A-413D-A2B6-2AB2E571C474}" type="pres">
      <dgm:prSet presAssocID="{901AD978-C576-49D4-827B-0FAFCDA471C4}" presName="node" presStyleLbl="node1" presStyleIdx="1" presStyleCnt="6">
        <dgm:presLayoutVars>
          <dgm:bulletEnabled val="1"/>
        </dgm:presLayoutVars>
      </dgm:prSet>
      <dgm:spPr/>
    </dgm:pt>
    <dgm:pt modelId="{4363ABD7-043B-45FE-8A56-60ED3F34724F}" type="pres">
      <dgm:prSet presAssocID="{901AD978-C576-49D4-827B-0FAFCDA471C4}" presName="spNode" presStyleCnt="0"/>
      <dgm:spPr/>
    </dgm:pt>
    <dgm:pt modelId="{70D606CF-2090-4294-A751-D795640A9F9C}" type="pres">
      <dgm:prSet presAssocID="{65B182E0-BCB1-4677-B23E-88720C6DC36D}" presName="sibTrans" presStyleLbl="sibTrans1D1" presStyleIdx="1" presStyleCnt="6"/>
      <dgm:spPr/>
    </dgm:pt>
    <dgm:pt modelId="{CBC43506-E313-4270-98CA-46DDCC23F881}" type="pres">
      <dgm:prSet presAssocID="{C53F0DD3-1484-4226-8766-D304A294D13D}" presName="node" presStyleLbl="node1" presStyleIdx="2" presStyleCnt="6">
        <dgm:presLayoutVars>
          <dgm:bulletEnabled val="1"/>
        </dgm:presLayoutVars>
      </dgm:prSet>
      <dgm:spPr/>
    </dgm:pt>
    <dgm:pt modelId="{3D78177E-406A-4AD4-BC3B-0795F3019E88}" type="pres">
      <dgm:prSet presAssocID="{C53F0DD3-1484-4226-8766-D304A294D13D}" presName="spNode" presStyleCnt="0"/>
      <dgm:spPr/>
    </dgm:pt>
    <dgm:pt modelId="{80BC3022-151E-4193-B57D-3271DAEAE89F}" type="pres">
      <dgm:prSet presAssocID="{FBCA569C-240D-4F9D-A81F-0D6D38AE4BE5}" presName="sibTrans" presStyleLbl="sibTrans1D1" presStyleIdx="2" presStyleCnt="6"/>
      <dgm:spPr/>
    </dgm:pt>
    <dgm:pt modelId="{A2AAC993-86A8-4C5F-A338-74727D590594}" type="pres">
      <dgm:prSet presAssocID="{44A49859-FA7A-4845-8F01-D7E363538345}" presName="node" presStyleLbl="node1" presStyleIdx="3" presStyleCnt="6">
        <dgm:presLayoutVars>
          <dgm:bulletEnabled val="1"/>
        </dgm:presLayoutVars>
      </dgm:prSet>
      <dgm:spPr/>
    </dgm:pt>
    <dgm:pt modelId="{DA566357-3FFD-438C-A466-5E457E57D2F0}" type="pres">
      <dgm:prSet presAssocID="{44A49859-FA7A-4845-8F01-D7E363538345}" presName="spNode" presStyleCnt="0"/>
      <dgm:spPr/>
    </dgm:pt>
    <dgm:pt modelId="{46E3FED4-534E-48D6-BDDF-E8D759D74EFA}" type="pres">
      <dgm:prSet presAssocID="{51DB38E4-B568-4407-9777-EB1B1235CF23}" presName="sibTrans" presStyleLbl="sibTrans1D1" presStyleIdx="3" presStyleCnt="6"/>
      <dgm:spPr/>
    </dgm:pt>
    <dgm:pt modelId="{09CAB9A2-D8DC-450D-9B2F-DC3AAE97FCAE}" type="pres">
      <dgm:prSet presAssocID="{601437CF-F322-4BB1-A66E-AB4EA0EE9B02}" presName="node" presStyleLbl="node1" presStyleIdx="4" presStyleCnt="6">
        <dgm:presLayoutVars>
          <dgm:bulletEnabled val="1"/>
        </dgm:presLayoutVars>
      </dgm:prSet>
      <dgm:spPr/>
    </dgm:pt>
    <dgm:pt modelId="{C3CB3C25-CCCD-4250-B4E7-13C88C119C7A}" type="pres">
      <dgm:prSet presAssocID="{601437CF-F322-4BB1-A66E-AB4EA0EE9B02}" presName="spNode" presStyleCnt="0"/>
      <dgm:spPr/>
    </dgm:pt>
    <dgm:pt modelId="{9F5AB5C7-4530-43FA-8F06-69EC7A753654}" type="pres">
      <dgm:prSet presAssocID="{84519B9C-50D7-4C2B-85CF-A41EF78FC528}" presName="sibTrans" presStyleLbl="sibTrans1D1" presStyleIdx="4" presStyleCnt="6"/>
      <dgm:spPr/>
    </dgm:pt>
    <dgm:pt modelId="{2380F2B8-97DC-4BFB-AE6B-72143DF0763A}" type="pres">
      <dgm:prSet presAssocID="{36604102-9692-4093-9AF8-C012200B23B5}" presName="node" presStyleLbl="node1" presStyleIdx="5" presStyleCnt="6">
        <dgm:presLayoutVars>
          <dgm:bulletEnabled val="1"/>
        </dgm:presLayoutVars>
      </dgm:prSet>
      <dgm:spPr/>
    </dgm:pt>
    <dgm:pt modelId="{3CE8E03F-0ADF-4562-A0A4-25C1C370A7E9}" type="pres">
      <dgm:prSet presAssocID="{36604102-9692-4093-9AF8-C012200B23B5}" presName="spNode" presStyleCnt="0"/>
      <dgm:spPr/>
    </dgm:pt>
    <dgm:pt modelId="{82AC823B-9FAE-466F-89F7-C420F85910F8}" type="pres">
      <dgm:prSet presAssocID="{CA57F16F-C11D-4035-8314-0D56F50E1029}" presName="sibTrans" presStyleLbl="sibTrans1D1" presStyleIdx="5" presStyleCnt="6"/>
      <dgm:spPr/>
    </dgm:pt>
  </dgm:ptLst>
  <dgm:cxnLst>
    <dgm:cxn modelId="{C1096A0A-ABA4-4FD5-94C5-B4D44E282704}" srcId="{1409CB43-0762-4DB9-A7E1-FD90FA744AAB}" destId="{C53F0DD3-1484-4226-8766-D304A294D13D}" srcOrd="2" destOrd="0" parTransId="{B4CDECBE-7946-4D58-AA87-E8BB738A3DB3}" sibTransId="{FBCA569C-240D-4F9D-A81F-0D6D38AE4BE5}"/>
    <dgm:cxn modelId="{7D89E81E-823E-4035-BD7C-E7E9FF623211}" srcId="{1409CB43-0762-4DB9-A7E1-FD90FA744AAB}" destId="{A88DD757-EB42-47DB-ABDC-7D7F38643878}" srcOrd="0" destOrd="0" parTransId="{E8F25594-C60D-4E80-8554-66AC03368E73}" sibTransId="{6C8DB49B-8FF0-4BAC-B7D6-E06BF3F0A123}"/>
    <dgm:cxn modelId="{86586F5C-56F8-413C-8A2B-E751E047F0B7}" srcId="{1409CB43-0762-4DB9-A7E1-FD90FA744AAB}" destId="{601437CF-F322-4BB1-A66E-AB4EA0EE9B02}" srcOrd="4" destOrd="0" parTransId="{906809DD-193C-4FA5-8F90-4997E1BDF817}" sibTransId="{84519B9C-50D7-4C2B-85CF-A41EF78FC528}"/>
    <dgm:cxn modelId="{E8BA1E61-93E8-4BA8-90A7-6AB67BCD14D3}" srcId="{1409CB43-0762-4DB9-A7E1-FD90FA744AAB}" destId="{44A49859-FA7A-4845-8F01-D7E363538345}" srcOrd="3" destOrd="0" parTransId="{B99D97A7-D6A4-4C77-A5C0-E73A79DCF28A}" sibTransId="{51DB38E4-B568-4407-9777-EB1B1235CF23}"/>
    <dgm:cxn modelId="{F4352F44-7AE2-4370-B0EB-D2E98230C895}" type="presOf" srcId="{44A49859-FA7A-4845-8F01-D7E363538345}" destId="{A2AAC993-86A8-4C5F-A338-74727D590594}" srcOrd="0" destOrd="0" presId="urn:microsoft.com/office/officeart/2005/8/layout/cycle5"/>
    <dgm:cxn modelId="{17737869-8EF5-4C80-B394-9DC01BFE7434}" type="presOf" srcId="{1409CB43-0762-4DB9-A7E1-FD90FA744AAB}" destId="{E9FFD08D-5190-4606-95CC-58BBB7AC74D5}" srcOrd="0" destOrd="0" presId="urn:microsoft.com/office/officeart/2005/8/layout/cycle5"/>
    <dgm:cxn modelId="{9193464B-4F70-420B-8B3B-57146E18DE48}" type="presOf" srcId="{601437CF-F322-4BB1-A66E-AB4EA0EE9B02}" destId="{09CAB9A2-D8DC-450D-9B2F-DC3AAE97FCAE}" srcOrd="0" destOrd="0" presId="urn:microsoft.com/office/officeart/2005/8/layout/cycle5"/>
    <dgm:cxn modelId="{84C4064C-19A1-4FF5-95D6-8BAF0BB3627F}" type="presOf" srcId="{CA57F16F-C11D-4035-8314-0D56F50E1029}" destId="{82AC823B-9FAE-466F-89F7-C420F85910F8}" srcOrd="0" destOrd="0" presId="urn:microsoft.com/office/officeart/2005/8/layout/cycle5"/>
    <dgm:cxn modelId="{118FE74D-9A26-4218-AEFE-22FDFCC2A294}" type="presOf" srcId="{36604102-9692-4093-9AF8-C012200B23B5}" destId="{2380F2B8-97DC-4BFB-AE6B-72143DF0763A}" srcOrd="0" destOrd="0" presId="urn:microsoft.com/office/officeart/2005/8/layout/cycle5"/>
    <dgm:cxn modelId="{8D0D5D50-42AE-434F-90D5-5B7FD8E50ABA}" srcId="{1409CB43-0762-4DB9-A7E1-FD90FA744AAB}" destId="{36604102-9692-4093-9AF8-C012200B23B5}" srcOrd="5" destOrd="0" parTransId="{85633DA4-CA46-4747-8E49-9BB3B250252E}" sibTransId="{CA57F16F-C11D-4035-8314-0D56F50E1029}"/>
    <dgm:cxn modelId="{6DC93157-AA88-4C97-BD3E-F974D68BD555}" type="presOf" srcId="{65B182E0-BCB1-4677-B23E-88720C6DC36D}" destId="{70D606CF-2090-4294-A751-D795640A9F9C}" srcOrd="0" destOrd="0" presId="urn:microsoft.com/office/officeart/2005/8/layout/cycle5"/>
    <dgm:cxn modelId="{93259C77-B049-461B-80C1-B486FA9F6CC9}" type="presOf" srcId="{6C8DB49B-8FF0-4BAC-B7D6-E06BF3F0A123}" destId="{0247E788-87E6-4190-BA8B-2CE912B3F337}" srcOrd="0" destOrd="0" presId="urn:microsoft.com/office/officeart/2005/8/layout/cycle5"/>
    <dgm:cxn modelId="{895D099B-DE45-40F3-A8C6-347E5F71AAFA}" type="presOf" srcId="{84519B9C-50D7-4C2B-85CF-A41EF78FC528}" destId="{9F5AB5C7-4530-43FA-8F06-69EC7A753654}" srcOrd="0" destOrd="0" presId="urn:microsoft.com/office/officeart/2005/8/layout/cycle5"/>
    <dgm:cxn modelId="{C4C0559F-FE0F-40E2-8CAC-C8D4C814BE0F}" type="presOf" srcId="{C53F0DD3-1484-4226-8766-D304A294D13D}" destId="{CBC43506-E313-4270-98CA-46DDCC23F881}" srcOrd="0" destOrd="0" presId="urn:microsoft.com/office/officeart/2005/8/layout/cycle5"/>
    <dgm:cxn modelId="{1C6C59A1-3C3E-452A-9E62-EB01E8DCB060}" type="presOf" srcId="{901AD978-C576-49D4-827B-0FAFCDA471C4}" destId="{74DC09FE-933A-413D-A2B6-2AB2E571C474}" srcOrd="0" destOrd="0" presId="urn:microsoft.com/office/officeart/2005/8/layout/cycle5"/>
    <dgm:cxn modelId="{5DC60BC1-856A-4EC8-8E2B-BFB05177D40E}" type="presOf" srcId="{FBCA569C-240D-4F9D-A81F-0D6D38AE4BE5}" destId="{80BC3022-151E-4193-B57D-3271DAEAE89F}" srcOrd="0" destOrd="0" presId="urn:microsoft.com/office/officeart/2005/8/layout/cycle5"/>
    <dgm:cxn modelId="{AE3E8DD2-7BDF-4E8B-A9B0-DF3F2A62E111}" type="presOf" srcId="{A88DD757-EB42-47DB-ABDC-7D7F38643878}" destId="{2F154233-475E-4F5C-AAFD-64F2A4095626}" srcOrd="0" destOrd="0" presId="urn:microsoft.com/office/officeart/2005/8/layout/cycle5"/>
    <dgm:cxn modelId="{A9E94BD8-DCAD-42B7-AAE6-508C4A148BF8}" type="presOf" srcId="{51DB38E4-B568-4407-9777-EB1B1235CF23}" destId="{46E3FED4-534E-48D6-BDDF-E8D759D74EFA}" srcOrd="0" destOrd="0" presId="urn:microsoft.com/office/officeart/2005/8/layout/cycle5"/>
    <dgm:cxn modelId="{6288E5DC-690F-4170-8C32-B3676F6323FA}" srcId="{1409CB43-0762-4DB9-A7E1-FD90FA744AAB}" destId="{901AD978-C576-49D4-827B-0FAFCDA471C4}" srcOrd="1" destOrd="0" parTransId="{BA78EB9C-B707-4A6F-AE92-36DB679D1DE7}" sibTransId="{65B182E0-BCB1-4677-B23E-88720C6DC36D}"/>
    <dgm:cxn modelId="{DD810B3A-348C-4CA1-9DCD-FDB495036F04}" type="presParOf" srcId="{E9FFD08D-5190-4606-95CC-58BBB7AC74D5}" destId="{2F154233-475E-4F5C-AAFD-64F2A4095626}" srcOrd="0" destOrd="0" presId="urn:microsoft.com/office/officeart/2005/8/layout/cycle5"/>
    <dgm:cxn modelId="{A8458B6E-376E-4C0B-B250-3C9B73D4777F}" type="presParOf" srcId="{E9FFD08D-5190-4606-95CC-58BBB7AC74D5}" destId="{E30B79DD-0DC3-4E34-9F49-C22530FD95AF}" srcOrd="1" destOrd="0" presId="urn:microsoft.com/office/officeart/2005/8/layout/cycle5"/>
    <dgm:cxn modelId="{95E0B316-18C9-4F66-B795-60C3B648CC77}" type="presParOf" srcId="{E9FFD08D-5190-4606-95CC-58BBB7AC74D5}" destId="{0247E788-87E6-4190-BA8B-2CE912B3F337}" srcOrd="2" destOrd="0" presId="urn:microsoft.com/office/officeart/2005/8/layout/cycle5"/>
    <dgm:cxn modelId="{5201EC8A-78D9-45A3-B91F-481DF9A3679D}" type="presParOf" srcId="{E9FFD08D-5190-4606-95CC-58BBB7AC74D5}" destId="{74DC09FE-933A-413D-A2B6-2AB2E571C474}" srcOrd="3" destOrd="0" presId="urn:microsoft.com/office/officeart/2005/8/layout/cycle5"/>
    <dgm:cxn modelId="{BD1368A0-4866-4027-AE57-E4CF62A5DB35}" type="presParOf" srcId="{E9FFD08D-5190-4606-95CC-58BBB7AC74D5}" destId="{4363ABD7-043B-45FE-8A56-60ED3F34724F}" srcOrd="4" destOrd="0" presId="urn:microsoft.com/office/officeart/2005/8/layout/cycle5"/>
    <dgm:cxn modelId="{2E4E1119-15A3-46F3-8724-CD6609A6AC5B}" type="presParOf" srcId="{E9FFD08D-5190-4606-95CC-58BBB7AC74D5}" destId="{70D606CF-2090-4294-A751-D795640A9F9C}" srcOrd="5" destOrd="0" presId="urn:microsoft.com/office/officeart/2005/8/layout/cycle5"/>
    <dgm:cxn modelId="{F7E89467-129E-4EA9-BC00-D9B62685E367}" type="presParOf" srcId="{E9FFD08D-5190-4606-95CC-58BBB7AC74D5}" destId="{CBC43506-E313-4270-98CA-46DDCC23F881}" srcOrd="6" destOrd="0" presId="urn:microsoft.com/office/officeart/2005/8/layout/cycle5"/>
    <dgm:cxn modelId="{B09514C8-2D8B-498C-8CB6-462FECF0053B}" type="presParOf" srcId="{E9FFD08D-5190-4606-95CC-58BBB7AC74D5}" destId="{3D78177E-406A-4AD4-BC3B-0795F3019E88}" srcOrd="7" destOrd="0" presId="urn:microsoft.com/office/officeart/2005/8/layout/cycle5"/>
    <dgm:cxn modelId="{1E167184-E35A-4302-9469-012E6A7C5E27}" type="presParOf" srcId="{E9FFD08D-5190-4606-95CC-58BBB7AC74D5}" destId="{80BC3022-151E-4193-B57D-3271DAEAE89F}" srcOrd="8" destOrd="0" presId="urn:microsoft.com/office/officeart/2005/8/layout/cycle5"/>
    <dgm:cxn modelId="{5BDCDE36-4200-48CD-9510-65C5CB280A2A}" type="presParOf" srcId="{E9FFD08D-5190-4606-95CC-58BBB7AC74D5}" destId="{A2AAC993-86A8-4C5F-A338-74727D590594}" srcOrd="9" destOrd="0" presId="urn:microsoft.com/office/officeart/2005/8/layout/cycle5"/>
    <dgm:cxn modelId="{8FA90034-5596-42DC-B49D-F8A8A3F1FF1E}" type="presParOf" srcId="{E9FFD08D-5190-4606-95CC-58BBB7AC74D5}" destId="{DA566357-3FFD-438C-A466-5E457E57D2F0}" srcOrd="10" destOrd="0" presId="urn:microsoft.com/office/officeart/2005/8/layout/cycle5"/>
    <dgm:cxn modelId="{771FED7A-7EC2-403A-AC37-F46399AAC29F}" type="presParOf" srcId="{E9FFD08D-5190-4606-95CC-58BBB7AC74D5}" destId="{46E3FED4-534E-48D6-BDDF-E8D759D74EFA}" srcOrd="11" destOrd="0" presId="urn:microsoft.com/office/officeart/2005/8/layout/cycle5"/>
    <dgm:cxn modelId="{C7FBE5D5-EBC1-4D7C-BDDA-BF49AB7D16F5}" type="presParOf" srcId="{E9FFD08D-5190-4606-95CC-58BBB7AC74D5}" destId="{09CAB9A2-D8DC-450D-9B2F-DC3AAE97FCAE}" srcOrd="12" destOrd="0" presId="urn:microsoft.com/office/officeart/2005/8/layout/cycle5"/>
    <dgm:cxn modelId="{3F08269B-06B0-4001-AAE1-296793DC1B30}" type="presParOf" srcId="{E9FFD08D-5190-4606-95CC-58BBB7AC74D5}" destId="{C3CB3C25-CCCD-4250-B4E7-13C88C119C7A}" srcOrd="13" destOrd="0" presId="urn:microsoft.com/office/officeart/2005/8/layout/cycle5"/>
    <dgm:cxn modelId="{5F4372BC-3580-4974-8AC9-7460F5A9ABFC}" type="presParOf" srcId="{E9FFD08D-5190-4606-95CC-58BBB7AC74D5}" destId="{9F5AB5C7-4530-43FA-8F06-69EC7A753654}" srcOrd="14" destOrd="0" presId="urn:microsoft.com/office/officeart/2005/8/layout/cycle5"/>
    <dgm:cxn modelId="{DC28E4F8-9026-4505-A3ED-25568281B5BE}" type="presParOf" srcId="{E9FFD08D-5190-4606-95CC-58BBB7AC74D5}" destId="{2380F2B8-97DC-4BFB-AE6B-72143DF0763A}" srcOrd="15" destOrd="0" presId="urn:microsoft.com/office/officeart/2005/8/layout/cycle5"/>
    <dgm:cxn modelId="{D9826177-0F28-45AC-ACE1-F428BA1A30A1}" type="presParOf" srcId="{E9FFD08D-5190-4606-95CC-58BBB7AC74D5}" destId="{3CE8E03F-0ADF-4562-A0A4-25C1C370A7E9}" srcOrd="16" destOrd="0" presId="urn:microsoft.com/office/officeart/2005/8/layout/cycle5"/>
    <dgm:cxn modelId="{73674BB6-6F72-4721-A7AF-12B5DA1A0788}" type="presParOf" srcId="{E9FFD08D-5190-4606-95CC-58BBB7AC74D5}" destId="{82AC823B-9FAE-466F-89F7-C420F85910F8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54233-475E-4F5C-AAFD-64F2A4095626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rPr>
            <a:t>数据收集和预处理</a:t>
          </a:r>
        </a:p>
      </dsp:txBody>
      <dsp:txXfrm>
        <a:off x="3381021" y="48899"/>
        <a:ext cx="1365957" cy="855477"/>
      </dsp:txXfrm>
    </dsp:sp>
    <dsp:sp modelId="{0247E788-87E6-4190-BA8B-2CE912B3F337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145250" y="195007"/>
              </a:moveTo>
              <a:arcTo wR="2232695" hR="2232695" stAng="17647481" swAng="923510"/>
            </a:path>
          </a:pathLst>
        </a:custGeom>
        <a:noFill/>
        <a:ln w="28575" cap="flat" cmpd="sng" algn="ctr">
          <a:solidFill>
            <a:schemeClr val="bg2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C09FE-933A-413D-A2B6-2AB2E571C474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rPr>
            <a:t>模型选择</a:t>
          </a:r>
        </a:p>
      </dsp:txBody>
      <dsp:txXfrm>
        <a:off x="5314591" y="1165247"/>
        <a:ext cx="1365957" cy="855477"/>
      </dsp:txXfrm>
    </dsp:sp>
    <dsp:sp modelId="{70D606CF-2090-4294-A751-D795640A9F9C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430609" y="1840140"/>
              </a:moveTo>
              <a:arcTo wR="2232695" hR="2232695" stAng="20992414" swAng="1215173"/>
            </a:path>
          </a:pathLst>
        </a:custGeom>
        <a:noFill/>
        <a:ln w="28575" cap="flat" cmpd="sng" algn="ctr">
          <a:solidFill>
            <a:schemeClr val="bg2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43506-E313-4270-98CA-46DDCC23F881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rPr>
            <a:t>模型训练</a:t>
          </a:r>
        </a:p>
      </dsp:txBody>
      <dsp:txXfrm>
        <a:off x="5314591" y="3397942"/>
        <a:ext cx="1365957" cy="855477"/>
      </dsp:txXfrm>
    </dsp:sp>
    <dsp:sp modelId="{80BC3022-151E-4193-B57D-3271DAEAE89F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653360" y="3955088"/>
              </a:moveTo>
              <a:arcTo wR="2232695" hR="2232695" stAng="3029009" swAng="923510"/>
            </a:path>
          </a:pathLst>
        </a:custGeom>
        <a:noFill/>
        <a:ln w="28575" cap="flat" cmpd="sng" algn="ctr">
          <a:solidFill>
            <a:schemeClr val="bg2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AC993-86A8-4C5F-A338-74727D590594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rPr>
            <a:t>模型测试</a:t>
          </a:r>
        </a:p>
      </dsp:txBody>
      <dsp:txXfrm>
        <a:off x="3381021" y="4514289"/>
        <a:ext cx="1365957" cy="855477"/>
      </dsp:txXfrm>
    </dsp:sp>
    <dsp:sp modelId="{46E3FED4-534E-48D6-BDDF-E8D759D74EFA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  <a:noFill/>
        <a:ln w="28575" cap="flat" cmpd="sng" algn="ctr">
          <a:solidFill>
            <a:schemeClr val="bg2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AB9A2-D8DC-450D-9B2F-DC3AAE97FCAE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rPr>
            <a:t>模型发布</a:t>
          </a:r>
        </a:p>
      </dsp:txBody>
      <dsp:txXfrm>
        <a:off x="1447450" y="3397942"/>
        <a:ext cx="1365957" cy="855477"/>
      </dsp:txXfrm>
    </dsp:sp>
    <dsp:sp modelId="{9F5AB5C7-4530-43FA-8F06-69EC7A753654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4780" y="2625249"/>
              </a:moveTo>
              <a:arcTo wR="2232695" hR="2232695" stAng="10192414" swAng="1215173"/>
            </a:path>
          </a:pathLst>
        </a:custGeom>
        <a:noFill/>
        <a:ln w="28575" cap="flat" cmpd="sng" algn="ctr">
          <a:solidFill>
            <a:schemeClr val="bg2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0F2B8-97DC-4BFB-AE6B-72143DF0763A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rPr>
            <a:t>模型更新</a:t>
          </a:r>
        </a:p>
      </dsp:txBody>
      <dsp:txXfrm>
        <a:off x="1447450" y="1165247"/>
        <a:ext cx="1365957" cy="855477"/>
      </dsp:txXfrm>
    </dsp:sp>
    <dsp:sp modelId="{82AC823B-9FAE-466F-89F7-C420F85910F8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812029" y="510302"/>
              </a:moveTo>
              <a:arcTo wR="2232695" hR="2232695" stAng="13829009" swAng="923510"/>
            </a:path>
          </a:pathLst>
        </a:custGeom>
        <a:noFill/>
        <a:ln w="28575" cap="flat" cmpd="sng" algn="ctr">
          <a:solidFill>
            <a:schemeClr val="bg2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2DEAB-3ECA-30B5-DB74-03337245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ED0EAD-3F11-43C8-44D4-41EF60B68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0C4DD-ECC1-1EE4-E8B6-090A660C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6A3C-5EE1-422D-B251-64485C6FAD49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AF5D7-A6B9-E6D2-0DF5-86BFC943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C573D-069C-2247-6891-F246E063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FD5D-32A5-4498-BD26-68FF93628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7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889C2-2701-6487-FD8C-C32B1F49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FCFA6F-BB9F-3A02-EBA0-681BCB75F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A2D8C-EEC7-3084-82CC-55D60066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6A3C-5EE1-422D-B251-64485C6FAD49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02077-68C4-B848-F83E-2C6BD8F8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3C6C2-B484-A6F3-B1C6-7655BF12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FD5D-32A5-4498-BD26-68FF93628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0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8A8521-5640-F0F8-08D2-0A76154AF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57D3A-8918-146E-F816-88EE781B6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399CF-F971-B409-58C1-394F800F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6A3C-5EE1-422D-B251-64485C6FAD49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A500E-2C3E-624B-11E8-C4DC172E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0E240-6401-60F3-A877-960EEA47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FD5D-32A5-4498-BD26-68FF93628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8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742C9-F098-6A55-4AD6-09A63A1C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E2160-51F2-0056-0AEA-8D195BBF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B2859-C9B6-CA6B-DC1E-9AC3A618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6A3C-5EE1-422D-B251-64485C6FAD49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29CAE-5549-4285-89B3-91E1A02E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DE6F9-528F-996A-763E-691F1611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FD5D-32A5-4498-BD26-68FF93628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1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69A2B-0B87-864C-0290-9F30AA5D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B7B41D-C12A-691D-0079-128773D9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2A5BE-9781-0BBC-9E9F-2773F146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6A3C-5EE1-422D-B251-64485C6FAD49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9C61B-BA78-D002-47C5-FE362413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68B75-6E8E-C15F-2BAA-B88310EC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FD5D-32A5-4498-BD26-68FF93628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4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27BB6-418F-49CB-558F-B325F19C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2057A-DC3A-D392-8FC9-B49A1238C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D0E28-4D66-9908-6ABD-9EDA43403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4493D-F477-83E1-B4E7-95BC7975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6A3C-5EE1-422D-B251-64485C6FAD49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58B75-F029-1FDE-D58B-0D7ED500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A7AC2-A086-AD5C-E2FF-7F626C08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FD5D-32A5-4498-BD26-68FF93628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0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EF43E-0985-A87E-A2BD-DC0D1B3C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3E4A6-2675-C412-AD06-F4C15B98A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01057-A7E9-804F-FD1B-492AC0E73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8EDFF8-D953-0404-5681-BD4D4E4CE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8518B8-0AA8-3552-A9A2-9F38E0AFB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17245A-4DD4-A2DB-A446-B41FE61C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6A3C-5EE1-422D-B251-64485C6FAD49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E7166C-0B4F-3182-5ED3-85D121CC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D62AA6-3F15-2615-CA89-9D5FCCBF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FD5D-32A5-4498-BD26-68FF93628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7C8E2-A497-0CAC-98F2-C24CAE48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0DA390-4574-89A1-A74C-B72F0AD2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6A3C-5EE1-422D-B251-64485C6FAD49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CDB779-4C8F-BF5A-3F25-A2A13117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87DB8-8813-350E-7D57-F409C964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FD5D-32A5-4498-BD26-68FF93628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6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858358-BFAD-74A7-9637-907D3814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6A3C-5EE1-422D-B251-64485C6FAD49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6F8204-86D6-A65F-38FD-01ED1476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800EF8-A13C-D370-FA68-FED84FF4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FD5D-32A5-4498-BD26-68FF93628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2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CDC0-4E24-39F0-24A7-2DF97FB2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E9F42-E03A-3683-EB89-765477E2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4E9E9B-A51F-FC4E-2F4E-DE0AEA5D6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21553-F5E7-8AE6-F902-7ED1E374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6A3C-5EE1-422D-B251-64485C6FAD49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52E7A6-1291-4456-51E4-B3EA188C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6111A-26CE-A1DB-17AB-72785281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FD5D-32A5-4498-BD26-68FF93628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4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0E340-B91C-4411-AB19-3B179173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7320D6-DBC1-890B-3B4C-9B4D97E87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596A53-6D46-C52F-2161-0E2A58AA0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03F71E-33CD-2397-F4F2-65C9334E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6A3C-5EE1-422D-B251-64485C6FAD49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5A6E08-7EB5-703E-9BAC-E822454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77D7F2-ABDA-3B68-2E97-4898187F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FD5D-32A5-4498-BD26-68FF93628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1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49F63B-85DE-C51A-B431-75F4DCCE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C6B24-9E5B-1ED1-14E8-599E9697B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B7920-0ECC-8D27-6EB1-FC0070060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6A3C-5EE1-422D-B251-64485C6FAD49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942D8-AAB0-D929-6BB8-D6DEA8C2F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23DD6-EE54-C9A5-0D6D-561150C2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FD5D-32A5-4498-BD26-68FF93628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7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4678678-57B0-467C-29D7-AC4363BEEDE7}"/>
              </a:ext>
            </a:extLst>
          </p:cNvPr>
          <p:cNvSpPr/>
          <p:nvPr/>
        </p:nvSpPr>
        <p:spPr>
          <a:xfrm>
            <a:off x="2806185" y="4157942"/>
            <a:ext cx="6579624" cy="11674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BERT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71573B0-DBD0-7E33-E570-6E004FB6449B}"/>
              </a:ext>
            </a:extLst>
          </p:cNvPr>
          <p:cNvGrpSpPr/>
          <p:nvPr/>
        </p:nvGrpSpPr>
        <p:grpSpPr>
          <a:xfrm>
            <a:off x="2806185" y="5325384"/>
            <a:ext cx="6579630" cy="699160"/>
            <a:chOff x="2898475" y="3801374"/>
            <a:chExt cx="6579630" cy="69916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F08807B-04BC-50C2-4D28-B1E601901548}"/>
                </a:ext>
              </a:extLst>
            </p:cNvPr>
            <p:cNvSpPr txBox="1"/>
            <p:nvPr/>
          </p:nvSpPr>
          <p:spPr>
            <a:xfrm>
              <a:off x="2898475" y="4100424"/>
              <a:ext cx="90000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[CLS]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3B11352-462E-A4E1-A45A-3FCF366491CE}"/>
                </a:ext>
              </a:extLst>
            </p:cNvPr>
            <p:cNvSpPr txBox="1"/>
            <p:nvPr/>
          </p:nvSpPr>
          <p:spPr>
            <a:xfrm>
              <a:off x="3845080" y="4100424"/>
              <a:ext cx="90000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4F0582B-CF44-0203-3328-041CED741951}"/>
                </a:ext>
              </a:extLst>
            </p:cNvPr>
            <p:cNvSpPr txBox="1"/>
            <p:nvPr/>
          </p:nvSpPr>
          <p:spPr>
            <a:xfrm>
              <a:off x="4791685" y="4100424"/>
              <a:ext cx="90000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like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42BF1CF-8867-756F-177D-6A37B4822022}"/>
                </a:ext>
              </a:extLst>
            </p:cNvPr>
            <p:cNvSpPr txBox="1"/>
            <p:nvPr/>
          </p:nvSpPr>
          <p:spPr>
            <a:xfrm>
              <a:off x="5738290" y="4100424"/>
              <a:ext cx="90000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4FFB797-60F3-B6E7-6F67-FDD39AAF25E5}"/>
                </a:ext>
              </a:extLst>
            </p:cNvPr>
            <p:cNvSpPr txBox="1"/>
            <p:nvPr/>
          </p:nvSpPr>
          <p:spPr>
            <a:xfrm>
              <a:off x="6684895" y="4100424"/>
              <a:ext cx="90000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movie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C10E02C-82D4-9B1D-197A-5956E92BDA21}"/>
                </a:ext>
              </a:extLst>
            </p:cNvPr>
            <p:cNvSpPr txBox="1"/>
            <p:nvPr/>
          </p:nvSpPr>
          <p:spPr>
            <a:xfrm>
              <a:off x="7631502" y="4100424"/>
              <a:ext cx="90000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D05CD6E-E5B9-E959-038E-2E35929FE58A}"/>
                </a:ext>
              </a:extLst>
            </p:cNvPr>
            <p:cNvSpPr txBox="1"/>
            <p:nvPr/>
          </p:nvSpPr>
          <p:spPr>
            <a:xfrm>
              <a:off x="8578105" y="4100424"/>
              <a:ext cx="90000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[SEP]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D2D76E2-8911-A12F-F7D4-DE44E3146ED8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3348475" y="3801374"/>
              <a:ext cx="0" cy="299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1B78F70-61B7-8258-A658-5FD2EE9E01C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4295080" y="3801374"/>
              <a:ext cx="0" cy="299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9D6F4D1-D12B-3DD6-8365-222A5A57AEEF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5241685" y="3801374"/>
              <a:ext cx="0" cy="299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D58D542-41C2-3185-218F-DE2056CF5F1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6188290" y="3801374"/>
              <a:ext cx="0" cy="299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C6442DD-C520-2442-0561-BA4E7313545E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7134895" y="3801374"/>
              <a:ext cx="0" cy="299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47C07BF1-FA46-078D-D0C5-C3CFB91EFD04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8081502" y="3801374"/>
              <a:ext cx="0" cy="299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770C400-C405-F8CE-013B-9C86DA9ECFDE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9028105" y="3801374"/>
              <a:ext cx="0" cy="299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BD70AEB2-7D10-C5E8-CC7B-6092CF08B194}"/>
              </a:ext>
            </a:extLst>
          </p:cNvPr>
          <p:cNvSpPr txBox="1"/>
          <p:nvPr/>
        </p:nvSpPr>
        <p:spPr>
          <a:xfrm>
            <a:off x="2806185" y="3424702"/>
            <a:ext cx="90000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54042C-0E7A-D1A5-04DA-3FC7A3EDA93E}"/>
              </a:ext>
            </a:extLst>
          </p:cNvPr>
          <p:cNvSpPr txBox="1"/>
          <p:nvPr/>
        </p:nvSpPr>
        <p:spPr>
          <a:xfrm>
            <a:off x="3752790" y="3424702"/>
            <a:ext cx="90000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4D97C4F-0BF8-BE4A-4197-6D13F6B3A4A7}"/>
              </a:ext>
            </a:extLst>
          </p:cNvPr>
          <p:cNvSpPr txBox="1"/>
          <p:nvPr/>
        </p:nvSpPr>
        <p:spPr>
          <a:xfrm>
            <a:off x="4699395" y="3424702"/>
            <a:ext cx="90000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B3C37D-73EA-05BC-1E61-F0B58FE10B29}"/>
              </a:ext>
            </a:extLst>
          </p:cNvPr>
          <p:cNvSpPr txBox="1"/>
          <p:nvPr/>
        </p:nvSpPr>
        <p:spPr>
          <a:xfrm>
            <a:off x="5646000" y="3424702"/>
            <a:ext cx="90000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ECAA07E-B091-F96D-BFE1-58B152A051F7}"/>
              </a:ext>
            </a:extLst>
          </p:cNvPr>
          <p:cNvSpPr txBox="1"/>
          <p:nvPr/>
        </p:nvSpPr>
        <p:spPr>
          <a:xfrm>
            <a:off x="6592605" y="3424702"/>
            <a:ext cx="90000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7C39339-A932-86E1-7D69-B038314680AC}"/>
              </a:ext>
            </a:extLst>
          </p:cNvPr>
          <p:cNvSpPr txBox="1"/>
          <p:nvPr/>
        </p:nvSpPr>
        <p:spPr>
          <a:xfrm>
            <a:off x="7539212" y="3424702"/>
            <a:ext cx="90000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A27ECD9-1A0D-3274-F126-4DD8F00B3AAB}"/>
              </a:ext>
            </a:extLst>
          </p:cNvPr>
          <p:cNvSpPr txBox="1"/>
          <p:nvPr/>
        </p:nvSpPr>
        <p:spPr>
          <a:xfrm>
            <a:off x="8485815" y="3424702"/>
            <a:ext cx="90000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65C422-E512-14BE-6D30-8D62B32EF28B}"/>
              </a:ext>
            </a:extLst>
          </p:cNvPr>
          <p:cNvCxnSpPr>
            <a:cxnSpLocks/>
          </p:cNvCxnSpPr>
          <p:nvPr/>
        </p:nvCxnSpPr>
        <p:spPr>
          <a:xfrm flipV="1">
            <a:off x="3256185" y="3827274"/>
            <a:ext cx="0" cy="299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631DE8-0CC6-9CF6-75D0-4A8A155F7E99}"/>
              </a:ext>
            </a:extLst>
          </p:cNvPr>
          <p:cNvCxnSpPr>
            <a:cxnSpLocks/>
          </p:cNvCxnSpPr>
          <p:nvPr/>
        </p:nvCxnSpPr>
        <p:spPr>
          <a:xfrm flipV="1">
            <a:off x="4202790" y="3827274"/>
            <a:ext cx="0" cy="299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DEA68B5-BF7B-810B-81EE-FDE6A11AF90E}"/>
              </a:ext>
            </a:extLst>
          </p:cNvPr>
          <p:cNvCxnSpPr>
            <a:cxnSpLocks/>
          </p:cNvCxnSpPr>
          <p:nvPr/>
        </p:nvCxnSpPr>
        <p:spPr>
          <a:xfrm flipV="1">
            <a:off x="5149395" y="3827274"/>
            <a:ext cx="0" cy="299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ECB85E1-2015-0AF4-F1BE-667644B54D46}"/>
              </a:ext>
            </a:extLst>
          </p:cNvPr>
          <p:cNvCxnSpPr>
            <a:cxnSpLocks/>
          </p:cNvCxnSpPr>
          <p:nvPr/>
        </p:nvCxnSpPr>
        <p:spPr>
          <a:xfrm flipV="1">
            <a:off x="6096000" y="3827274"/>
            <a:ext cx="0" cy="299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3F1F31-FB33-D98B-6D6A-A9D050927BED}"/>
              </a:ext>
            </a:extLst>
          </p:cNvPr>
          <p:cNvCxnSpPr>
            <a:cxnSpLocks/>
          </p:cNvCxnSpPr>
          <p:nvPr/>
        </p:nvCxnSpPr>
        <p:spPr>
          <a:xfrm flipV="1">
            <a:off x="7042605" y="3827274"/>
            <a:ext cx="0" cy="299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7016FE5-B6D5-E4D2-05BA-81409FC9FF83}"/>
              </a:ext>
            </a:extLst>
          </p:cNvPr>
          <p:cNvCxnSpPr>
            <a:cxnSpLocks/>
          </p:cNvCxnSpPr>
          <p:nvPr/>
        </p:nvCxnSpPr>
        <p:spPr>
          <a:xfrm flipV="1">
            <a:off x="7989212" y="3827274"/>
            <a:ext cx="0" cy="299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3005316-7D8D-E64D-7ED6-74A252BA9CBF}"/>
              </a:ext>
            </a:extLst>
          </p:cNvPr>
          <p:cNvCxnSpPr>
            <a:cxnSpLocks/>
          </p:cNvCxnSpPr>
          <p:nvPr/>
        </p:nvCxnSpPr>
        <p:spPr>
          <a:xfrm flipV="1">
            <a:off x="8935815" y="3827274"/>
            <a:ext cx="0" cy="299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82E5E84-7434-6763-6433-53C33A29FDF2}"/>
              </a:ext>
            </a:extLst>
          </p:cNvPr>
          <p:cNvSpPr/>
          <p:nvPr/>
        </p:nvSpPr>
        <p:spPr>
          <a:xfrm>
            <a:off x="2806186" y="2553419"/>
            <a:ext cx="900000" cy="5381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E87EA3B-AFF2-AD32-8373-55671A17F675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3256185" y="3091572"/>
            <a:ext cx="1" cy="333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7907546-6561-0F24-46B4-BE0C4CE2049D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3256185" y="2271623"/>
            <a:ext cx="1" cy="281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FAE41E7-C5D9-9773-D9D5-5B71871461C2}"/>
              </a:ext>
            </a:extLst>
          </p:cNvPr>
          <p:cNvSpPr txBox="1"/>
          <p:nvPr/>
        </p:nvSpPr>
        <p:spPr>
          <a:xfrm>
            <a:off x="3020396" y="1937009"/>
            <a:ext cx="56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4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同步云 轮廓">
            <a:extLst>
              <a:ext uri="{FF2B5EF4-FFF2-40B4-BE49-F238E27FC236}">
                <a16:creationId xmlns:a16="http://schemas.microsoft.com/office/drawing/2014/main" id="{6EF9B04B-AB48-0EC0-66AF-15CA8611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6506" y="2162476"/>
            <a:ext cx="914400" cy="914400"/>
          </a:xfrm>
          <a:prstGeom prst="rect">
            <a:avLst/>
          </a:prstGeom>
        </p:spPr>
      </p:pic>
      <p:pic>
        <p:nvPicPr>
          <p:cNvPr id="9" name="图形 8" descr="男程序员 纯色填充">
            <a:extLst>
              <a:ext uri="{FF2B5EF4-FFF2-40B4-BE49-F238E27FC236}">
                <a16:creationId xmlns:a16="http://schemas.microsoft.com/office/drawing/2014/main" id="{7CB75546-1B5C-2C2A-619C-BDDFE8C72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0457" y="3076876"/>
            <a:ext cx="914400" cy="914400"/>
          </a:xfrm>
          <a:prstGeom prst="rect">
            <a:avLst/>
          </a:prstGeom>
        </p:spPr>
      </p:pic>
      <p:pic>
        <p:nvPicPr>
          <p:cNvPr id="11" name="图形 10" descr="用户 纯色填充">
            <a:extLst>
              <a:ext uri="{FF2B5EF4-FFF2-40B4-BE49-F238E27FC236}">
                <a16:creationId xmlns:a16="http://schemas.microsoft.com/office/drawing/2014/main" id="{3574B31C-F64A-1BF6-F616-1758C6D6C4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0141" y="3076876"/>
            <a:ext cx="914400" cy="9144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9BE918C-341F-2E93-A9CC-55817C4CB366}"/>
              </a:ext>
            </a:extLst>
          </p:cNvPr>
          <p:cNvSpPr/>
          <p:nvPr/>
        </p:nvSpPr>
        <p:spPr>
          <a:xfrm>
            <a:off x="1086933" y="1857555"/>
            <a:ext cx="4261449" cy="157144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758F629-E2C1-DC18-59A1-AAF7726339CA}"/>
              </a:ext>
            </a:extLst>
          </p:cNvPr>
          <p:cNvSpPr/>
          <p:nvPr/>
        </p:nvSpPr>
        <p:spPr>
          <a:xfrm>
            <a:off x="1138693" y="2344823"/>
            <a:ext cx="1372896" cy="638355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干净模型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61CAD2-8E92-297A-93C4-DA0B9EFDBA73}"/>
              </a:ext>
            </a:extLst>
          </p:cNvPr>
          <p:cNvSpPr/>
          <p:nvPr/>
        </p:nvSpPr>
        <p:spPr>
          <a:xfrm>
            <a:off x="3929477" y="2344824"/>
            <a:ext cx="1372896" cy="638355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后门模型</a:t>
            </a:r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AE0C7172-9B5B-9FA5-A3D8-FA721CF1D818}"/>
              </a:ext>
            </a:extLst>
          </p:cNvPr>
          <p:cNvSpPr/>
          <p:nvPr/>
        </p:nvSpPr>
        <p:spPr>
          <a:xfrm>
            <a:off x="2763333" y="2251128"/>
            <a:ext cx="914400" cy="388311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干净样本</a:t>
            </a:r>
          </a:p>
        </p:txBody>
      </p:sp>
      <p:sp>
        <p:nvSpPr>
          <p:cNvPr id="16" name="圆柱体 15">
            <a:extLst>
              <a:ext uri="{FF2B5EF4-FFF2-40B4-BE49-F238E27FC236}">
                <a16:creationId xmlns:a16="http://schemas.microsoft.com/office/drawing/2014/main" id="{86A98122-2260-649A-83CA-1F43E614F1C9}"/>
              </a:ext>
            </a:extLst>
          </p:cNvPr>
          <p:cNvSpPr/>
          <p:nvPr/>
        </p:nvSpPr>
        <p:spPr>
          <a:xfrm>
            <a:off x="2763333" y="2664002"/>
            <a:ext cx="914400" cy="388311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毒化样本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35DF9C1-23BB-9F07-7EA2-9CAA283D1588}"/>
              </a:ext>
            </a:extLst>
          </p:cNvPr>
          <p:cNvCxnSpPr>
            <a:stCxn id="13" idx="3"/>
          </p:cNvCxnSpPr>
          <p:nvPr/>
        </p:nvCxnSpPr>
        <p:spPr>
          <a:xfrm flipV="1">
            <a:off x="2511589" y="2664000"/>
            <a:ext cx="2517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4A3F05C-901E-9396-9E11-3A351FC2B4B5}"/>
              </a:ext>
            </a:extLst>
          </p:cNvPr>
          <p:cNvCxnSpPr/>
          <p:nvPr/>
        </p:nvCxnSpPr>
        <p:spPr>
          <a:xfrm flipV="1">
            <a:off x="3677733" y="2675378"/>
            <a:ext cx="2517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C870818-EF25-EF57-3B28-00019EA8C2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339893" y="2619676"/>
            <a:ext cx="3866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26A9106-C8DA-6983-3508-48BE8E47A41D}"/>
              </a:ext>
            </a:extLst>
          </p:cNvPr>
          <p:cNvSpPr/>
          <p:nvPr/>
        </p:nvSpPr>
        <p:spPr>
          <a:xfrm>
            <a:off x="7066617" y="1833953"/>
            <a:ext cx="4261449" cy="157144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B99223E-8804-5DB7-D7F4-7A6026EB85C1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6640906" y="2619676"/>
            <a:ext cx="4257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BC61E50-6565-5CF9-41C7-A15ADB6DD6C7}"/>
              </a:ext>
            </a:extLst>
          </p:cNvPr>
          <p:cNvSpPr/>
          <p:nvPr/>
        </p:nvSpPr>
        <p:spPr>
          <a:xfrm>
            <a:off x="7154390" y="1910378"/>
            <a:ext cx="1372896" cy="4156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下游模型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DC4AA92-2E0B-8523-AEE2-D711A36DEB60}"/>
              </a:ext>
            </a:extLst>
          </p:cNvPr>
          <p:cNvSpPr/>
          <p:nvPr/>
        </p:nvSpPr>
        <p:spPr>
          <a:xfrm>
            <a:off x="7154390" y="2927432"/>
            <a:ext cx="1372896" cy="4156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下游模型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A2DCCBC-0863-A106-D790-E14746F5092A}"/>
              </a:ext>
            </a:extLst>
          </p:cNvPr>
          <p:cNvSpPr/>
          <p:nvPr/>
        </p:nvSpPr>
        <p:spPr>
          <a:xfrm>
            <a:off x="7170782" y="2402433"/>
            <a:ext cx="1372896" cy="4156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下游模型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FB254F0B-3B3C-DEC8-DCA3-2E291AFCE5A3}"/>
              </a:ext>
            </a:extLst>
          </p:cNvPr>
          <p:cNvSpPr/>
          <p:nvPr/>
        </p:nvSpPr>
        <p:spPr>
          <a:xfrm flipH="1">
            <a:off x="8556543" y="1981321"/>
            <a:ext cx="241539" cy="12767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96910FD-B03A-B78F-386C-9C2388EB84F1}"/>
              </a:ext>
            </a:extLst>
          </p:cNvPr>
          <p:cNvCxnSpPr/>
          <p:nvPr/>
        </p:nvCxnSpPr>
        <p:spPr>
          <a:xfrm>
            <a:off x="8798082" y="2326008"/>
            <a:ext cx="12258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F509B99-9153-58CC-D12B-F72F6FBD6D1F}"/>
              </a:ext>
            </a:extLst>
          </p:cNvPr>
          <p:cNvCxnSpPr/>
          <p:nvPr/>
        </p:nvCxnSpPr>
        <p:spPr>
          <a:xfrm>
            <a:off x="8798082" y="2869410"/>
            <a:ext cx="12258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4464AEB-2355-486E-5D81-CB513DDC0EF0}"/>
              </a:ext>
            </a:extLst>
          </p:cNvPr>
          <p:cNvSpPr txBox="1"/>
          <p:nvPr/>
        </p:nvSpPr>
        <p:spPr>
          <a:xfrm>
            <a:off x="8974708" y="2056425"/>
            <a:ext cx="82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正常语句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74A485-C501-89BD-5FE3-2F1A653158B9}"/>
              </a:ext>
            </a:extLst>
          </p:cNvPr>
          <p:cNvSpPr txBox="1"/>
          <p:nvPr/>
        </p:nvSpPr>
        <p:spPr>
          <a:xfrm>
            <a:off x="8711641" y="2606462"/>
            <a:ext cx="136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正常语句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触发器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ECF8012-D3BC-6393-926A-8FDC987ABF90}"/>
              </a:ext>
            </a:extLst>
          </p:cNvPr>
          <p:cNvSpPr/>
          <p:nvPr/>
        </p:nvSpPr>
        <p:spPr>
          <a:xfrm>
            <a:off x="10074358" y="2162476"/>
            <a:ext cx="1111227" cy="3219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正确结果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ACD9030-9C79-839B-C37D-DC242EE76972}"/>
              </a:ext>
            </a:extLst>
          </p:cNvPr>
          <p:cNvSpPr/>
          <p:nvPr/>
        </p:nvSpPr>
        <p:spPr>
          <a:xfrm>
            <a:off x="10073782" y="2666876"/>
            <a:ext cx="1111227" cy="32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错误结果</a:t>
            </a:r>
          </a:p>
        </p:txBody>
      </p:sp>
    </p:spTree>
    <p:extLst>
      <p:ext uri="{BB962C8B-B14F-4D97-AF65-F5344CB8AC3E}">
        <p14:creationId xmlns:p14="http://schemas.microsoft.com/office/powerpoint/2010/main" val="302057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9E4F1C76-0F74-73E2-FED5-55760F9A2BE8}"/>
              </a:ext>
            </a:extLst>
          </p:cNvPr>
          <p:cNvSpPr/>
          <p:nvPr/>
        </p:nvSpPr>
        <p:spPr>
          <a:xfrm>
            <a:off x="3736436" y="1631672"/>
            <a:ext cx="496958" cy="4969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C2BD32F-F308-FF89-E32F-E5B9872FED5A}"/>
              </a:ext>
            </a:extLst>
          </p:cNvPr>
          <p:cNvSpPr/>
          <p:nvPr/>
        </p:nvSpPr>
        <p:spPr>
          <a:xfrm>
            <a:off x="3736436" y="2290968"/>
            <a:ext cx="496958" cy="4969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A76299-DEE5-F8B7-1A66-DE53B10A99B4}"/>
              </a:ext>
            </a:extLst>
          </p:cNvPr>
          <p:cNvSpPr/>
          <p:nvPr/>
        </p:nvSpPr>
        <p:spPr>
          <a:xfrm>
            <a:off x="3736436" y="3284883"/>
            <a:ext cx="496958" cy="4969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7D05958-A080-4D35-0F29-4457F23AECA6}"/>
              </a:ext>
            </a:extLst>
          </p:cNvPr>
          <p:cNvSpPr/>
          <p:nvPr/>
        </p:nvSpPr>
        <p:spPr>
          <a:xfrm>
            <a:off x="3736436" y="4272170"/>
            <a:ext cx="496958" cy="4969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6DFA26-F64D-56E3-0A51-7B30618E3EDD}"/>
              </a:ext>
            </a:extLst>
          </p:cNvPr>
          <p:cNvSpPr txBox="1"/>
          <p:nvPr/>
        </p:nvSpPr>
        <p:spPr>
          <a:xfrm>
            <a:off x="3747051" y="2787926"/>
            <a:ext cx="615553" cy="496957"/>
          </a:xfrm>
          <a:prstGeom prst="rect">
            <a:avLst/>
          </a:prstGeom>
          <a:noFill/>
          <a:ln w="19050"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C89492-FF2B-748F-A2E8-0916BEE0F381}"/>
              </a:ext>
            </a:extLst>
          </p:cNvPr>
          <p:cNvSpPr txBox="1"/>
          <p:nvPr/>
        </p:nvSpPr>
        <p:spPr>
          <a:xfrm>
            <a:off x="3747051" y="3781840"/>
            <a:ext cx="615553" cy="496957"/>
          </a:xfrm>
          <a:prstGeom prst="rect">
            <a:avLst/>
          </a:prstGeom>
          <a:noFill/>
          <a:ln w="19050"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F42F6D8-6B10-4D59-88DF-6ABA6364978B}"/>
              </a:ext>
            </a:extLst>
          </p:cNvPr>
          <p:cNvSpPr/>
          <p:nvPr/>
        </p:nvSpPr>
        <p:spPr>
          <a:xfrm>
            <a:off x="5777945" y="1302025"/>
            <a:ext cx="496958" cy="4969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C780E0-DB73-C9F7-EA6B-A5822FBD0E1A}"/>
              </a:ext>
            </a:extLst>
          </p:cNvPr>
          <p:cNvSpPr/>
          <p:nvPr/>
        </p:nvSpPr>
        <p:spPr>
          <a:xfrm>
            <a:off x="5777945" y="1961321"/>
            <a:ext cx="496958" cy="4969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B3EE874-4123-3176-369B-189C7591DAE4}"/>
              </a:ext>
            </a:extLst>
          </p:cNvPr>
          <p:cNvSpPr/>
          <p:nvPr/>
        </p:nvSpPr>
        <p:spPr>
          <a:xfrm>
            <a:off x="5777945" y="2955236"/>
            <a:ext cx="496958" cy="4969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7F06A1E-AD5A-0D22-67C2-31809D3D537B}"/>
              </a:ext>
            </a:extLst>
          </p:cNvPr>
          <p:cNvSpPr/>
          <p:nvPr/>
        </p:nvSpPr>
        <p:spPr>
          <a:xfrm>
            <a:off x="5777945" y="3942523"/>
            <a:ext cx="496958" cy="4969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753E51-BAD6-DF23-8E2B-E91C9E79E68D}"/>
              </a:ext>
            </a:extLst>
          </p:cNvPr>
          <p:cNvSpPr txBox="1"/>
          <p:nvPr/>
        </p:nvSpPr>
        <p:spPr>
          <a:xfrm>
            <a:off x="5788560" y="2458279"/>
            <a:ext cx="615553" cy="496957"/>
          </a:xfrm>
          <a:prstGeom prst="rect">
            <a:avLst/>
          </a:prstGeom>
          <a:noFill/>
          <a:ln w="19050"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B31160-14C5-F808-01FE-EE6EBF3703EF}"/>
              </a:ext>
            </a:extLst>
          </p:cNvPr>
          <p:cNvSpPr txBox="1"/>
          <p:nvPr/>
        </p:nvSpPr>
        <p:spPr>
          <a:xfrm>
            <a:off x="5788560" y="3452193"/>
            <a:ext cx="615553" cy="496957"/>
          </a:xfrm>
          <a:prstGeom prst="rect">
            <a:avLst/>
          </a:prstGeom>
          <a:noFill/>
          <a:ln w="19050"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5345BCB-879C-B3AE-D75A-BDB8F9547AAE}"/>
              </a:ext>
            </a:extLst>
          </p:cNvPr>
          <p:cNvSpPr/>
          <p:nvPr/>
        </p:nvSpPr>
        <p:spPr>
          <a:xfrm>
            <a:off x="5777945" y="4601818"/>
            <a:ext cx="496958" cy="4969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2398E3A-D4C7-1517-2923-2D813CAC5164}"/>
              </a:ext>
            </a:extLst>
          </p:cNvPr>
          <p:cNvSpPr/>
          <p:nvPr/>
        </p:nvSpPr>
        <p:spPr>
          <a:xfrm>
            <a:off x="7819454" y="1961320"/>
            <a:ext cx="496958" cy="4969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F267130-1136-BBAB-89B7-119EFAE8E155}"/>
              </a:ext>
            </a:extLst>
          </p:cNvPr>
          <p:cNvSpPr/>
          <p:nvPr/>
        </p:nvSpPr>
        <p:spPr>
          <a:xfrm>
            <a:off x="7819454" y="2955235"/>
            <a:ext cx="496958" cy="4969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FE6DAFE-DF26-DD7B-F783-E1E76492C2B3}"/>
              </a:ext>
            </a:extLst>
          </p:cNvPr>
          <p:cNvSpPr/>
          <p:nvPr/>
        </p:nvSpPr>
        <p:spPr>
          <a:xfrm>
            <a:off x="7819454" y="3942522"/>
            <a:ext cx="496958" cy="4969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7F72C9-9152-1B7A-BCDA-1AEF73ECAAA1}"/>
              </a:ext>
            </a:extLst>
          </p:cNvPr>
          <p:cNvSpPr txBox="1"/>
          <p:nvPr/>
        </p:nvSpPr>
        <p:spPr>
          <a:xfrm>
            <a:off x="7830069" y="2458278"/>
            <a:ext cx="615553" cy="496957"/>
          </a:xfrm>
          <a:prstGeom prst="rect">
            <a:avLst/>
          </a:prstGeom>
          <a:noFill/>
          <a:ln w="19050"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F30C6D9-F8A6-F95A-FF4D-54A611957186}"/>
              </a:ext>
            </a:extLst>
          </p:cNvPr>
          <p:cNvSpPr txBox="1"/>
          <p:nvPr/>
        </p:nvSpPr>
        <p:spPr>
          <a:xfrm>
            <a:off x="7830069" y="3452192"/>
            <a:ext cx="615553" cy="496957"/>
          </a:xfrm>
          <a:prstGeom prst="rect">
            <a:avLst/>
          </a:prstGeom>
          <a:noFill/>
          <a:ln w="19050"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1B98966-655E-5145-8027-BB3BCD176D79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4233394" y="1550504"/>
            <a:ext cx="1544551" cy="329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3D2F29F-037F-6090-3319-14588BB41C3E}"/>
              </a:ext>
            </a:extLst>
          </p:cNvPr>
          <p:cNvCxnSpPr>
            <a:stCxn id="7" idx="6"/>
            <a:endCxn id="13" idx="2"/>
          </p:cNvCxnSpPr>
          <p:nvPr/>
        </p:nvCxnSpPr>
        <p:spPr>
          <a:xfrm flipV="1">
            <a:off x="4233394" y="2209800"/>
            <a:ext cx="1544551" cy="329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216D28B-9BA6-FD7F-3E0F-74691909293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4233394" y="1880151"/>
            <a:ext cx="1544551" cy="329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189F824-B197-D5D9-8DC2-0BA8B7B34101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4233394" y="1550504"/>
            <a:ext cx="1544551" cy="98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834A003-5193-857E-6EAD-1F7371169999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233394" y="1880151"/>
            <a:ext cx="1544551" cy="1323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BECBED8-D97B-E987-482B-7579B36F8407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4233394" y="1880151"/>
            <a:ext cx="1544551" cy="2310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0C940AC-AC92-B097-2859-9C43CA6C4EA9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4233394" y="1880151"/>
            <a:ext cx="1544551" cy="2970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9EA07A2-1131-95DE-69E2-F419DB2B6F38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4233394" y="2539447"/>
            <a:ext cx="1544551" cy="6642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19741C-F689-6435-2C28-742387FA23FC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4233394" y="2539447"/>
            <a:ext cx="1544551" cy="1651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DDCFE14-F864-9465-8F45-C0220F0BA68C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4233394" y="2539447"/>
            <a:ext cx="1544551" cy="231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4D2F611-3488-5DDE-0885-DDBE976281A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4233394" y="1550504"/>
            <a:ext cx="1544551" cy="1982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3D581FF-4472-C4E8-D9B2-AABCA94D1A0E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4233394" y="2209800"/>
            <a:ext cx="1544551" cy="132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F4340C4-F039-4721-424A-93F4A22F0AE2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233394" y="3203715"/>
            <a:ext cx="1544551" cy="329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1D2D8EB-444F-1098-1CD6-0DC8F9A6BE13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4233394" y="3533362"/>
            <a:ext cx="1544551" cy="657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34E8471-C15C-1356-A003-EDDEA25F07C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4233394" y="3533362"/>
            <a:ext cx="1544551" cy="1316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73514CD-0152-19C5-63B4-391A4D7FFCBB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4233394" y="4520649"/>
            <a:ext cx="1544551" cy="329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5016A40-B3FE-1687-28CF-20C6C82A1794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4233394" y="4191002"/>
            <a:ext cx="1544551" cy="329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98C0AF2-FE7C-08B8-B2E2-3F3EF786BEDF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4233394" y="3203715"/>
            <a:ext cx="1544551" cy="1316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004623-DE8D-B14A-CFF6-472A5E5D93D5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4233394" y="2209800"/>
            <a:ext cx="1544551" cy="2310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A6B801E-459D-E63E-33C7-BAECE4FCE5B9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4233394" y="1550504"/>
            <a:ext cx="1544551" cy="2970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4F28EA8-B4AF-0412-BDA7-97458BAE72D3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6274903" y="1550504"/>
            <a:ext cx="1544551" cy="659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F0AC0D3-ECE6-4F0F-1499-3BBE1BC64FE6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 flipV="1">
            <a:off x="6274903" y="2209799"/>
            <a:ext cx="15445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B29352E-3A83-8DC4-B661-B989D88F104A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6274903" y="2209799"/>
            <a:ext cx="1544551" cy="993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19DC92F-2ECE-3B72-1D6E-AF6A4CBE2928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6274903" y="2209799"/>
            <a:ext cx="1544551" cy="1981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0361793-474E-B0E1-D7FB-15ED271F6D2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6274903" y="2209799"/>
            <a:ext cx="1544551" cy="2640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C91B5C0-1280-B1A0-63DD-52FC6817A0A6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6274903" y="1550504"/>
            <a:ext cx="1544551" cy="1653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8C3D1C9-1672-B0A8-FA7F-2B4514C39E6E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>
            <a:off x="6274903" y="1550504"/>
            <a:ext cx="1544551" cy="2640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DC5F57-7C44-CCAD-CF20-113C67EB2EA1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6274903" y="2209800"/>
            <a:ext cx="1544551" cy="993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7892FAB-7D38-7A82-214F-0BEEF3E3D7DA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6274903" y="2209800"/>
            <a:ext cx="1544551" cy="1981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89E2795-643C-C632-6659-E1BB3D44EF49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6274903" y="3203715"/>
            <a:ext cx="1544551" cy="987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C10D3B4-9FCD-6BE5-AA1D-2C1ACFAC6066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6274903" y="3203714"/>
            <a:ext cx="15445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E32FA5A-DFB7-E8B3-3A55-69B4C6FDFB21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6274903" y="3203714"/>
            <a:ext cx="1544551" cy="987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DAD2EA5-6176-7C65-B326-9B3933D26828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 flipV="1">
            <a:off x="6274903" y="4191001"/>
            <a:ext cx="15445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631F0D8-466C-645A-1A7F-D40208D693DD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6274903" y="3203714"/>
            <a:ext cx="1544551" cy="1646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4E14DD-644A-CEA5-E4B9-65EE50D90BEE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 flipV="1">
            <a:off x="6274903" y="4191001"/>
            <a:ext cx="1544551" cy="659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1D4E439-73C5-A306-BE3B-4C06D40CDBA2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316412" y="2209799"/>
            <a:ext cx="5294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92E3E69-8534-1343-6CCB-85666FDCFBDB}"/>
              </a:ext>
            </a:extLst>
          </p:cNvPr>
          <p:cNvCxnSpPr>
            <a:cxnSpLocks/>
          </p:cNvCxnSpPr>
          <p:nvPr/>
        </p:nvCxnSpPr>
        <p:spPr>
          <a:xfrm>
            <a:off x="8316412" y="3200400"/>
            <a:ext cx="5294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E8B8C40-7B0D-6603-66B0-E203F1DC7844}"/>
              </a:ext>
            </a:extLst>
          </p:cNvPr>
          <p:cNvCxnSpPr>
            <a:cxnSpLocks/>
          </p:cNvCxnSpPr>
          <p:nvPr/>
        </p:nvCxnSpPr>
        <p:spPr>
          <a:xfrm>
            <a:off x="8316412" y="4191001"/>
            <a:ext cx="5294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8E7A30E-BAEE-29FB-C01D-DE0F5A3FA315}"/>
              </a:ext>
            </a:extLst>
          </p:cNvPr>
          <p:cNvCxnSpPr>
            <a:cxnSpLocks/>
          </p:cNvCxnSpPr>
          <p:nvPr/>
        </p:nvCxnSpPr>
        <p:spPr>
          <a:xfrm>
            <a:off x="3207022" y="4517336"/>
            <a:ext cx="5294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F74C396-4ABB-4A26-5287-58B46485921E}"/>
              </a:ext>
            </a:extLst>
          </p:cNvPr>
          <p:cNvCxnSpPr>
            <a:cxnSpLocks/>
          </p:cNvCxnSpPr>
          <p:nvPr/>
        </p:nvCxnSpPr>
        <p:spPr>
          <a:xfrm>
            <a:off x="3207022" y="3533362"/>
            <a:ext cx="5294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CBF657F-4076-023C-63F4-A42490C74892}"/>
              </a:ext>
            </a:extLst>
          </p:cNvPr>
          <p:cNvCxnSpPr>
            <a:cxnSpLocks/>
          </p:cNvCxnSpPr>
          <p:nvPr/>
        </p:nvCxnSpPr>
        <p:spPr>
          <a:xfrm>
            <a:off x="3207022" y="2539447"/>
            <a:ext cx="5294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067F3C7-5AC1-ED39-4E66-9ED652BA9780}"/>
              </a:ext>
            </a:extLst>
          </p:cNvPr>
          <p:cNvCxnSpPr>
            <a:cxnSpLocks/>
          </p:cNvCxnSpPr>
          <p:nvPr/>
        </p:nvCxnSpPr>
        <p:spPr>
          <a:xfrm>
            <a:off x="3223923" y="1876838"/>
            <a:ext cx="5294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BA4CF787-5821-5F49-503C-2F7B9703E7D6}"/>
              </a:ext>
            </a:extLst>
          </p:cNvPr>
          <p:cNvSpPr/>
          <p:nvPr/>
        </p:nvSpPr>
        <p:spPr>
          <a:xfrm>
            <a:off x="3732110" y="5010978"/>
            <a:ext cx="496958" cy="496958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CE2E2A6-3206-9615-34A8-3B78406A1532}"/>
              </a:ext>
            </a:extLst>
          </p:cNvPr>
          <p:cNvSpPr/>
          <p:nvPr/>
        </p:nvSpPr>
        <p:spPr>
          <a:xfrm>
            <a:off x="5777945" y="5259457"/>
            <a:ext cx="496958" cy="496958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C539A75-61B0-A260-0BF1-678400B1E525}"/>
              </a:ext>
            </a:extLst>
          </p:cNvPr>
          <p:cNvCxnSpPr>
            <a:stCxn id="66" idx="6"/>
            <a:endCxn id="12" idx="2"/>
          </p:cNvCxnSpPr>
          <p:nvPr/>
        </p:nvCxnSpPr>
        <p:spPr>
          <a:xfrm flipV="1">
            <a:off x="4229068" y="1550504"/>
            <a:ext cx="1548877" cy="370895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851C559-359E-0D53-CACE-C5B1E827D31B}"/>
              </a:ext>
            </a:extLst>
          </p:cNvPr>
          <p:cNvCxnSpPr>
            <a:cxnSpLocks/>
            <a:stCxn id="66" idx="6"/>
            <a:endCxn id="13" idx="2"/>
          </p:cNvCxnSpPr>
          <p:nvPr/>
        </p:nvCxnSpPr>
        <p:spPr>
          <a:xfrm flipV="1">
            <a:off x="4229068" y="2209800"/>
            <a:ext cx="1548877" cy="30496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D52A9D3-37A9-47F5-8A79-98873D7AD697}"/>
              </a:ext>
            </a:extLst>
          </p:cNvPr>
          <p:cNvCxnSpPr>
            <a:cxnSpLocks/>
            <a:stCxn id="66" idx="6"/>
            <a:endCxn id="14" idx="2"/>
          </p:cNvCxnSpPr>
          <p:nvPr/>
        </p:nvCxnSpPr>
        <p:spPr>
          <a:xfrm flipV="1">
            <a:off x="4229068" y="3203715"/>
            <a:ext cx="1548877" cy="205574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A76E21D-609F-927F-85FA-6A115940097C}"/>
              </a:ext>
            </a:extLst>
          </p:cNvPr>
          <p:cNvCxnSpPr>
            <a:cxnSpLocks/>
            <a:stCxn id="66" idx="6"/>
            <a:endCxn id="15" idx="2"/>
          </p:cNvCxnSpPr>
          <p:nvPr/>
        </p:nvCxnSpPr>
        <p:spPr>
          <a:xfrm flipV="1">
            <a:off x="4229068" y="4191002"/>
            <a:ext cx="1548877" cy="106845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73B578A-AD81-D1D0-F2B5-9087BC454F76}"/>
              </a:ext>
            </a:extLst>
          </p:cNvPr>
          <p:cNvCxnSpPr>
            <a:cxnSpLocks/>
            <a:stCxn id="66" idx="6"/>
            <a:endCxn id="18" idx="2"/>
          </p:cNvCxnSpPr>
          <p:nvPr/>
        </p:nvCxnSpPr>
        <p:spPr>
          <a:xfrm flipV="1">
            <a:off x="4229068" y="4850297"/>
            <a:ext cx="1548877" cy="40916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92FDC13-104F-2FE6-8675-4F2C681C5677}"/>
              </a:ext>
            </a:extLst>
          </p:cNvPr>
          <p:cNvCxnSpPr>
            <a:cxnSpLocks/>
            <a:stCxn id="67" idx="6"/>
            <a:endCxn id="19" idx="2"/>
          </p:cNvCxnSpPr>
          <p:nvPr/>
        </p:nvCxnSpPr>
        <p:spPr>
          <a:xfrm flipV="1">
            <a:off x="6274903" y="2209799"/>
            <a:ext cx="1544551" cy="329813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CE87377-9503-25F0-2E83-9ACC7E70900D}"/>
              </a:ext>
            </a:extLst>
          </p:cNvPr>
          <p:cNvCxnSpPr>
            <a:cxnSpLocks/>
            <a:stCxn id="67" idx="6"/>
            <a:endCxn id="20" idx="2"/>
          </p:cNvCxnSpPr>
          <p:nvPr/>
        </p:nvCxnSpPr>
        <p:spPr>
          <a:xfrm flipV="1">
            <a:off x="6274903" y="3203714"/>
            <a:ext cx="1544551" cy="230422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933938E-1762-2503-72FD-2A644A51EA99}"/>
              </a:ext>
            </a:extLst>
          </p:cNvPr>
          <p:cNvCxnSpPr>
            <a:cxnSpLocks/>
            <a:stCxn id="67" idx="6"/>
            <a:endCxn id="21" idx="2"/>
          </p:cNvCxnSpPr>
          <p:nvPr/>
        </p:nvCxnSpPr>
        <p:spPr>
          <a:xfrm flipV="1">
            <a:off x="6274903" y="4191001"/>
            <a:ext cx="1544551" cy="131693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DC0BAD1-2599-AAF9-BB3E-4DE3EAFBADDB}"/>
                  </a:ext>
                </a:extLst>
              </p:cNvPr>
              <p:cNvSpPr txBox="1"/>
              <p:nvPr/>
            </p:nvSpPr>
            <p:spPr>
              <a:xfrm>
                <a:off x="2815820" y="1654145"/>
                <a:ext cx="470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DC0BAD1-2599-AAF9-BB3E-4DE3EAFBA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820" y="1654145"/>
                <a:ext cx="4703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EE326B4-AF91-6285-25D1-74DE49C1B06A}"/>
                  </a:ext>
                </a:extLst>
              </p:cNvPr>
              <p:cNvSpPr txBox="1"/>
              <p:nvPr/>
            </p:nvSpPr>
            <p:spPr>
              <a:xfrm>
                <a:off x="2813727" y="2330797"/>
                <a:ext cx="470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EE326B4-AF91-6285-25D1-74DE49C1B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727" y="2330797"/>
                <a:ext cx="4703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BE43E73-A05C-6CBE-D3B7-56A905D8B078}"/>
                  </a:ext>
                </a:extLst>
              </p:cNvPr>
              <p:cNvSpPr txBox="1"/>
              <p:nvPr/>
            </p:nvSpPr>
            <p:spPr>
              <a:xfrm>
                <a:off x="2813726" y="3314770"/>
                <a:ext cx="470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BE43E73-A05C-6CBE-D3B7-56A905D8B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726" y="3314770"/>
                <a:ext cx="470385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34AB91D-9059-919D-A493-85E64FDE543F}"/>
                  </a:ext>
                </a:extLst>
              </p:cNvPr>
              <p:cNvSpPr txBox="1"/>
              <p:nvPr/>
            </p:nvSpPr>
            <p:spPr>
              <a:xfrm>
                <a:off x="2820146" y="4316141"/>
                <a:ext cx="470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34AB91D-9059-919D-A493-85E64FDE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46" y="4316141"/>
                <a:ext cx="4703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59B9F19-BF3A-2D82-45B8-95D6D407318E}"/>
                  </a:ext>
                </a:extLst>
              </p:cNvPr>
              <p:cNvSpPr txBox="1"/>
              <p:nvPr/>
            </p:nvSpPr>
            <p:spPr>
              <a:xfrm>
                <a:off x="3758683" y="1683132"/>
                <a:ext cx="470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59B9F19-BF3A-2D82-45B8-95D6D4073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683" y="1683132"/>
                <a:ext cx="4703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3B7538-02F7-906A-F8CD-CA3AAF82DC09}"/>
                  </a:ext>
                </a:extLst>
              </p:cNvPr>
              <p:cNvSpPr txBox="1"/>
              <p:nvPr/>
            </p:nvSpPr>
            <p:spPr>
              <a:xfrm>
                <a:off x="3758683" y="2340772"/>
                <a:ext cx="470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3B7538-02F7-906A-F8CD-CA3AAF82D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683" y="2340772"/>
                <a:ext cx="4703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6354AA5-3010-EE5C-552C-DB35BCA81B18}"/>
                  </a:ext>
                </a:extLst>
              </p:cNvPr>
              <p:cNvSpPr txBox="1"/>
              <p:nvPr/>
            </p:nvSpPr>
            <p:spPr>
              <a:xfrm>
                <a:off x="3747051" y="3345381"/>
                <a:ext cx="470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6354AA5-3010-EE5C-552C-DB35BCA81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051" y="3345381"/>
                <a:ext cx="470385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CCDDAA2-AD0A-2A0C-BD07-AA545C610C1D}"/>
                  </a:ext>
                </a:extLst>
              </p:cNvPr>
              <p:cNvSpPr txBox="1"/>
              <p:nvPr/>
            </p:nvSpPr>
            <p:spPr>
              <a:xfrm>
                <a:off x="3752867" y="4325254"/>
                <a:ext cx="470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CCDDAA2-AD0A-2A0C-BD07-AA545C610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67" y="4325254"/>
                <a:ext cx="4703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52A1FD6-0179-08A6-92E0-D09FAACF50EC}"/>
                  </a:ext>
                </a:extLst>
              </p:cNvPr>
              <p:cNvSpPr txBox="1"/>
              <p:nvPr/>
            </p:nvSpPr>
            <p:spPr>
              <a:xfrm>
                <a:off x="3770315" y="5062407"/>
                <a:ext cx="470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52A1FD6-0179-08A6-92E0-D09FAACF5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315" y="5062407"/>
                <a:ext cx="4703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E7CD297B-4BC5-7D12-2D32-DB67B626CC52}"/>
                  </a:ext>
                </a:extLst>
              </p:cNvPr>
              <p:cNvSpPr txBox="1"/>
              <p:nvPr/>
            </p:nvSpPr>
            <p:spPr>
              <a:xfrm>
                <a:off x="5788560" y="5323270"/>
                <a:ext cx="470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E7CD297B-4BC5-7D12-2D32-DB67B626C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560" y="5323270"/>
                <a:ext cx="4703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57CE8CA-C8F1-131D-0C8E-DF21AFC7BBD6}"/>
                  </a:ext>
                </a:extLst>
              </p:cNvPr>
              <p:cNvSpPr txBox="1"/>
              <p:nvPr/>
            </p:nvSpPr>
            <p:spPr>
              <a:xfrm>
                <a:off x="5788559" y="1343510"/>
                <a:ext cx="455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57CE8CA-C8F1-131D-0C8E-DF21AFC7B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559" y="1343510"/>
                <a:ext cx="4557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171A63C-7E51-FEE3-C84E-8C961BE04185}"/>
                  </a:ext>
                </a:extLst>
              </p:cNvPr>
              <p:cNvSpPr txBox="1"/>
              <p:nvPr/>
            </p:nvSpPr>
            <p:spPr>
              <a:xfrm>
                <a:off x="5798541" y="2029311"/>
                <a:ext cx="461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171A63C-7E51-FEE3-C84E-8C961BE04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541" y="2029311"/>
                <a:ext cx="4610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5E6ECCA2-23BE-D84C-1BE5-B7B61E7CF29F}"/>
                  </a:ext>
                </a:extLst>
              </p:cNvPr>
              <p:cNvSpPr txBox="1"/>
              <p:nvPr/>
            </p:nvSpPr>
            <p:spPr>
              <a:xfrm>
                <a:off x="5798541" y="3035576"/>
                <a:ext cx="42710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5E6ECCA2-23BE-D84C-1BE5-B7B61E7CF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541" y="3035576"/>
                <a:ext cx="427105" cy="391646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5CC1237-A265-0A75-86B7-66886A9066D5}"/>
                  </a:ext>
                </a:extLst>
              </p:cNvPr>
              <p:cNvSpPr txBox="1"/>
              <p:nvPr/>
            </p:nvSpPr>
            <p:spPr>
              <a:xfrm>
                <a:off x="5727511" y="4018688"/>
                <a:ext cx="647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5CC1237-A265-0A75-86B7-66886A906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11" y="4018688"/>
                <a:ext cx="64799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77EA1D8F-CA34-D5FE-8B79-0571AB865AAF}"/>
                  </a:ext>
                </a:extLst>
              </p:cNvPr>
              <p:cNvSpPr txBox="1"/>
              <p:nvPr/>
            </p:nvSpPr>
            <p:spPr>
              <a:xfrm>
                <a:off x="5788559" y="4655764"/>
                <a:ext cx="428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77EA1D8F-CA34-D5FE-8B79-0571AB86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559" y="4655764"/>
                <a:ext cx="42838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E3D77F9-FC5D-CA86-1FD0-7C99B3880FA6}"/>
                  </a:ext>
                </a:extLst>
              </p:cNvPr>
              <p:cNvSpPr txBox="1"/>
              <p:nvPr/>
            </p:nvSpPr>
            <p:spPr>
              <a:xfrm>
                <a:off x="7842207" y="2020238"/>
                <a:ext cx="472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E3D77F9-FC5D-CA86-1FD0-7C99B3880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207" y="2020238"/>
                <a:ext cx="472052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CF6B5B82-DF67-41E2-06CC-90CFAB056763}"/>
                  </a:ext>
                </a:extLst>
              </p:cNvPr>
              <p:cNvSpPr txBox="1"/>
              <p:nvPr/>
            </p:nvSpPr>
            <p:spPr>
              <a:xfrm>
                <a:off x="7831907" y="3025674"/>
                <a:ext cx="487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CF6B5B82-DF67-41E2-06CC-90CFAB056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907" y="3025674"/>
                <a:ext cx="487121" cy="36933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D84243C-B43A-BBBE-0C1C-3308BECA119A}"/>
                  </a:ext>
                </a:extLst>
              </p:cNvPr>
              <p:cNvSpPr txBox="1"/>
              <p:nvPr/>
            </p:nvSpPr>
            <p:spPr>
              <a:xfrm>
                <a:off x="7852437" y="4009648"/>
                <a:ext cx="542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D84243C-B43A-BBBE-0C1C-3308BECA1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37" y="4009648"/>
                <a:ext cx="542071" cy="369332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74AB46A6-1FCF-597C-9A8C-43718FA785AC}"/>
                  </a:ext>
                </a:extLst>
              </p:cNvPr>
              <p:cNvSpPr txBox="1"/>
              <p:nvPr/>
            </p:nvSpPr>
            <p:spPr>
              <a:xfrm>
                <a:off x="8781095" y="2001113"/>
                <a:ext cx="472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74AB46A6-1FCF-597C-9A8C-43718FA78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095" y="2001113"/>
                <a:ext cx="472052" cy="369332"/>
              </a:xfrm>
              <a:prstGeom prst="rect">
                <a:avLst/>
              </a:prstGeom>
              <a:blipFill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2EE6480-4718-6F6F-E483-3E3A415510BA}"/>
                  </a:ext>
                </a:extLst>
              </p:cNvPr>
              <p:cNvSpPr txBox="1"/>
              <p:nvPr/>
            </p:nvSpPr>
            <p:spPr>
              <a:xfrm>
                <a:off x="8781095" y="2991713"/>
                <a:ext cx="487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2EE6480-4718-6F6F-E483-3E3A41551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095" y="2991713"/>
                <a:ext cx="487121" cy="369332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230C546-F37F-7003-6F14-92E3A022E05B}"/>
                  </a:ext>
                </a:extLst>
              </p:cNvPr>
              <p:cNvSpPr txBox="1"/>
              <p:nvPr/>
            </p:nvSpPr>
            <p:spPr>
              <a:xfrm>
                <a:off x="8781094" y="3981486"/>
                <a:ext cx="542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230C546-F37F-7003-6F14-92E3A022E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094" y="3981486"/>
                <a:ext cx="542071" cy="369332"/>
              </a:xfrm>
              <a:prstGeom prst="rect">
                <a:avLst/>
              </a:prstGeom>
              <a:blipFill>
                <a:blip r:embed="rId2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CDA057-7991-34E1-E6D9-1DA6F7B46906}"/>
                  </a:ext>
                </a:extLst>
              </p:cNvPr>
              <p:cNvSpPr txBox="1"/>
              <p:nvPr/>
            </p:nvSpPr>
            <p:spPr>
              <a:xfrm>
                <a:off x="4726026" y="1297126"/>
                <a:ext cx="549189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CDA057-7991-34E1-E6D9-1DA6F7B46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026" y="1297126"/>
                <a:ext cx="549189" cy="422873"/>
              </a:xfrm>
              <a:prstGeom prst="rect">
                <a:avLst/>
              </a:prstGeom>
              <a:blipFill>
                <a:blip r:embed="rId23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2E1B94F-2735-CABF-0703-167A6A3F44B0}"/>
                  </a:ext>
                </a:extLst>
              </p:cNvPr>
              <p:cNvSpPr txBox="1"/>
              <p:nvPr/>
            </p:nvSpPr>
            <p:spPr>
              <a:xfrm>
                <a:off x="6886697" y="1377766"/>
                <a:ext cx="605871" cy="401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2E1B94F-2735-CABF-0703-167A6A3F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697" y="1377766"/>
                <a:ext cx="605871" cy="401648"/>
              </a:xfrm>
              <a:prstGeom prst="rect">
                <a:avLst/>
              </a:prstGeom>
              <a:blipFill>
                <a:blip r:embed="rId2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本框 98">
            <a:extLst>
              <a:ext uri="{FF2B5EF4-FFF2-40B4-BE49-F238E27FC236}">
                <a16:creationId xmlns:a16="http://schemas.microsoft.com/office/drawing/2014/main" id="{349E3D00-2755-4607-9B8F-4F300279A428}"/>
              </a:ext>
            </a:extLst>
          </p:cNvPr>
          <p:cNvSpPr txBox="1"/>
          <p:nvPr/>
        </p:nvSpPr>
        <p:spPr>
          <a:xfrm>
            <a:off x="3566925" y="12284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输入层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9711656-2B68-BD01-CE47-7A8B199EA3F2}"/>
              </a:ext>
            </a:extLst>
          </p:cNvPr>
          <p:cNvSpPr txBox="1"/>
          <p:nvPr/>
        </p:nvSpPr>
        <p:spPr>
          <a:xfrm>
            <a:off x="5564170" y="939409"/>
            <a:ext cx="90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隐藏层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4F4A479-0DA4-686C-2AC8-1DF51C36715D}"/>
              </a:ext>
            </a:extLst>
          </p:cNvPr>
          <p:cNvSpPr txBox="1"/>
          <p:nvPr/>
        </p:nvSpPr>
        <p:spPr>
          <a:xfrm>
            <a:off x="7616431" y="15729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193672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9" name="Picture 513">
            <a:extLst>
              <a:ext uri="{FF2B5EF4-FFF2-40B4-BE49-F238E27FC236}">
                <a16:creationId xmlns:a16="http://schemas.microsoft.com/office/drawing/2014/main" id="{721BA8E6-B189-7091-2100-D1411CB7E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2" b="2424"/>
          <a:stretch/>
        </p:blipFill>
        <p:spPr bwMode="auto">
          <a:xfrm>
            <a:off x="4724855" y="2307092"/>
            <a:ext cx="46785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0" name="Picture 514">
            <a:extLst>
              <a:ext uri="{FF2B5EF4-FFF2-40B4-BE49-F238E27FC236}">
                <a16:creationId xmlns:a16="http://schemas.microsoft.com/office/drawing/2014/main" id="{54C01CA9-4C74-EEF7-12CD-73C9E6062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1" b="2551"/>
          <a:stretch/>
        </p:blipFill>
        <p:spPr bwMode="auto">
          <a:xfrm>
            <a:off x="5310642" y="2322287"/>
            <a:ext cx="482374" cy="51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1" name="Picture 515">
            <a:extLst>
              <a:ext uri="{FF2B5EF4-FFF2-40B4-BE49-F238E27FC236}">
                <a16:creationId xmlns:a16="http://schemas.microsoft.com/office/drawing/2014/main" id="{F002EA34-E4EB-F94E-D228-F2D51A85C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56" b="2597"/>
          <a:stretch/>
        </p:blipFill>
        <p:spPr bwMode="auto">
          <a:xfrm>
            <a:off x="5915479" y="2324555"/>
            <a:ext cx="464684" cy="51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9" name="Freeform 529">
            <a:extLst>
              <a:ext uri="{FF2B5EF4-FFF2-40B4-BE49-F238E27FC236}">
                <a16:creationId xmlns:a16="http://schemas.microsoft.com/office/drawing/2014/main" id="{64AE85F5-1AFD-B114-F01E-429ABD5E6625}"/>
              </a:ext>
            </a:extLst>
          </p:cNvPr>
          <p:cNvSpPr>
            <a:spLocks/>
          </p:cNvSpPr>
          <p:nvPr/>
        </p:nvSpPr>
        <p:spPr bwMode="auto">
          <a:xfrm>
            <a:off x="4646613" y="2108655"/>
            <a:ext cx="2135188" cy="198438"/>
          </a:xfrm>
          <a:custGeom>
            <a:avLst/>
            <a:gdLst>
              <a:gd name="T0" fmla="*/ 0 w 4037"/>
              <a:gd name="T1" fmla="*/ 374 h 374"/>
              <a:gd name="T2" fmla="*/ 2 w 4037"/>
              <a:gd name="T3" fmla="*/ 300 h 374"/>
              <a:gd name="T4" fmla="*/ 13 w 4037"/>
              <a:gd name="T5" fmla="*/ 219 h 374"/>
              <a:gd name="T6" fmla="*/ 25 w 4037"/>
              <a:gd name="T7" fmla="*/ 190 h 374"/>
              <a:gd name="T8" fmla="*/ 31 w 4037"/>
              <a:gd name="T9" fmla="*/ 187 h 374"/>
              <a:gd name="T10" fmla="*/ 2013 w 4037"/>
              <a:gd name="T11" fmla="*/ 187 h 374"/>
              <a:gd name="T12" fmla="*/ 2020 w 4037"/>
              <a:gd name="T13" fmla="*/ 184 h 374"/>
              <a:gd name="T14" fmla="*/ 2030 w 4037"/>
              <a:gd name="T15" fmla="*/ 157 h 374"/>
              <a:gd name="T16" fmla="*/ 2043 w 4037"/>
              <a:gd name="T17" fmla="*/ 75 h 374"/>
              <a:gd name="T18" fmla="*/ 2044 w 4037"/>
              <a:gd name="T19" fmla="*/ 0 h 374"/>
              <a:gd name="T20" fmla="*/ 2046 w 4037"/>
              <a:gd name="T21" fmla="*/ 75 h 374"/>
              <a:gd name="T22" fmla="*/ 2057 w 4037"/>
              <a:gd name="T23" fmla="*/ 157 h 374"/>
              <a:gd name="T24" fmla="*/ 2069 w 4037"/>
              <a:gd name="T25" fmla="*/ 184 h 374"/>
              <a:gd name="T26" fmla="*/ 2076 w 4037"/>
              <a:gd name="T27" fmla="*/ 187 h 374"/>
              <a:gd name="T28" fmla="*/ 4005 w 4037"/>
              <a:gd name="T29" fmla="*/ 187 h 374"/>
              <a:gd name="T30" fmla="*/ 4011 w 4037"/>
              <a:gd name="T31" fmla="*/ 190 h 374"/>
              <a:gd name="T32" fmla="*/ 4022 w 4037"/>
              <a:gd name="T33" fmla="*/ 219 h 374"/>
              <a:gd name="T34" fmla="*/ 4034 w 4037"/>
              <a:gd name="T35" fmla="*/ 300 h 374"/>
              <a:gd name="T36" fmla="*/ 4037 w 4037"/>
              <a:gd name="T37" fmla="*/ 374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37" h="374">
                <a:moveTo>
                  <a:pt x="0" y="374"/>
                </a:moveTo>
                <a:lnTo>
                  <a:pt x="2" y="300"/>
                </a:lnTo>
                <a:lnTo>
                  <a:pt x="13" y="219"/>
                </a:lnTo>
                <a:lnTo>
                  <a:pt x="25" y="190"/>
                </a:lnTo>
                <a:lnTo>
                  <a:pt x="31" y="187"/>
                </a:lnTo>
                <a:lnTo>
                  <a:pt x="2013" y="187"/>
                </a:lnTo>
                <a:lnTo>
                  <a:pt x="2020" y="184"/>
                </a:lnTo>
                <a:lnTo>
                  <a:pt x="2030" y="157"/>
                </a:lnTo>
                <a:lnTo>
                  <a:pt x="2043" y="75"/>
                </a:lnTo>
                <a:lnTo>
                  <a:pt x="2044" y="0"/>
                </a:lnTo>
                <a:lnTo>
                  <a:pt x="2046" y="75"/>
                </a:lnTo>
                <a:lnTo>
                  <a:pt x="2057" y="157"/>
                </a:lnTo>
                <a:lnTo>
                  <a:pt x="2069" y="184"/>
                </a:lnTo>
                <a:lnTo>
                  <a:pt x="2076" y="187"/>
                </a:lnTo>
                <a:lnTo>
                  <a:pt x="4005" y="187"/>
                </a:lnTo>
                <a:lnTo>
                  <a:pt x="4011" y="190"/>
                </a:lnTo>
                <a:lnTo>
                  <a:pt x="4022" y="219"/>
                </a:lnTo>
                <a:lnTo>
                  <a:pt x="4034" y="300"/>
                </a:lnTo>
                <a:lnTo>
                  <a:pt x="4037" y="37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30" name="Picture 530">
            <a:extLst>
              <a:ext uri="{FF2B5EF4-FFF2-40B4-BE49-F238E27FC236}">
                <a16:creationId xmlns:a16="http://schemas.microsoft.com/office/drawing/2014/main" id="{157E153A-61B6-CC3A-9A3B-442E8B7B2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2"/>
          <a:stretch/>
        </p:blipFill>
        <p:spPr bwMode="auto">
          <a:xfrm>
            <a:off x="4711247" y="2880180"/>
            <a:ext cx="47670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1" name="Picture 531">
            <a:extLst>
              <a:ext uri="{FF2B5EF4-FFF2-40B4-BE49-F238E27FC236}">
                <a16:creationId xmlns:a16="http://schemas.microsoft.com/office/drawing/2014/main" id="{E9DD8E97-6138-674D-0D05-A499791EF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3" b="3572"/>
          <a:stretch/>
        </p:blipFill>
        <p:spPr bwMode="auto">
          <a:xfrm>
            <a:off x="5303384" y="2885623"/>
            <a:ext cx="475117" cy="48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2" name="Picture 532">
            <a:extLst>
              <a:ext uri="{FF2B5EF4-FFF2-40B4-BE49-F238E27FC236}">
                <a16:creationId xmlns:a16="http://schemas.microsoft.com/office/drawing/2014/main" id="{D586F5FE-C8C2-9AD0-5D17-D18EC5CD2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4" b="-2922"/>
          <a:stretch/>
        </p:blipFill>
        <p:spPr bwMode="auto">
          <a:xfrm>
            <a:off x="5901192" y="2881655"/>
            <a:ext cx="470354" cy="53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4" name="Freeform 534">
            <a:extLst>
              <a:ext uri="{FF2B5EF4-FFF2-40B4-BE49-F238E27FC236}">
                <a16:creationId xmlns:a16="http://schemas.microsoft.com/office/drawing/2014/main" id="{D17ED510-74AA-E5B7-AF94-C472F0D3DB90}"/>
              </a:ext>
            </a:extLst>
          </p:cNvPr>
          <p:cNvSpPr>
            <a:spLocks/>
          </p:cNvSpPr>
          <p:nvPr/>
        </p:nvSpPr>
        <p:spPr bwMode="auto">
          <a:xfrm>
            <a:off x="4646613" y="3389311"/>
            <a:ext cx="2135188" cy="198438"/>
          </a:xfrm>
          <a:custGeom>
            <a:avLst/>
            <a:gdLst>
              <a:gd name="T0" fmla="*/ 4037 w 4037"/>
              <a:gd name="T1" fmla="*/ 0 h 375"/>
              <a:gd name="T2" fmla="*/ 4034 w 4037"/>
              <a:gd name="T3" fmla="*/ 77 h 375"/>
              <a:gd name="T4" fmla="*/ 4022 w 4037"/>
              <a:gd name="T5" fmla="*/ 157 h 375"/>
              <a:gd name="T6" fmla="*/ 4011 w 4037"/>
              <a:gd name="T7" fmla="*/ 186 h 375"/>
              <a:gd name="T8" fmla="*/ 4005 w 4037"/>
              <a:gd name="T9" fmla="*/ 188 h 375"/>
              <a:gd name="T10" fmla="*/ 2023 w 4037"/>
              <a:gd name="T11" fmla="*/ 188 h 375"/>
              <a:gd name="T12" fmla="*/ 2017 w 4037"/>
              <a:gd name="T13" fmla="*/ 191 h 375"/>
              <a:gd name="T14" fmla="*/ 2005 w 4037"/>
              <a:gd name="T15" fmla="*/ 219 h 375"/>
              <a:gd name="T16" fmla="*/ 1992 w 4037"/>
              <a:gd name="T17" fmla="*/ 300 h 375"/>
              <a:gd name="T18" fmla="*/ 1991 w 4037"/>
              <a:gd name="T19" fmla="*/ 375 h 375"/>
              <a:gd name="T20" fmla="*/ 1990 w 4037"/>
              <a:gd name="T21" fmla="*/ 300 h 375"/>
              <a:gd name="T22" fmla="*/ 1978 w 4037"/>
              <a:gd name="T23" fmla="*/ 219 h 375"/>
              <a:gd name="T24" fmla="*/ 1967 w 4037"/>
              <a:gd name="T25" fmla="*/ 191 h 375"/>
              <a:gd name="T26" fmla="*/ 1961 w 4037"/>
              <a:gd name="T27" fmla="*/ 188 h 375"/>
              <a:gd name="T28" fmla="*/ 31 w 4037"/>
              <a:gd name="T29" fmla="*/ 188 h 375"/>
              <a:gd name="T30" fmla="*/ 25 w 4037"/>
              <a:gd name="T31" fmla="*/ 186 h 375"/>
              <a:gd name="T32" fmla="*/ 13 w 4037"/>
              <a:gd name="T33" fmla="*/ 157 h 375"/>
              <a:gd name="T34" fmla="*/ 2 w 4037"/>
              <a:gd name="T35" fmla="*/ 77 h 375"/>
              <a:gd name="T36" fmla="*/ 0 w 4037"/>
              <a:gd name="T37" fmla="*/ 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37" h="375">
                <a:moveTo>
                  <a:pt x="4037" y="0"/>
                </a:moveTo>
                <a:lnTo>
                  <a:pt x="4034" y="77"/>
                </a:lnTo>
                <a:lnTo>
                  <a:pt x="4022" y="157"/>
                </a:lnTo>
                <a:lnTo>
                  <a:pt x="4011" y="186"/>
                </a:lnTo>
                <a:lnTo>
                  <a:pt x="4005" y="188"/>
                </a:lnTo>
                <a:lnTo>
                  <a:pt x="2023" y="188"/>
                </a:lnTo>
                <a:lnTo>
                  <a:pt x="2017" y="191"/>
                </a:lnTo>
                <a:lnTo>
                  <a:pt x="2005" y="219"/>
                </a:lnTo>
                <a:lnTo>
                  <a:pt x="1992" y="300"/>
                </a:lnTo>
                <a:lnTo>
                  <a:pt x="1991" y="375"/>
                </a:lnTo>
                <a:lnTo>
                  <a:pt x="1990" y="300"/>
                </a:lnTo>
                <a:lnTo>
                  <a:pt x="1978" y="219"/>
                </a:lnTo>
                <a:lnTo>
                  <a:pt x="1967" y="191"/>
                </a:lnTo>
                <a:lnTo>
                  <a:pt x="1961" y="188"/>
                </a:lnTo>
                <a:lnTo>
                  <a:pt x="31" y="188"/>
                </a:lnTo>
                <a:lnTo>
                  <a:pt x="25" y="186"/>
                </a:lnTo>
                <a:lnTo>
                  <a:pt x="13" y="157"/>
                </a:lnTo>
                <a:lnTo>
                  <a:pt x="2" y="77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5" name="Line 601">
            <a:extLst>
              <a:ext uri="{FF2B5EF4-FFF2-40B4-BE49-F238E27FC236}">
                <a16:creationId xmlns:a16="http://schemas.microsoft.com/office/drawing/2014/main" id="{DAC39944-94F7-0F26-E5DD-A3AF55F6F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6938" y="1735592"/>
            <a:ext cx="5586413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6" name="Line 602">
            <a:extLst>
              <a:ext uri="{FF2B5EF4-FFF2-40B4-BE49-F238E27FC236}">
                <a16:creationId xmlns:a16="http://schemas.microsoft.com/office/drawing/2014/main" id="{A71024C9-FDAE-D7C9-8637-E34DD0979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6938" y="3991430"/>
            <a:ext cx="5586413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50" name="Picture 726">
            <a:extLst>
              <a:ext uri="{FF2B5EF4-FFF2-40B4-BE49-F238E27FC236}">
                <a16:creationId xmlns:a16="http://schemas.microsoft.com/office/drawing/2014/main" id="{D730A4AA-9663-7F97-5CB0-B8DF08B7C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3" b="6740"/>
          <a:stretch/>
        </p:blipFill>
        <p:spPr bwMode="auto">
          <a:xfrm>
            <a:off x="7434262" y="2134055"/>
            <a:ext cx="190341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2" name="Picture 738">
            <a:extLst>
              <a:ext uri="{FF2B5EF4-FFF2-40B4-BE49-F238E27FC236}">
                <a16:creationId xmlns:a16="http://schemas.microsoft.com/office/drawing/2014/main" id="{D48E2E77-C6BF-1219-BB2D-3E065AFC6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9" b="5405"/>
          <a:stretch/>
        </p:blipFill>
        <p:spPr bwMode="auto">
          <a:xfrm>
            <a:off x="5729288" y="4143036"/>
            <a:ext cx="1736725" cy="13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9" name="Rectangle 741">
            <a:extLst>
              <a:ext uri="{FF2B5EF4-FFF2-40B4-BE49-F238E27FC236}">
                <a16:creationId xmlns:a16="http://schemas.microsoft.com/office/drawing/2014/main" id="{68DC1CE6-6EA5-B824-C502-E8CB28087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1480005"/>
            <a:ext cx="36513" cy="365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0" name="Rectangle 742">
            <a:extLst>
              <a:ext uri="{FF2B5EF4-FFF2-40B4-BE49-F238E27FC236}">
                <a16:creationId xmlns:a16="http://schemas.microsoft.com/office/drawing/2014/main" id="{64CE754C-EF3F-CD6B-18EE-7FD7A9D6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6" y="1065667"/>
            <a:ext cx="450850" cy="45085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15" name="组合 1914">
            <a:extLst>
              <a:ext uri="{FF2B5EF4-FFF2-40B4-BE49-F238E27FC236}">
                <a16:creationId xmlns:a16="http://schemas.microsoft.com/office/drawing/2014/main" id="{830FAF21-11D4-C47B-A8FC-F9DACDE3D552}"/>
              </a:ext>
            </a:extLst>
          </p:cNvPr>
          <p:cNvGrpSpPr/>
          <p:nvPr/>
        </p:nvGrpSpPr>
        <p:grpSpPr>
          <a:xfrm>
            <a:off x="4945835" y="4158793"/>
            <a:ext cx="297429" cy="1267045"/>
            <a:chOff x="3691959" y="4243623"/>
            <a:chExt cx="297429" cy="1267045"/>
          </a:xfrm>
        </p:grpSpPr>
        <p:pic>
          <p:nvPicPr>
            <p:cNvPr id="1816" name="Picture 612">
              <a:extLst>
                <a:ext uri="{FF2B5EF4-FFF2-40B4-BE49-F238E27FC236}">
                  <a16:creationId xmlns:a16="http://schemas.microsoft.com/office/drawing/2014/main" id="{F5FA8EB2-D1A0-A4CA-611D-65A533A601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" r="5434" b="668"/>
            <a:stretch/>
          </p:blipFill>
          <p:spPr bwMode="auto">
            <a:xfrm>
              <a:off x="3697288" y="4892035"/>
              <a:ext cx="276225" cy="286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17" name="Picture 613">
              <a:extLst>
                <a:ext uri="{FF2B5EF4-FFF2-40B4-BE49-F238E27FC236}">
                  <a16:creationId xmlns:a16="http://schemas.microsoft.com/office/drawing/2014/main" id="{9F670895-27F3-2FBC-17A6-3AD4FBFE33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414" b="3589"/>
            <a:stretch/>
          </p:blipFill>
          <p:spPr bwMode="auto">
            <a:xfrm>
              <a:off x="3697288" y="5212218"/>
              <a:ext cx="291192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83" name="Picture 759">
              <a:extLst>
                <a:ext uri="{FF2B5EF4-FFF2-40B4-BE49-F238E27FC236}">
                  <a16:creationId xmlns:a16="http://schemas.microsoft.com/office/drawing/2014/main" id="{6F91173F-6EF4-670B-3625-D833180886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4580" b="2173"/>
            <a:stretch/>
          </p:blipFill>
          <p:spPr bwMode="auto">
            <a:xfrm>
              <a:off x="3691959" y="4243623"/>
              <a:ext cx="278719" cy="28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84" name="Picture 760">
              <a:extLst>
                <a:ext uri="{FF2B5EF4-FFF2-40B4-BE49-F238E27FC236}">
                  <a16:creationId xmlns:a16="http://schemas.microsoft.com/office/drawing/2014/main" id="{7A70B647-EDF2-7362-1841-54393EA314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5641" b="2785"/>
            <a:stretch/>
          </p:blipFill>
          <p:spPr bwMode="auto">
            <a:xfrm>
              <a:off x="3697288" y="4557905"/>
              <a:ext cx="292100" cy="30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64" name="Rectangle 741">
            <a:extLst>
              <a:ext uri="{FF2B5EF4-FFF2-40B4-BE49-F238E27FC236}">
                <a16:creationId xmlns:a16="http://schemas.microsoft.com/office/drawing/2014/main" id="{4A498124-0C58-D6B6-CE67-C9A13BAB9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041" y="5044803"/>
            <a:ext cx="36513" cy="365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5" name="Rectangle 741">
            <a:extLst>
              <a:ext uri="{FF2B5EF4-FFF2-40B4-BE49-F238E27FC236}">
                <a16:creationId xmlns:a16="http://schemas.microsoft.com/office/drawing/2014/main" id="{32EADE5B-0D8E-6D5A-6DC7-5AE6E646B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033" y="5379432"/>
            <a:ext cx="36513" cy="365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6" name="Rectangle 741">
            <a:extLst>
              <a:ext uri="{FF2B5EF4-FFF2-40B4-BE49-F238E27FC236}">
                <a16:creationId xmlns:a16="http://schemas.microsoft.com/office/drawing/2014/main" id="{879471A3-CFA0-B723-0015-46E3FEBF4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252" y="3321841"/>
            <a:ext cx="36513" cy="365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7" name="Rectangle 741">
            <a:extLst>
              <a:ext uri="{FF2B5EF4-FFF2-40B4-BE49-F238E27FC236}">
                <a16:creationId xmlns:a16="http://schemas.microsoft.com/office/drawing/2014/main" id="{09D8C7AC-C0DE-4793-5546-923E411A4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092" y="3321841"/>
            <a:ext cx="36513" cy="365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8" name="Rectangle 741">
            <a:extLst>
              <a:ext uri="{FF2B5EF4-FFF2-40B4-BE49-F238E27FC236}">
                <a16:creationId xmlns:a16="http://schemas.microsoft.com/office/drawing/2014/main" id="{E554FD6A-FA7F-B3B3-E302-ED8A14FD4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048" y="3324479"/>
            <a:ext cx="36513" cy="365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6" name="文本框 1915">
            <a:extLst>
              <a:ext uri="{FF2B5EF4-FFF2-40B4-BE49-F238E27FC236}">
                <a16:creationId xmlns:a16="http://schemas.microsoft.com/office/drawing/2014/main" id="{102A015A-2A1F-7B58-30AC-9E650A961535}"/>
              </a:ext>
            </a:extLst>
          </p:cNvPr>
          <p:cNvSpPr txBox="1"/>
          <p:nvPr/>
        </p:nvSpPr>
        <p:spPr>
          <a:xfrm flipH="1">
            <a:off x="6371546" y="2465492"/>
            <a:ext cx="4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0" name="文本框 769">
            <a:extLst>
              <a:ext uri="{FF2B5EF4-FFF2-40B4-BE49-F238E27FC236}">
                <a16:creationId xmlns:a16="http://schemas.microsoft.com/office/drawing/2014/main" id="{4F48C65D-D2DB-FB4F-F9E4-2FB27185F811}"/>
              </a:ext>
            </a:extLst>
          </p:cNvPr>
          <p:cNvSpPr txBox="1"/>
          <p:nvPr/>
        </p:nvSpPr>
        <p:spPr>
          <a:xfrm flipH="1">
            <a:off x="6367735" y="2991995"/>
            <a:ext cx="4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1" name="文本框 770">
            <a:extLst>
              <a:ext uri="{FF2B5EF4-FFF2-40B4-BE49-F238E27FC236}">
                <a16:creationId xmlns:a16="http://schemas.microsoft.com/office/drawing/2014/main" id="{B840B242-DDDD-DCFE-9099-FCE030949091}"/>
              </a:ext>
            </a:extLst>
          </p:cNvPr>
          <p:cNvSpPr txBox="1"/>
          <p:nvPr/>
        </p:nvSpPr>
        <p:spPr>
          <a:xfrm flipH="1">
            <a:off x="5327672" y="1817496"/>
            <a:ext cx="794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良性样本</a:t>
            </a:r>
          </a:p>
        </p:txBody>
      </p:sp>
      <p:sp>
        <p:nvSpPr>
          <p:cNvPr id="772" name="文本框 771">
            <a:extLst>
              <a:ext uri="{FF2B5EF4-FFF2-40B4-BE49-F238E27FC236}">
                <a16:creationId xmlns:a16="http://schemas.microsoft.com/office/drawing/2014/main" id="{161F38BD-3784-7D8D-C106-B5941110606A}"/>
              </a:ext>
            </a:extLst>
          </p:cNvPr>
          <p:cNvSpPr txBox="1"/>
          <p:nvPr/>
        </p:nvSpPr>
        <p:spPr>
          <a:xfrm flipH="1">
            <a:off x="5327671" y="3613266"/>
            <a:ext cx="794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毒化样本</a:t>
            </a:r>
          </a:p>
        </p:txBody>
      </p:sp>
      <p:cxnSp>
        <p:nvCxnSpPr>
          <p:cNvPr id="1918" name="直接箭头连接符 1917">
            <a:extLst>
              <a:ext uri="{FF2B5EF4-FFF2-40B4-BE49-F238E27FC236}">
                <a16:creationId xmlns:a16="http://schemas.microsoft.com/office/drawing/2014/main" id="{E45197B3-B381-7C85-242C-4CAEFAF1207F}"/>
              </a:ext>
            </a:extLst>
          </p:cNvPr>
          <p:cNvCxnSpPr>
            <a:cxnSpLocks/>
            <a:endCxn id="1750" idx="1"/>
          </p:cNvCxnSpPr>
          <p:nvPr/>
        </p:nvCxnSpPr>
        <p:spPr>
          <a:xfrm>
            <a:off x="6907530" y="2864305"/>
            <a:ext cx="5267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文本框 775">
            <a:extLst>
              <a:ext uri="{FF2B5EF4-FFF2-40B4-BE49-F238E27FC236}">
                <a16:creationId xmlns:a16="http://schemas.microsoft.com/office/drawing/2014/main" id="{704A9C97-7997-4815-AA10-1F6820315D4A}"/>
              </a:ext>
            </a:extLst>
          </p:cNvPr>
          <p:cNvSpPr txBox="1"/>
          <p:nvPr/>
        </p:nvSpPr>
        <p:spPr>
          <a:xfrm flipH="1">
            <a:off x="6898277" y="2603001"/>
            <a:ext cx="51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训练</a:t>
            </a:r>
          </a:p>
        </p:txBody>
      </p:sp>
      <p:sp>
        <p:nvSpPr>
          <p:cNvPr id="777" name="文本框 776">
            <a:extLst>
              <a:ext uri="{FF2B5EF4-FFF2-40B4-BE49-F238E27FC236}">
                <a16:creationId xmlns:a16="http://schemas.microsoft.com/office/drawing/2014/main" id="{F06A4501-5E01-69C0-C1DB-DDC3DF5F8C83}"/>
              </a:ext>
            </a:extLst>
          </p:cNvPr>
          <p:cNvSpPr txBox="1"/>
          <p:nvPr/>
        </p:nvSpPr>
        <p:spPr>
          <a:xfrm flipH="1">
            <a:off x="7936117" y="3614817"/>
            <a:ext cx="79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后门模型</a:t>
            </a:r>
          </a:p>
        </p:txBody>
      </p:sp>
      <p:sp>
        <p:nvSpPr>
          <p:cNvPr id="778" name="文本框 777">
            <a:extLst>
              <a:ext uri="{FF2B5EF4-FFF2-40B4-BE49-F238E27FC236}">
                <a16:creationId xmlns:a16="http://schemas.microsoft.com/office/drawing/2014/main" id="{971B5E76-4EC1-79A7-84D5-8342A9EF7841}"/>
              </a:ext>
            </a:extLst>
          </p:cNvPr>
          <p:cNvSpPr txBox="1"/>
          <p:nvPr/>
        </p:nvSpPr>
        <p:spPr>
          <a:xfrm flipH="1">
            <a:off x="6110195" y="5537268"/>
            <a:ext cx="79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后门模型</a:t>
            </a:r>
          </a:p>
        </p:txBody>
      </p:sp>
      <p:sp>
        <p:nvSpPr>
          <p:cNvPr id="779" name="文本框 778">
            <a:extLst>
              <a:ext uri="{FF2B5EF4-FFF2-40B4-BE49-F238E27FC236}">
                <a16:creationId xmlns:a16="http://schemas.microsoft.com/office/drawing/2014/main" id="{A17BEB9E-18C5-59F5-192F-E61AA5E3A49D}"/>
              </a:ext>
            </a:extLst>
          </p:cNvPr>
          <p:cNvSpPr txBox="1"/>
          <p:nvPr/>
        </p:nvSpPr>
        <p:spPr>
          <a:xfrm flipH="1">
            <a:off x="3574418" y="2571124"/>
            <a:ext cx="304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训练</a:t>
            </a:r>
          </a:p>
        </p:txBody>
      </p:sp>
      <p:sp>
        <p:nvSpPr>
          <p:cNvPr id="780" name="文本框 779">
            <a:extLst>
              <a:ext uri="{FF2B5EF4-FFF2-40B4-BE49-F238E27FC236}">
                <a16:creationId xmlns:a16="http://schemas.microsoft.com/office/drawing/2014/main" id="{4D59D056-DD25-9DDA-743C-6E89A7402192}"/>
              </a:ext>
            </a:extLst>
          </p:cNvPr>
          <p:cNvSpPr txBox="1"/>
          <p:nvPr/>
        </p:nvSpPr>
        <p:spPr>
          <a:xfrm flipH="1">
            <a:off x="3578863" y="998704"/>
            <a:ext cx="304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设置</a:t>
            </a:r>
          </a:p>
        </p:txBody>
      </p:sp>
      <p:sp>
        <p:nvSpPr>
          <p:cNvPr id="781" name="文本框 780">
            <a:extLst>
              <a:ext uri="{FF2B5EF4-FFF2-40B4-BE49-F238E27FC236}">
                <a16:creationId xmlns:a16="http://schemas.microsoft.com/office/drawing/2014/main" id="{FA4634BE-07B5-A91F-B4C7-BA759C7BA6BF}"/>
              </a:ext>
            </a:extLst>
          </p:cNvPr>
          <p:cNvSpPr txBox="1"/>
          <p:nvPr/>
        </p:nvSpPr>
        <p:spPr>
          <a:xfrm flipH="1">
            <a:off x="3580905" y="4533780"/>
            <a:ext cx="304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推理</a:t>
            </a:r>
          </a:p>
        </p:txBody>
      </p:sp>
      <p:sp>
        <p:nvSpPr>
          <p:cNvPr id="783" name="文本框 782">
            <a:extLst>
              <a:ext uri="{FF2B5EF4-FFF2-40B4-BE49-F238E27FC236}">
                <a16:creationId xmlns:a16="http://schemas.microsoft.com/office/drawing/2014/main" id="{CD315678-61C2-F389-37DE-212B044847D4}"/>
              </a:ext>
            </a:extLst>
          </p:cNvPr>
          <p:cNvSpPr txBox="1"/>
          <p:nvPr/>
        </p:nvSpPr>
        <p:spPr>
          <a:xfrm flipH="1">
            <a:off x="4610633" y="1152049"/>
            <a:ext cx="108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目标标签：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4" name="文本框 783">
            <a:extLst>
              <a:ext uri="{FF2B5EF4-FFF2-40B4-BE49-F238E27FC236}">
                <a16:creationId xmlns:a16="http://schemas.microsoft.com/office/drawing/2014/main" id="{3B37DB41-5BD2-FFDF-B93C-E39C8DB41572}"/>
              </a:ext>
            </a:extLst>
          </p:cNvPr>
          <p:cNvSpPr txBox="1"/>
          <p:nvPr/>
        </p:nvSpPr>
        <p:spPr>
          <a:xfrm flipH="1">
            <a:off x="7100990" y="1156267"/>
            <a:ext cx="108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触发器：</a:t>
            </a:r>
          </a:p>
        </p:txBody>
      </p:sp>
      <p:sp>
        <p:nvSpPr>
          <p:cNvPr id="785" name="文本框 784">
            <a:extLst>
              <a:ext uri="{FF2B5EF4-FFF2-40B4-BE49-F238E27FC236}">
                <a16:creationId xmlns:a16="http://schemas.microsoft.com/office/drawing/2014/main" id="{28D67E50-EF42-CD5D-DB78-E2A43F18351C}"/>
              </a:ext>
            </a:extLst>
          </p:cNvPr>
          <p:cNvSpPr txBox="1"/>
          <p:nvPr/>
        </p:nvSpPr>
        <p:spPr>
          <a:xfrm flipH="1">
            <a:off x="4480834" y="4239689"/>
            <a:ext cx="50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良性样本</a:t>
            </a:r>
          </a:p>
        </p:txBody>
      </p:sp>
      <p:sp>
        <p:nvSpPr>
          <p:cNvPr id="786" name="文本框 785">
            <a:extLst>
              <a:ext uri="{FF2B5EF4-FFF2-40B4-BE49-F238E27FC236}">
                <a16:creationId xmlns:a16="http://schemas.microsoft.com/office/drawing/2014/main" id="{5E5D6433-8F7C-B22B-0FFC-4C216E54CF6B}"/>
              </a:ext>
            </a:extLst>
          </p:cNvPr>
          <p:cNvSpPr txBox="1"/>
          <p:nvPr/>
        </p:nvSpPr>
        <p:spPr>
          <a:xfrm flipH="1">
            <a:off x="4480834" y="4863366"/>
            <a:ext cx="50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毒化样本</a:t>
            </a:r>
          </a:p>
        </p:txBody>
      </p:sp>
      <p:cxnSp>
        <p:nvCxnSpPr>
          <p:cNvPr id="709" name="直接箭头连接符 708">
            <a:extLst>
              <a:ext uri="{FF2B5EF4-FFF2-40B4-BE49-F238E27FC236}">
                <a16:creationId xmlns:a16="http://schemas.microsoft.com/office/drawing/2014/main" id="{C42E084D-CD45-106A-D921-865FDF861559}"/>
              </a:ext>
            </a:extLst>
          </p:cNvPr>
          <p:cNvCxnSpPr>
            <a:cxnSpLocks/>
          </p:cNvCxnSpPr>
          <p:nvPr/>
        </p:nvCxnSpPr>
        <p:spPr>
          <a:xfrm>
            <a:off x="5273040" y="4299340"/>
            <a:ext cx="488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直接箭头连接符 795">
            <a:extLst>
              <a:ext uri="{FF2B5EF4-FFF2-40B4-BE49-F238E27FC236}">
                <a16:creationId xmlns:a16="http://schemas.microsoft.com/office/drawing/2014/main" id="{30938E15-2F70-5D5D-19C1-A00DF8CBF94D}"/>
              </a:ext>
            </a:extLst>
          </p:cNvPr>
          <p:cNvCxnSpPr>
            <a:cxnSpLocks/>
          </p:cNvCxnSpPr>
          <p:nvPr/>
        </p:nvCxnSpPr>
        <p:spPr>
          <a:xfrm>
            <a:off x="5273040" y="4623546"/>
            <a:ext cx="488565" cy="1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>
            <a:extLst>
              <a:ext uri="{FF2B5EF4-FFF2-40B4-BE49-F238E27FC236}">
                <a16:creationId xmlns:a16="http://schemas.microsoft.com/office/drawing/2014/main" id="{2E594492-5750-E4C7-3A03-2458E164F081}"/>
              </a:ext>
            </a:extLst>
          </p:cNvPr>
          <p:cNvCxnSpPr>
            <a:cxnSpLocks/>
          </p:cNvCxnSpPr>
          <p:nvPr/>
        </p:nvCxnSpPr>
        <p:spPr>
          <a:xfrm>
            <a:off x="5273040" y="4950702"/>
            <a:ext cx="488565" cy="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直接箭头连接符 797">
            <a:extLst>
              <a:ext uri="{FF2B5EF4-FFF2-40B4-BE49-F238E27FC236}">
                <a16:creationId xmlns:a16="http://schemas.microsoft.com/office/drawing/2014/main" id="{D750B7F1-159B-6358-93A3-51621624EA53}"/>
              </a:ext>
            </a:extLst>
          </p:cNvPr>
          <p:cNvCxnSpPr>
            <a:cxnSpLocks/>
          </p:cNvCxnSpPr>
          <p:nvPr/>
        </p:nvCxnSpPr>
        <p:spPr>
          <a:xfrm>
            <a:off x="5273040" y="5276613"/>
            <a:ext cx="488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接箭头连接符 802">
            <a:extLst>
              <a:ext uri="{FF2B5EF4-FFF2-40B4-BE49-F238E27FC236}">
                <a16:creationId xmlns:a16="http://schemas.microsoft.com/office/drawing/2014/main" id="{8C2201DC-8E0C-6FB2-C4E7-43EAAE1C5CFE}"/>
              </a:ext>
            </a:extLst>
          </p:cNvPr>
          <p:cNvCxnSpPr>
            <a:cxnSpLocks/>
          </p:cNvCxnSpPr>
          <p:nvPr/>
        </p:nvCxnSpPr>
        <p:spPr>
          <a:xfrm>
            <a:off x="7221730" y="4299340"/>
            <a:ext cx="488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箭头连接符 803">
            <a:extLst>
              <a:ext uri="{FF2B5EF4-FFF2-40B4-BE49-F238E27FC236}">
                <a16:creationId xmlns:a16="http://schemas.microsoft.com/office/drawing/2014/main" id="{34A28C7B-0341-402D-3E9C-E67EE06E7887}"/>
              </a:ext>
            </a:extLst>
          </p:cNvPr>
          <p:cNvCxnSpPr>
            <a:cxnSpLocks/>
          </p:cNvCxnSpPr>
          <p:nvPr/>
        </p:nvCxnSpPr>
        <p:spPr>
          <a:xfrm>
            <a:off x="7221730" y="4623546"/>
            <a:ext cx="488565" cy="1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直接箭头连接符 804">
            <a:extLst>
              <a:ext uri="{FF2B5EF4-FFF2-40B4-BE49-F238E27FC236}">
                <a16:creationId xmlns:a16="http://schemas.microsoft.com/office/drawing/2014/main" id="{5B5BA8E1-6B8E-CA5C-AF5E-052EE3AAACE0}"/>
              </a:ext>
            </a:extLst>
          </p:cNvPr>
          <p:cNvCxnSpPr>
            <a:cxnSpLocks/>
          </p:cNvCxnSpPr>
          <p:nvPr/>
        </p:nvCxnSpPr>
        <p:spPr>
          <a:xfrm>
            <a:off x="7221730" y="4950702"/>
            <a:ext cx="488565" cy="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直接箭头连接符 805">
            <a:extLst>
              <a:ext uri="{FF2B5EF4-FFF2-40B4-BE49-F238E27FC236}">
                <a16:creationId xmlns:a16="http://schemas.microsoft.com/office/drawing/2014/main" id="{9A96DC72-0238-64A6-AB9C-5BFBC5468268}"/>
              </a:ext>
            </a:extLst>
          </p:cNvPr>
          <p:cNvCxnSpPr>
            <a:cxnSpLocks/>
          </p:cNvCxnSpPr>
          <p:nvPr/>
        </p:nvCxnSpPr>
        <p:spPr>
          <a:xfrm>
            <a:off x="7221730" y="5276613"/>
            <a:ext cx="488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文本框 806">
            <a:extLst>
              <a:ext uri="{FF2B5EF4-FFF2-40B4-BE49-F238E27FC236}">
                <a16:creationId xmlns:a16="http://schemas.microsoft.com/office/drawing/2014/main" id="{D12676B6-FAAA-9406-105E-DA68B7EFDE70}"/>
              </a:ext>
            </a:extLst>
          </p:cNvPr>
          <p:cNvSpPr txBox="1"/>
          <p:nvPr/>
        </p:nvSpPr>
        <p:spPr>
          <a:xfrm flipH="1">
            <a:off x="7678738" y="4171122"/>
            <a:ext cx="79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标签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" name="文本框 807">
            <a:extLst>
              <a:ext uri="{FF2B5EF4-FFF2-40B4-BE49-F238E27FC236}">
                <a16:creationId xmlns:a16="http://schemas.microsoft.com/office/drawing/2014/main" id="{866C2F08-4138-6CEB-A3A6-C0A4290C2BD6}"/>
              </a:ext>
            </a:extLst>
          </p:cNvPr>
          <p:cNvSpPr txBox="1"/>
          <p:nvPr/>
        </p:nvSpPr>
        <p:spPr>
          <a:xfrm flipH="1">
            <a:off x="7678737" y="4488623"/>
            <a:ext cx="79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标签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0" name="文本框 809">
            <a:extLst>
              <a:ext uri="{FF2B5EF4-FFF2-40B4-BE49-F238E27FC236}">
                <a16:creationId xmlns:a16="http://schemas.microsoft.com/office/drawing/2014/main" id="{EBA06778-7A4D-761D-C09E-A1006BFB0090}"/>
              </a:ext>
            </a:extLst>
          </p:cNvPr>
          <p:cNvSpPr txBox="1"/>
          <p:nvPr/>
        </p:nvSpPr>
        <p:spPr>
          <a:xfrm flipH="1">
            <a:off x="7678738" y="4815782"/>
            <a:ext cx="79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标签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1" name="文本框 810">
            <a:extLst>
              <a:ext uri="{FF2B5EF4-FFF2-40B4-BE49-F238E27FC236}">
                <a16:creationId xmlns:a16="http://schemas.microsoft.com/office/drawing/2014/main" id="{DFBADDC6-0EEF-90C2-E8C8-D4DE50A24BFA}"/>
              </a:ext>
            </a:extLst>
          </p:cNvPr>
          <p:cNvSpPr txBox="1"/>
          <p:nvPr/>
        </p:nvSpPr>
        <p:spPr>
          <a:xfrm flipH="1">
            <a:off x="7678738" y="5138113"/>
            <a:ext cx="79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标签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2" name="文本框 811">
            <a:extLst>
              <a:ext uri="{FF2B5EF4-FFF2-40B4-BE49-F238E27FC236}">
                <a16:creationId xmlns:a16="http://schemas.microsoft.com/office/drawing/2014/main" id="{63AB4777-899C-11FF-FE38-9E828B3336DF}"/>
              </a:ext>
            </a:extLst>
          </p:cNvPr>
          <p:cNvSpPr txBox="1"/>
          <p:nvPr/>
        </p:nvSpPr>
        <p:spPr>
          <a:xfrm flipH="1">
            <a:off x="8302829" y="4246772"/>
            <a:ext cx="50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正确标签</a:t>
            </a:r>
          </a:p>
        </p:txBody>
      </p:sp>
      <p:sp>
        <p:nvSpPr>
          <p:cNvPr id="813" name="文本框 812">
            <a:extLst>
              <a:ext uri="{FF2B5EF4-FFF2-40B4-BE49-F238E27FC236}">
                <a16:creationId xmlns:a16="http://schemas.microsoft.com/office/drawing/2014/main" id="{60B57CDD-8AA8-7624-A4D2-5D971B64B341}"/>
              </a:ext>
            </a:extLst>
          </p:cNvPr>
          <p:cNvSpPr txBox="1"/>
          <p:nvPr/>
        </p:nvSpPr>
        <p:spPr>
          <a:xfrm flipH="1">
            <a:off x="8302829" y="4850483"/>
            <a:ext cx="50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目标标签</a:t>
            </a:r>
          </a:p>
        </p:txBody>
      </p:sp>
    </p:spTree>
    <p:extLst>
      <p:ext uri="{BB962C8B-B14F-4D97-AF65-F5344CB8AC3E}">
        <p14:creationId xmlns:p14="http://schemas.microsoft.com/office/powerpoint/2010/main" val="5815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6E6F79B-3604-6CAC-A83A-5DA1E9B9A7D2}"/>
              </a:ext>
            </a:extLst>
          </p:cNvPr>
          <p:cNvGrpSpPr/>
          <p:nvPr/>
        </p:nvGrpSpPr>
        <p:grpSpPr>
          <a:xfrm>
            <a:off x="2807986" y="1186055"/>
            <a:ext cx="5414005" cy="3996771"/>
            <a:chOff x="3975428" y="1255066"/>
            <a:chExt cx="5414005" cy="3996771"/>
          </a:xfrm>
        </p:grpSpPr>
        <p:pic>
          <p:nvPicPr>
            <p:cNvPr id="1649" name="Picture 513">
              <a:extLst>
                <a:ext uri="{FF2B5EF4-FFF2-40B4-BE49-F238E27FC236}">
                  <a16:creationId xmlns:a16="http://schemas.microsoft.com/office/drawing/2014/main" id="{721BA8E6-B189-7091-2100-D1411CB7E6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22" b="2424"/>
            <a:stretch/>
          </p:blipFill>
          <p:spPr bwMode="auto">
            <a:xfrm>
              <a:off x="4776613" y="1744662"/>
              <a:ext cx="46785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50" name="Picture 514">
              <a:extLst>
                <a:ext uri="{FF2B5EF4-FFF2-40B4-BE49-F238E27FC236}">
                  <a16:creationId xmlns:a16="http://schemas.microsoft.com/office/drawing/2014/main" id="{54C01CA9-4C74-EEF7-12CD-73C9E6062F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21" b="2551"/>
            <a:stretch/>
          </p:blipFill>
          <p:spPr bwMode="auto">
            <a:xfrm>
              <a:off x="5362400" y="1759857"/>
              <a:ext cx="482374" cy="519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51" name="Picture 515">
              <a:extLst>
                <a:ext uri="{FF2B5EF4-FFF2-40B4-BE49-F238E27FC236}">
                  <a16:creationId xmlns:a16="http://schemas.microsoft.com/office/drawing/2014/main" id="{F002EA34-E4EB-F94E-D228-F2D51A85C6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656" b="2597"/>
            <a:stretch/>
          </p:blipFill>
          <p:spPr bwMode="auto">
            <a:xfrm>
              <a:off x="5967237" y="1762125"/>
              <a:ext cx="464684" cy="51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29" name="Freeform 529">
              <a:extLst>
                <a:ext uri="{FF2B5EF4-FFF2-40B4-BE49-F238E27FC236}">
                  <a16:creationId xmlns:a16="http://schemas.microsoft.com/office/drawing/2014/main" id="{64AE85F5-1AFD-B114-F01E-429ABD5E6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371" y="1546225"/>
              <a:ext cx="2135188" cy="198438"/>
            </a:xfrm>
            <a:custGeom>
              <a:avLst/>
              <a:gdLst>
                <a:gd name="T0" fmla="*/ 0 w 4037"/>
                <a:gd name="T1" fmla="*/ 374 h 374"/>
                <a:gd name="T2" fmla="*/ 2 w 4037"/>
                <a:gd name="T3" fmla="*/ 300 h 374"/>
                <a:gd name="T4" fmla="*/ 13 w 4037"/>
                <a:gd name="T5" fmla="*/ 219 h 374"/>
                <a:gd name="T6" fmla="*/ 25 w 4037"/>
                <a:gd name="T7" fmla="*/ 190 h 374"/>
                <a:gd name="T8" fmla="*/ 31 w 4037"/>
                <a:gd name="T9" fmla="*/ 187 h 374"/>
                <a:gd name="T10" fmla="*/ 2013 w 4037"/>
                <a:gd name="T11" fmla="*/ 187 h 374"/>
                <a:gd name="T12" fmla="*/ 2020 w 4037"/>
                <a:gd name="T13" fmla="*/ 184 h 374"/>
                <a:gd name="T14" fmla="*/ 2030 w 4037"/>
                <a:gd name="T15" fmla="*/ 157 h 374"/>
                <a:gd name="T16" fmla="*/ 2043 w 4037"/>
                <a:gd name="T17" fmla="*/ 75 h 374"/>
                <a:gd name="T18" fmla="*/ 2044 w 4037"/>
                <a:gd name="T19" fmla="*/ 0 h 374"/>
                <a:gd name="T20" fmla="*/ 2046 w 4037"/>
                <a:gd name="T21" fmla="*/ 75 h 374"/>
                <a:gd name="T22" fmla="*/ 2057 w 4037"/>
                <a:gd name="T23" fmla="*/ 157 h 374"/>
                <a:gd name="T24" fmla="*/ 2069 w 4037"/>
                <a:gd name="T25" fmla="*/ 184 h 374"/>
                <a:gd name="T26" fmla="*/ 2076 w 4037"/>
                <a:gd name="T27" fmla="*/ 187 h 374"/>
                <a:gd name="T28" fmla="*/ 4005 w 4037"/>
                <a:gd name="T29" fmla="*/ 187 h 374"/>
                <a:gd name="T30" fmla="*/ 4011 w 4037"/>
                <a:gd name="T31" fmla="*/ 190 h 374"/>
                <a:gd name="T32" fmla="*/ 4022 w 4037"/>
                <a:gd name="T33" fmla="*/ 219 h 374"/>
                <a:gd name="T34" fmla="*/ 4034 w 4037"/>
                <a:gd name="T35" fmla="*/ 300 h 374"/>
                <a:gd name="T36" fmla="*/ 4037 w 4037"/>
                <a:gd name="T3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37" h="374">
                  <a:moveTo>
                    <a:pt x="0" y="374"/>
                  </a:moveTo>
                  <a:lnTo>
                    <a:pt x="2" y="300"/>
                  </a:lnTo>
                  <a:lnTo>
                    <a:pt x="13" y="219"/>
                  </a:lnTo>
                  <a:lnTo>
                    <a:pt x="25" y="190"/>
                  </a:lnTo>
                  <a:lnTo>
                    <a:pt x="31" y="187"/>
                  </a:lnTo>
                  <a:lnTo>
                    <a:pt x="2013" y="187"/>
                  </a:lnTo>
                  <a:lnTo>
                    <a:pt x="2020" y="184"/>
                  </a:lnTo>
                  <a:lnTo>
                    <a:pt x="2030" y="157"/>
                  </a:lnTo>
                  <a:lnTo>
                    <a:pt x="2043" y="75"/>
                  </a:lnTo>
                  <a:lnTo>
                    <a:pt x="2044" y="0"/>
                  </a:lnTo>
                  <a:lnTo>
                    <a:pt x="2046" y="75"/>
                  </a:lnTo>
                  <a:lnTo>
                    <a:pt x="2057" y="157"/>
                  </a:lnTo>
                  <a:lnTo>
                    <a:pt x="2069" y="184"/>
                  </a:lnTo>
                  <a:lnTo>
                    <a:pt x="2076" y="187"/>
                  </a:lnTo>
                  <a:lnTo>
                    <a:pt x="4005" y="187"/>
                  </a:lnTo>
                  <a:lnTo>
                    <a:pt x="4011" y="190"/>
                  </a:lnTo>
                  <a:lnTo>
                    <a:pt x="4022" y="219"/>
                  </a:lnTo>
                  <a:lnTo>
                    <a:pt x="4034" y="300"/>
                  </a:lnTo>
                  <a:lnTo>
                    <a:pt x="4037" y="3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730" name="Picture 530">
              <a:extLst>
                <a:ext uri="{FF2B5EF4-FFF2-40B4-BE49-F238E27FC236}">
                  <a16:creationId xmlns:a16="http://schemas.microsoft.com/office/drawing/2014/main" id="{157E153A-61B6-CC3A-9A3B-442E8B7B2E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2"/>
            <a:stretch/>
          </p:blipFill>
          <p:spPr bwMode="auto">
            <a:xfrm>
              <a:off x="4763005" y="2317750"/>
              <a:ext cx="476705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31" name="Picture 531">
              <a:extLst>
                <a:ext uri="{FF2B5EF4-FFF2-40B4-BE49-F238E27FC236}">
                  <a16:creationId xmlns:a16="http://schemas.microsoft.com/office/drawing/2014/main" id="{E9DD8E97-6138-674D-0D05-A499791EFE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73" b="3572"/>
            <a:stretch/>
          </p:blipFill>
          <p:spPr bwMode="auto">
            <a:xfrm>
              <a:off x="5355142" y="2323193"/>
              <a:ext cx="475117" cy="489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32" name="Picture 532">
              <a:extLst>
                <a:ext uri="{FF2B5EF4-FFF2-40B4-BE49-F238E27FC236}">
                  <a16:creationId xmlns:a16="http://schemas.microsoft.com/office/drawing/2014/main" id="{D586F5FE-C8C2-9AD0-5D17-D18EC5CD2F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54" b="-2922"/>
            <a:stretch/>
          </p:blipFill>
          <p:spPr bwMode="auto">
            <a:xfrm>
              <a:off x="5952950" y="2319225"/>
              <a:ext cx="470354" cy="53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4" name="Freeform 534">
              <a:extLst>
                <a:ext uri="{FF2B5EF4-FFF2-40B4-BE49-F238E27FC236}">
                  <a16:creationId xmlns:a16="http://schemas.microsoft.com/office/drawing/2014/main" id="{D17ED510-74AA-E5B7-AF94-C472F0D3D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371" y="2826881"/>
              <a:ext cx="2135188" cy="198438"/>
            </a:xfrm>
            <a:custGeom>
              <a:avLst/>
              <a:gdLst>
                <a:gd name="T0" fmla="*/ 4037 w 4037"/>
                <a:gd name="T1" fmla="*/ 0 h 375"/>
                <a:gd name="T2" fmla="*/ 4034 w 4037"/>
                <a:gd name="T3" fmla="*/ 77 h 375"/>
                <a:gd name="T4" fmla="*/ 4022 w 4037"/>
                <a:gd name="T5" fmla="*/ 157 h 375"/>
                <a:gd name="T6" fmla="*/ 4011 w 4037"/>
                <a:gd name="T7" fmla="*/ 186 h 375"/>
                <a:gd name="T8" fmla="*/ 4005 w 4037"/>
                <a:gd name="T9" fmla="*/ 188 h 375"/>
                <a:gd name="T10" fmla="*/ 2023 w 4037"/>
                <a:gd name="T11" fmla="*/ 188 h 375"/>
                <a:gd name="T12" fmla="*/ 2017 w 4037"/>
                <a:gd name="T13" fmla="*/ 191 h 375"/>
                <a:gd name="T14" fmla="*/ 2005 w 4037"/>
                <a:gd name="T15" fmla="*/ 219 h 375"/>
                <a:gd name="T16" fmla="*/ 1992 w 4037"/>
                <a:gd name="T17" fmla="*/ 300 h 375"/>
                <a:gd name="T18" fmla="*/ 1991 w 4037"/>
                <a:gd name="T19" fmla="*/ 375 h 375"/>
                <a:gd name="T20" fmla="*/ 1990 w 4037"/>
                <a:gd name="T21" fmla="*/ 300 h 375"/>
                <a:gd name="T22" fmla="*/ 1978 w 4037"/>
                <a:gd name="T23" fmla="*/ 219 h 375"/>
                <a:gd name="T24" fmla="*/ 1967 w 4037"/>
                <a:gd name="T25" fmla="*/ 191 h 375"/>
                <a:gd name="T26" fmla="*/ 1961 w 4037"/>
                <a:gd name="T27" fmla="*/ 188 h 375"/>
                <a:gd name="T28" fmla="*/ 31 w 4037"/>
                <a:gd name="T29" fmla="*/ 188 h 375"/>
                <a:gd name="T30" fmla="*/ 25 w 4037"/>
                <a:gd name="T31" fmla="*/ 186 h 375"/>
                <a:gd name="T32" fmla="*/ 13 w 4037"/>
                <a:gd name="T33" fmla="*/ 157 h 375"/>
                <a:gd name="T34" fmla="*/ 2 w 4037"/>
                <a:gd name="T35" fmla="*/ 77 h 375"/>
                <a:gd name="T36" fmla="*/ 0 w 4037"/>
                <a:gd name="T37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37" h="375">
                  <a:moveTo>
                    <a:pt x="4037" y="0"/>
                  </a:moveTo>
                  <a:lnTo>
                    <a:pt x="4034" y="77"/>
                  </a:lnTo>
                  <a:lnTo>
                    <a:pt x="4022" y="157"/>
                  </a:lnTo>
                  <a:lnTo>
                    <a:pt x="4011" y="186"/>
                  </a:lnTo>
                  <a:lnTo>
                    <a:pt x="4005" y="188"/>
                  </a:lnTo>
                  <a:lnTo>
                    <a:pt x="2023" y="188"/>
                  </a:lnTo>
                  <a:lnTo>
                    <a:pt x="2017" y="191"/>
                  </a:lnTo>
                  <a:lnTo>
                    <a:pt x="2005" y="219"/>
                  </a:lnTo>
                  <a:lnTo>
                    <a:pt x="1992" y="300"/>
                  </a:lnTo>
                  <a:lnTo>
                    <a:pt x="1991" y="375"/>
                  </a:lnTo>
                  <a:lnTo>
                    <a:pt x="1990" y="300"/>
                  </a:lnTo>
                  <a:lnTo>
                    <a:pt x="1978" y="219"/>
                  </a:lnTo>
                  <a:lnTo>
                    <a:pt x="1967" y="191"/>
                  </a:lnTo>
                  <a:lnTo>
                    <a:pt x="1961" y="188"/>
                  </a:lnTo>
                  <a:lnTo>
                    <a:pt x="31" y="188"/>
                  </a:lnTo>
                  <a:lnTo>
                    <a:pt x="25" y="186"/>
                  </a:lnTo>
                  <a:lnTo>
                    <a:pt x="13" y="157"/>
                  </a:lnTo>
                  <a:lnTo>
                    <a:pt x="2" y="7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6" name="Line 602">
              <a:extLst>
                <a:ext uri="{FF2B5EF4-FFF2-40B4-BE49-F238E27FC236}">
                  <a16:creationId xmlns:a16="http://schemas.microsoft.com/office/drawing/2014/main" id="{A71024C9-FDAE-D7C9-8637-E34DD0979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5428" y="3428999"/>
              <a:ext cx="5099681" cy="53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750" name="Picture 726">
              <a:extLst>
                <a:ext uri="{FF2B5EF4-FFF2-40B4-BE49-F238E27FC236}">
                  <a16:creationId xmlns:a16="http://schemas.microsoft.com/office/drawing/2014/main" id="{D730A4AA-9663-7F97-5CB0-B8DF08B7C4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03" b="6740"/>
            <a:stretch/>
          </p:blipFill>
          <p:spPr bwMode="auto">
            <a:xfrm>
              <a:off x="7486020" y="1571625"/>
              <a:ext cx="1903413" cy="146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62" name="Picture 738">
              <a:extLst>
                <a:ext uri="{FF2B5EF4-FFF2-40B4-BE49-F238E27FC236}">
                  <a16:creationId xmlns:a16="http://schemas.microsoft.com/office/drawing/2014/main" id="{D48E2E77-C6BF-1219-BB2D-3E065AFC60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39" b="5405"/>
            <a:stretch/>
          </p:blipFill>
          <p:spPr bwMode="auto">
            <a:xfrm>
              <a:off x="5781046" y="3580606"/>
              <a:ext cx="1736725" cy="1367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15" name="组合 1914">
              <a:extLst>
                <a:ext uri="{FF2B5EF4-FFF2-40B4-BE49-F238E27FC236}">
                  <a16:creationId xmlns:a16="http://schemas.microsoft.com/office/drawing/2014/main" id="{830FAF21-11D4-C47B-A8FC-F9DACDE3D552}"/>
                </a:ext>
              </a:extLst>
            </p:cNvPr>
            <p:cNvGrpSpPr/>
            <p:nvPr/>
          </p:nvGrpSpPr>
          <p:grpSpPr>
            <a:xfrm>
              <a:off x="4997593" y="3596363"/>
              <a:ext cx="297429" cy="1267045"/>
              <a:chOff x="3691959" y="4243623"/>
              <a:chExt cx="297429" cy="1267045"/>
            </a:xfrm>
          </p:grpSpPr>
          <p:pic>
            <p:nvPicPr>
              <p:cNvPr id="1816" name="Picture 612">
                <a:extLst>
                  <a:ext uri="{FF2B5EF4-FFF2-40B4-BE49-F238E27FC236}">
                    <a16:creationId xmlns:a16="http://schemas.microsoft.com/office/drawing/2014/main" id="{F5FA8EB2-D1A0-A4CA-611D-65A533A601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5434" b="668"/>
              <a:stretch/>
            </p:blipFill>
            <p:spPr bwMode="auto">
              <a:xfrm>
                <a:off x="3697288" y="4892035"/>
                <a:ext cx="276225" cy="286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17" name="Picture 613">
                <a:extLst>
                  <a:ext uri="{FF2B5EF4-FFF2-40B4-BE49-F238E27FC236}">
                    <a16:creationId xmlns:a16="http://schemas.microsoft.com/office/drawing/2014/main" id="{9F670895-27F3-2FBC-17A6-3AD4FBFE33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6414" b="3589"/>
              <a:stretch/>
            </p:blipFill>
            <p:spPr bwMode="auto">
              <a:xfrm>
                <a:off x="3697288" y="5212218"/>
                <a:ext cx="291192" cy="298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83" name="Picture 759">
                <a:extLst>
                  <a:ext uri="{FF2B5EF4-FFF2-40B4-BE49-F238E27FC236}">
                    <a16:creationId xmlns:a16="http://schemas.microsoft.com/office/drawing/2014/main" id="{6F91173F-6EF4-670B-3625-D833180886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-1" r="4580" b="2173"/>
              <a:stretch/>
            </p:blipFill>
            <p:spPr bwMode="auto">
              <a:xfrm>
                <a:off x="3691959" y="4243623"/>
                <a:ext cx="278719" cy="2810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84" name="Picture 760">
                <a:extLst>
                  <a:ext uri="{FF2B5EF4-FFF2-40B4-BE49-F238E27FC236}">
                    <a16:creationId xmlns:a16="http://schemas.microsoft.com/office/drawing/2014/main" id="{7A70B647-EDF2-7362-1841-54393EA31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5641" b="2785"/>
              <a:stretch/>
            </p:blipFill>
            <p:spPr bwMode="auto">
              <a:xfrm>
                <a:off x="3697288" y="4557905"/>
                <a:ext cx="292100" cy="300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64" name="Rectangle 741">
              <a:extLst>
                <a:ext uri="{FF2B5EF4-FFF2-40B4-BE49-F238E27FC236}">
                  <a16:creationId xmlns:a16="http://schemas.microsoft.com/office/drawing/2014/main" id="{4A498124-0C58-D6B6-CE67-C9A13BAB9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799" y="4482373"/>
              <a:ext cx="36513" cy="365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Rectangle 741">
              <a:extLst>
                <a:ext uri="{FF2B5EF4-FFF2-40B4-BE49-F238E27FC236}">
                  <a16:creationId xmlns:a16="http://schemas.microsoft.com/office/drawing/2014/main" id="{32EADE5B-0D8E-6D5A-6DC7-5AE6E646B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791" y="4817002"/>
              <a:ext cx="36513" cy="365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Rectangle 741">
              <a:extLst>
                <a:ext uri="{FF2B5EF4-FFF2-40B4-BE49-F238E27FC236}">
                  <a16:creationId xmlns:a16="http://schemas.microsoft.com/office/drawing/2014/main" id="{879471A3-CFA0-B723-0015-46E3FEBF4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010" y="2759411"/>
              <a:ext cx="36513" cy="365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Rectangle 741">
              <a:extLst>
                <a:ext uri="{FF2B5EF4-FFF2-40B4-BE49-F238E27FC236}">
                  <a16:creationId xmlns:a16="http://schemas.microsoft.com/office/drawing/2014/main" id="{09D8C7AC-C0DE-4793-5546-923E411A4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850" y="2759411"/>
              <a:ext cx="36513" cy="365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Rectangle 741">
              <a:extLst>
                <a:ext uri="{FF2B5EF4-FFF2-40B4-BE49-F238E27FC236}">
                  <a16:creationId xmlns:a16="http://schemas.microsoft.com/office/drawing/2014/main" id="{E554FD6A-FA7F-B3B3-E302-ED8A14FD4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9806" y="2762049"/>
              <a:ext cx="36513" cy="365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6" name="文本框 1915">
              <a:extLst>
                <a:ext uri="{FF2B5EF4-FFF2-40B4-BE49-F238E27FC236}">
                  <a16:creationId xmlns:a16="http://schemas.microsoft.com/office/drawing/2014/main" id="{102A015A-2A1F-7B58-30AC-9E650A961535}"/>
                </a:ext>
              </a:extLst>
            </p:cNvPr>
            <p:cNvSpPr txBox="1"/>
            <p:nvPr/>
          </p:nvSpPr>
          <p:spPr>
            <a:xfrm flipH="1">
              <a:off x="6423304" y="1903062"/>
              <a:ext cx="419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0" name="文本框 769">
              <a:extLst>
                <a:ext uri="{FF2B5EF4-FFF2-40B4-BE49-F238E27FC236}">
                  <a16:creationId xmlns:a16="http://schemas.microsoft.com/office/drawing/2014/main" id="{4F48C65D-D2DB-FB4F-F9E4-2FB27185F811}"/>
                </a:ext>
              </a:extLst>
            </p:cNvPr>
            <p:cNvSpPr txBox="1"/>
            <p:nvPr/>
          </p:nvSpPr>
          <p:spPr>
            <a:xfrm flipH="1">
              <a:off x="6419493" y="2429565"/>
              <a:ext cx="419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1" name="文本框 770">
              <a:extLst>
                <a:ext uri="{FF2B5EF4-FFF2-40B4-BE49-F238E27FC236}">
                  <a16:creationId xmlns:a16="http://schemas.microsoft.com/office/drawing/2014/main" id="{B840B242-DDDD-DCFE-9099-FCE030949091}"/>
                </a:ext>
              </a:extLst>
            </p:cNvPr>
            <p:cNvSpPr txBox="1"/>
            <p:nvPr/>
          </p:nvSpPr>
          <p:spPr>
            <a:xfrm flipH="1">
              <a:off x="5379430" y="1255066"/>
              <a:ext cx="794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良性样本</a:t>
              </a:r>
            </a:p>
          </p:txBody>
        </p:sp>
        <p:sp>
          <p:nvSpPr>
            <p:cNvPr id="772" name="文本框 771">
              <a:extLst>
                <a:ext uri="{FF2B5EF4-FFF2-40B4-BE49-F238E27FC236}">
                  <a16:creationId xmlns:a16="http://schemas.microsoft.com/office/drawing/2014/main" id="{161F38BD-3784-7D8D-C106-B5941110606A}"/>
                </a:ext>
              </a:extLst>
            </p:cNvPr>
            <p:cNvSpPr txBox="1"/>
            <p:nvPr/>
          </p:nvSpPr>
          <p:spPr>
            <a:xfrm flipH="1">
              <a:off x="5379429" y="3050836"/>
              <a:ext cx="794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毒化样本</a:t>
              </a:r>
            </a:p>
          </p:txBody>
        </p:sp>
        <p:cxnSp>
          <p:nvCxnSpPr>
            <p:cNvPr id="1918" name="直接箭头连接符 1917">
              <a:extLst>
                <a:ext uri="{FF2B5EF4-FFF2-40B4-BE49-F238E27FC236}">
                  <a16:creationId xmlns:a16="http://schemas.microsoft.com/office/drawing/2014/main" id="{E45197B3-B381-7C85-242C-4CAEFAF1207F}"/>
                </a:ext>
              </a:extLst>
            </p:cNvPr>
            <p:cNvCxnSpPr>
              <a:cxnSpLocks/>
              <a:endCxn id="1750" idx="1"/>
            </p:cNvCxnSpPr>
            <p:nvPr/>
          </p:nvCxnSpPr>
          <p:spPr>
            <a:xfrm>
              <a:off x="6959288" y="2301875"/>
              <a:ext cx="5267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" name="文本框 775">
              <a:extLst>
                <a:ext uri="{FF2B5EF4-FFF2-40B4-BE49-F238E27FC236}">
                  <a16:creationId xmlns:a16="http://schemas.microsoft.com/office/drawing/2014/main" id="{704A9C97-7997-4815-AA10-1F6820315D4A}"/>
                </a:ext>
              </a:extLst>
            </p:cNvPr>
            <p:cNvSpPr txBox="1"/>
            <p:nvPr/>
          </p:nvSpPr>
          <p:spPr>
            <a:xfrm flipH="1">
              <a:off x="6950035" y="2040571"/>
              <a:ext cx="512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训练</a:t>
              </a:r>
            </a:p>
          </p:txBody>
        </p:sp>
        <p:sp>
          <p:nvSpPr>
            <p:cNvPr id="777" name="文本框 776">
              <a:extLst>
                <a:ext uri="{FF2B5EF4-FFF2-40B4-BE49-F238E27FC236}">
                  <a16:creationId xmlns:a16="http://schemas.microsoft.com/office/drawing/2014/main" id="{F06A4501-5E01-69C0-C1DB-DDC3DF5F8C83}"/>
                </a:ext>
              </a:extLst>
            </p:cNvPr>
            <p:cNvSpPr txBox="1"/>
            <p:nvPr/>
          </p:nvSpPr>
          <p:spPr>
            <a:xfrm flipH="1">
              <a:off x="7987875" y="3052387"/>
              <a:ext cx="794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后门模型</a:t>
              </a:r>
            </a:p>
          </p:txBody>
        </p:sp>
        <p:sp>
          <p:nvSpPr>
            <p:cNvPr id="778" name="文本框 777">
              <a:extLst>
                <a:ext uri="{FF2B5EF4-FFF2-40B4-BE49-F238E27FC236}">
                  <a16:creationId xmlns:a16="http://schemas.microsoft.com/office/drawing/2014/main" id="{971B5E76-4EC1-79A7-84D5-8342A9EF7841}"/>
                </a:ext>
              </a:extLst>
            </p:cNvPr>
            <p:cNvSpPr txBox="1"/>
            <p:nvPr/>
          </p:nvSpPr>
          <p:spPr>
            <a:xfrm flipH="1">
              <a:off x="6161953" y="4974838"/>
              <a:ext cx="794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后门模型</a:t>
              </a:r>
            </a:p>
          </p:txBody>
        </p:sp>
        <p:sp>
          <p:nvSpPr>
            <p:cNvPr id="779" name="文本框 778">
              <a:extLst>
                <a:ext uri="{FF2B5EF4-FFF2-40B4-BE49-F238E27FC236}">
                  <a16:creationId xmlns:a16="http://schemas.microsoft.com/office/drawing/2014/main" id="{A17BEB9E-18C5-59F5-192F-E61AA5E3A49D}"/>
                </a:ext>
              </a:extLst>
            </p:cNvPr>
            <p:cNvSpPr txBox="1"/>
            <p:nvPr/>
          </p:nvSpPr>
          <p:spPr>
            <a:xfrm flipH="1">
              <a:off x="3976788" y="1997165"/>
              <a:ext cx="304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训练</a:t>
              </a:r>
            </a:p>
          </p:txBody>
        </p:sp>
        <p:sp>
          <p:nvSpPr>
            <p:cNvPr id="781" name="文本框 780">
              <a:extLst>
                <a:ext uri="{FF2B5EF4-FFF2-40B4-BE49-F238E27FC236}">
                  <a16:creationId xmlns:a16="http://schemas.microsoft.com/office/drawing/2014/main" id="{FA4634BE-07B5-A91F-B4C7-BA759C7BA6BF}"/>
                </a:ext>
              </a:extLst>
            </p:cNvPr>
            <p:cNvSpPr txBox="1"/>
            <p:nvPr/>
          </p:nvSpPr>
          <p:spPr>
            <a:xfrm flipH="1">
              <a:off x="3975428" y="3853619"/>
              <a:ext cx="304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推理</a:t>
              </a:r>
            </a:p>
          </p:txBody>
        </p:sp>
        <p:sp>
          <p:nvSpPr>
            <p:cNvPr id="785" name="文本框 784">
              <a:extLst>
                <a:ext uri="{FF2B5EF4-FFF2-40B4-BE49-F238E27FC236}">
                  <a16:creationId xmlns:a16="http://schemas.microsoft.com/office/drawing/2014/main" id="{28D67E50-EF42-CD5D-DB78-E2A43F18351C}"/>
                </a:ext>
              </a:extLst>
            </p:cNvPr>
            <p:cNvSpPr txBox="1"/>
            <p:nvPr/>
          </p:nvSpPr>
          <p:spPr>
            <a:xfrm flipH="1">
              <a:off x="4532592" y="3677259"/>
              <a:ext cx="504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良性样本</a:t>
              </a:r>
            </a:p>
          </p:txBody>
        </p:sp>
        <p:sp>
          <p:nvSpPr>
            <p:cNvPr id="786" name="文本框 785">
              <a:extLst>
                <a:ext uri="{FF2B5EF4-FFF2-40B4-BE49-F238E27FC236}">
                  <a16:creationId xmlns:a16="http://schemas.microsoft.com/office/drawing/2014/main" id="{5E5D6433-8F7C-B22B-0FFC-4C216E54CF6B}"/>
                </a:ext>
              </a:extLst>
            </p:cNvPr>
            <p:cNvSpPr txBox="1"/>
            <p:nvPr/>
          </p:nvSpPr>
          <p:spPr>
            <a:xfrm flipH="1">
              <a:off x="4532592" y="4300936"/>
              <a:ext cx="504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毒化样本</a:t>
              </a:r>
            </a:p>
          </p:txBody>
        </p:sp>
        <p:cxnSp>
          <p:nvCxnSpPr>
            <p:cNvPr id="709" name="直接箭头连接符 708">
              <a:extLst>
                <a:ext uri="{FF2B5EF4-FFF2-40B4-BE49-F238E27FC236}">
                  <a16:creationId xmlns:a16="http://schemas.microsoft.com/office/drawing/2014/main" id="{C42E084D-CD45-106A-D921-865FDF861559}"/>
                </a:ext>
              </a:extLst>
            </p:cNvPr>
            <p:cNvCxnSpPr>
              <a:cxnSpLocks/>
            </p:cNvCxnSpPr>
            <p:nvPr/>
          </p:nvCxnSpPr>
          <p:spPr>
            <a:xfrm>
              <a:off x="5324798" y="3736910"/>
              <a:ext cx="4885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接箭头连接符 795">
              <a:extLst>
                <a:ext uri="{FF2B5EF4-FFF2-40B4-BE49-F238E27FC236}">
                  <a16:creationId xmlns:a16="http://schemas.microsoft.com/office/drawing/2014/main" id="{30938E15-2F70-5D5D-19C1-A00DF8CBF94D}"/>
                </a:ext>
              </a:extLst>
            </p:cNvPr>
            <p:cNvCxnSpPr>
              <a:cxnSpLocks/>
            </p:cNvCxnSpPr>
            <p:nvPr/>
          </p:nvCxnSpPr>
          <p:spPr>
            <a:xfrm>
              <a:off x="5324798" y="4061116"/>
              <a:ext cx="488565" cy="15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接箭头连接符 796">
              <a:extLst>
                <a:ext uri="{FF2B5EF4-FFF2-40B4-BE49-F238E27FC236}">
                  <a16:creationId xmlns:a16="http://schemas.microsoft.com/office/drawing/2014/main" id="{2E594492-5750-E4C7-3A03-2458E164F081}"/>
                </a:ext>
              </a:extLst>
            </p:cNvPr>
            <p:cNvCxnSpPr>
              <a:cxnSpLocks/>
            </p:cNvCxnSpPr>
            <p:nvPr/>
          </p:nvCxnSpPr>
          <p:spPr>
            <a:xfrm>
              <a:off x="5324798" y="4388272"/>
              <a:ext cx="488565" cy="1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接箭头连接符 797">
              <a:extLst>
                <a:ext uri="{FF2B5EF4-FFF2-40B4-BE49-F238E27FC236}">
                  <a16:creationId xmlns:a16="http://schemas.microsoft.com/office/drawing/2014/main" id="{D750B7F1-159B-6358-93A3-51621624EA53}"/>
                </a:ext>
              </a:extLst>
            </p:cNvPr>
            <p:cNvCxnSpPr>
              <a:cxnSpLocks/>
            </p:cNvCxnSpPr>
            <p:nvPr/>
          </p:nvCxnSpPr>
          <p:spPr>
            <a:xfrm>
              <a:off x="5324798" y="4714183"/>
              <a:ext cx="4885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箭头连接符 802">
              <a:extLst>
                <a:ext uri="{FF2B5EF4-FFF2-40B4-BE49-F238E27FC236}">
                  <a16:creationId xmlns:a16="http://schemas.microsoft.com/office/drawing/2014/main" id="{8C2201DC-8E0C-6FB2-C4E7-43EAAE1C5CFE}"/>
                </a:ext>
              </a:extLst>
            </p:cNvPr>
            <p:cNvCxnSpPr>
              <a:cxnSpLocks/>
            </p:cNvCxnSpPr>
            <p:nvPr/>
          </p:nvCxnSpPr>
          <p:spPr>
            <a:xfrm>
              <a:off x="7273488" y="3736910"/>
              <a:ext cx="4885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箭头连接符 803">
              <a:extLst>
                <a:ext uri="{FF2B5EF4-FFF2-40B4-BE49-F238E27FC236}">
                  <a16:creationId xmlns:a16="http://schemas.microsoft.com/office/drawing/2014/main" id="{34A28C7B-0341-402D-3E9C-E67EE06E7887}"/>
                </a:ext>
              </a:extLst>
            </p:cNvPr>
            <p:cNvCxnSpPr>
              <a:cxnSpLocks/>
            </p:cNvCxnSpPr>
            <p:nvPr/>
          </p:nvCxnSpPr>
          <p:spPr>
            <a:xfrm>
              <a:off x="7273488" y="4061116"/>
              <a:ext cx="488565" cy="15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接箭头连接符 804">
              <a:extLst>
                <a:ext uri="{FF2B5EF4-FFF2-40B4-BE49-F238E27FC236}">
                  <a16:creationId xmlns:a16="http://schemas.microsoft.com/office/drawing/2014/main" id="{5B5BA8E1-6B8E-CA5C-AF5E-052EE3AAACE0}"/>
                </a:ext>
              </a:extLst>
            </p:cNvPr>
            <p:cNvCxnSpPr>
              <a:cxnSpLocks/>
            </p:cNvCxnSpPr>
            <p:nvPr/>
          </p:nvCxnSpPr>
          <p:spPr>
            <a:xfrm>
              <a:off x="7273488" y="4388272"/>
              <a:ext cx="488565" cy="1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接箭头连接符 805">
              <a:extLst>
                <a:ext uri="{FF2B5EF4-FFF2-40B4-BE49-F238E27FC236}">
                  <a16:creationId xmlns:a16="http://schemas.microsoft.com/office/drawing/2014/main" id="{9A96DC72-0238-64A6-AB9C-5BFBC5468268}"/>
                </a:ext>
              </a:extLst>
            </p:cNvPr>
            <p:cNvCxnSpPr>
              <a:cxnSpLocks/>
            </p:cNvCxnSpPr>
            <p:nvPr/>
          </p:nvCxnSpPr>
          <p:spPr>
            <a:xfrm>
              <a:off x="7273488" y="4714183"/>
              <a:ext cx="4885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7" name="文本框 806">
              <a:extLst>
                <a:ext uri="{FF2B5EF4-FFF2-40B4-BE49-F238E27FC236}">
                  <a16:creationId xmlns:a16="http://schemas.microsoft.com/office/drawing/2014/main" id="{D12676B6-FAAA-9406-105E-DA68B7EFDE70}"/>
                </a:ext>
              </a:extLst>
            </p:cNvPr>
            <p:cNvSpPr txBox="1"/>
            <p:nvPr/>
          </p:nvSpPr>
          <p:spPr>
            <a:xfrm flipH="1">
              <a:off x="7730496" y="3608692"/>
              <a:ext cx="794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标签 </a:t>
              </a:r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8" name="文本框 807">
              <a:extLst>
                <a:ext uri="{FF2B5EF4-FFF2-40B4-BE49-F238E27FC236}">
                  <a16:creationId xmlns:a16="http://schemas.microsoft.com/office/drawing/2014/main" id="{866C2F08-4138-6CEB-A3A6-C0A4290C2BD6}"/>
                </a:ext>
              </a:extLst>
            </p:cNvPr>
            <p:cNvSpPr txBox="1"/>
            <p:nvPr/>
          </p:nvSpPr>
          <p:spPr>
            <a:xfrm flipH="1">
              <a:off x="7730495" y="3926193"/>
              <a:ext cx="794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标签 </a:t>
              </a:r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0" name="文本框 809">
              <a:extLst>
                <a:ext uri="{FF2B5EF4-FFF2-40B4-BE49-F238E27FC236}">
                  <a16:creationId xmlns:a16="http://schemas.microsoft.com/office/drawing/2014/main" id="{EBA06778-7A4D-761D-C09E-A1006BFB0090}"/>
                </a:ext>
              </a:extLst>
            </p:cNvPr>
            <p:cNvSpPr txBox="1"/>
            <p:nvPr/>
          </p:nvSpPr>
          <p:spPr>
            <a:xfrm flipH="1">
              <a:off x="7730496" y="4253352"/>
              <a:ext cx="794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标签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1" name="文本框 810">
              <a:extLst>
                <a:ext uri="{FF2B5EF4-FFF2-40B4-BE49-F238E27FC236}">
                  <a16:creationId xmlns:a16="http://schemas.microsoft.com/office/drawing/2014/main" id="{DFBADDC6-0EEF-90C2-E8C8-D4DE50A24BFA}"/>
                </a:ext>
              </a:extLst>
            </p:cNvPr>
            <p:cNvSpPr txBox="1"/>
            <p:nvPr/>
          </p:nvSpPr>
          <p:spPr>
            <a:xfrm flipH="1">
              <a:off x="7730496" y="4575683"/>
              <a:ext cx="794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标签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2" name="文本框 811">
              <a:extLst>
                <a:ext uri="{FF2B5EF4-FFF2-40B4-BE49-F238E27FC236}">
                  <a16:creationId xmlns:a16="http://schemas.microsoft.com/office/drawing/2014/main" id="{63AB4777-899C-11FF-FE38-9E828B3336DF}"/>
                </a:ext>
              </a:extLst>
            </p:cNvPr>
            <p:cNvSpPr txBox="1"/>
            <p:nvPr/>
          </p:nvSpPr>
          <p:spPr>
            <a:xfrm flipH="1">
              <a:off x="8354587" y="3684342"/>
              <a:ext cx="504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正确标签</a:t>
              </a:r>
            </a:p>
          </p:txBody>
        </p:sp>
        <p:sp>
          <p:nvSpPr>
            <p:cNvPr id="813" name="文本框 812">
              <a:extLst>
                <a:ext uri="{FF2B5EF4-FFF2-40B4-BE49-F238E27FC236}">
                  <a16:creationId xmlns:a16="http://schemas.microsoft.com/office/drawing/2014/main" id="{60B57CDD-8AA8-7624-A4D2-5D971B64B341}"/>
                </a:ext>
              </a:extLst>
            </p:cNvPr>
            <p:cNvSpPr txBox="1"/>
            <p:nvPr/>
          </p:nvSpPr>
          <p:spPr>
            <a:xfrm flipH="1">
              <a:off x="8354587" y="4288053"/>
              <a:ext cx="504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目标标签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17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07B4EC36-3E9C-CA03-0116-262D5E14D237}"/>
              </a:ext>
            </a:extLst>
          </p:cNvPr>
          <p:cNvGrpSpPr/>
          <p:nvPr/>
        </p:nvGrpSpPr>
        <p:grpSpPr>
          <a:xfrm>
            <a:off x="1619250" y="719666"/>
            <a:ext cx="8540750" cy="5418667"/>
            <a:chOff x="1619250" y="719666"/>
            <a:chExt cx="8540750" cy="5418667"/>
          </a:xfrm>
        </p:grpSpPr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30B87002-75D7-5D87-1F3C-18605AD96D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1360301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3187236-AC98-8E34-1E6F-DE94304D9F15}"/>
                </a:ext>
              </a:extLst>
            </p:cNvPr>
            <p:cNvSpPr txBox="1"/>
            <p:nvPr/>
          </p:nvSpPr>
          <p:spPr>
            <a:xfrm>
              <a:off x="5391150" y="3198166"/>
              <a:ext cx="140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宋体" panose="02010600030101010101" pitchFamily="2" charset="-122"/>
                </a:rPr>
                <a:t>后门攻击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0EE17F5-5025-FC6D-67D2-145566BAECEA}"/>
                </a:ext>
              </a:extLst>
            </p:cNvPr>
            <p:cNvSpPr txBox="1"/>
            <p:nvPr/>
          </p:nvSpPr>
          <p:spPr>
            <a:xfrm>
              <a:off x="7727950" y="810566"/>
              <a:ext cx="140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宋体" panose="02010600030101010101" pitchFamily="2" charset="-122"/>
                </a:rPr>
                <a:t>投毒攻击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84D9A8A-4736-B205-6C6D-DCE88F188160}"/>
                </a:ext>
              </a:extLst>
            </p:cNvPr>
            <p:cNvSpPr txBox="1"/>
            <p:nvPr/>
          </p:nvSpPr>
          <p:spPr>
            <a:xfrm>
              <a:off x="1619250" y="4169716"/>
              <a:ext cx="1130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宋体" panose="02010600030101010101" pitchFamily="2" charset="-122"/>
                </a:rPr>
                <a:t>对抗样本攻击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57C4D63-7D08-32B2-F8F1-35BF2380360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749550" y="4585215"/>
              <a:ext cx="647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0741177-10EB-4A6A-3458-C4C00905E89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858000" y="1041399"/>
              <a:ext cx="869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739C1FD-137D-AD80-7A84-152016693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695450"/>
              <a:ext cx="0" cy="1502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B660152-BBB4-4D7C-F7DB-E5B7555CE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8132" y="2347164"/>
              <a:ext cx="631427" cy="887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32DFB86-3616-5FBA-E2E7-D24D923CABF0}"/>
                </a:ext>
              </a:extLst>
            </p:cNvPr>
            <p:cNvCxnSpPr>
              <a:cxnSpLocks/>
            </p:cNvCxnSpPr>
            <p:nvPr/>
          </p:nvCxnSpPr>
          <p:spPr>
            <a:xfrm>
              <a:off x="6546850" y="3659831"/>
              <a:ext cx="723900" cy="9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C60C0E3-6C5C-3E8C-E052-5C4656BDE1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1250" y="3685705"/>
              <a:ext cx="671513" cy="8650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88A9E69-2F20-3019-418F-0D91566D09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21250" y="2336800"/>
              <a:ext cx="632619" cy="861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20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167</Words>
  <Application>Microsoft Office PowerPoint</Application>
  <PresentationFormat>宽屏</PresentationFormat>
  <Paragraphs>106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浩</dc:creator>
  <cp:lastModifiedBy>王 浩</cp:lastModifiedBy>
  <cp:revision>11</cp:revision>
  <dcterms:created xsi:type="dcterms:W3CDTF">2022-05-09T13:43:01Z</dcterms:created>
  <dcterms:modified xsi:type="dcterms:W3CDTF">2022-05-18T10:49:35Z</dcterms:modified>
</cp:coreProperties>
</file>