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4.1-->
<p:presentation xmlns:r="http://schemas.openxmlformats.org/officeDocument/2006/relationships" xmlns:a="http://schemas.openxmlformats.org/drawingml/2006/main" xmlns:p="http://schemas.openxmlformats.org/presentationml/2006/main" saveSubsetFonts="1">
  <p:sldMasterIdLst>
    <p:sldMasterId id="2147483648" r:id="rId1"/>
  </p:sldMasterIdLst>
  <p:notesMasterIdLst>
    <p:notesMasterId r:id="rId2"/>
  </p:notesMasterIdLst>
  <p:sldIdLst>
    <p:sldId id="259" r:id="rId3"/>
    <p:sldId id="262" r:id="rId4"/>
    <p:sldId id="265" r:id="rId5"/>
    <p:sldId id="301" r:id="rId6"/>
    <p:sldId id="310" r:id="rId7"/>
    <p:sldId id="268" r:id="rId8"/>
    <p:sldId id="289" r:id="rId9"/>
    <p:sldId id="283" r:id="rId10"/>
    <p:sldId id="271" r:id="rId11"/>
    <p:sldId id="304" r:id="rId12"/>
    <p:sldId id="295" r:id="rId13"/>
    <p:sldId id="280" r:id="rId14"/>
    <p:sldId id="292" r:id="rId15"/>
    <p:sldId id="274" r:id="rId16"/>
    <p:sldId id="307" r:id="rId17"/>
    <p:sldId id="286" r:id="rId18"/>
    <p:sldId id="277" r:id="rId19"/>
    <p:sldId id="298" r:id="rId20"/>
    <p:sldId id="313" r:id="rId21"/>
  </p:sldIdLst>
  <p:sldSz cx="12192000"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extLs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0" y="0"/>
      </p:cViewPr>
    </p:cSldViewPr>
  </p:slideViewPr>
  <p:notesViewPr>
    <p:cSldViewPr>
      <p:cViewPr>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slide" Target="slides/slide15.xml" /><Relationship Id="rId18" Type="http://schemas.openxmlformats.org/officeDocument/2006/relationships/slide" Target="slides/slide16.xml" /><Relationship Id="rId19" Type="http://schemas.openxmlformats.org/officeDocument/2006/relationships/slide" Target="slides/slide17.xml" /><Relationship Id="rId2" Type="http://schemas.openxmlformats.org/officeDocument/2006/relationships/notesMaster" Target="notesMasters/notesMaster1.xml" /><Relationship Id="rId20" Type="http://schemas.openxmlformats.org/officeDocument/2006/relationships/slide" Target="slides/slide18.xml" /><Relationship Id="rId21" Type="http://schemas.openxmlformats.org/officeDocument/2006/relationships/slide" Target="slides/slide19.xml" /><Relationship Id="rId22" Type="http://schemas.openxmlformats.org/officeDocument/2006/relationships/tags" Target="tags/tag118.xml" /><Relationship Id="rId23" Type="http://schemas.openxmlformats.org/officeDocument/2006/relationships/presProps" Target="presProps.xml" /><Relationship Id="rId24" Type="http://schemas.openxmlformats.org/officeDocument/2006/relationships/viewProps" Target="viewProps.xml" /><Relationship Id="rId25" Type="http://schemas.openxmlformats.org/officeDocument/2006/relationships/theme" Target="theme/theme1.xml" /><Relationship Id="rId26" Type="http://schemas.openxmlformats.org/officeDocument/2006/relationships/tableStyles" Target="tableStyles.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bg>
      <p:bgRef idx="1001">
        <a:schemeClr val="bg1"/>
      </p:bgRef>
    </p:bg>
    <p:spTree>
      <p:nvGrpSpPr>
        <p:cNvPr id="1" name=""/>
        <p:cNvGrpSpPr/>
        <p:nvPr/>
      </p:nvGrpSpPr>
      <p:grpSpPr>
        <a:xfrm>
          <a:off x="0" y="0"/>
          <a: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F6AC59-4C09-4716-86CF-50CECF84F7FD}" type="datetimeFigureOut">
              <a:rPr lang="zh-CN" altLang="en-US" smtClean="0"/>
              <a:t>2024/4/9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A45796-6AD5-45D3-BF64-74F5D066B77B}" type="slidenum">
              <a:rPr lang="zh-CN" altLang="en-US" smtClean="0"/>
              <a:t>‹#›</a:t>
            </a:fld>
            <a:endParaRPr lang="zh-CN" altLang="en-US"/>
          </a:p>
        </p:txBody>
      </p:sp>
    </p:spTree>
    <p:extLst>
      <p:ext uri="{BB962C8B-B14F-4D97-AF65-F5344CB8AC3E}">
        <p14:creationId val="1894875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_rels/notesSlide10.xml.rels>&#65279;<?xml version="1.0" encoding="utf-8" standalone="yes"?><Relationships xmlns="http://schemas.openxmlformats.org/package/2006/relationships"><Relationship Id="rId1" Type="http://schemas.openxmlformats.org/officeDocument/2006/relationships/slide" Target="../slides/slide10.xml" /><Relationship Id="rId2" Type="http://schemas.openxmlformats.org/officeDocument/2006/relationships/notesMaster" Target="../notesMasters/notesMaster1.xml" /></Relationships>
</file>

<file path=ppt/notesSlides/_rels/notesSlide11.xml.rels>&#65279;<?xml version="1.0" encoding="utf-8" standalone="yes"?><Relationships xmlns="http://schemas.openxmlformats.org/package/2006/relationships"><Relationship Id="rId1" Type="http://schemas.openxmlformats.org/officeDocument/2006/relationships/slide" Target="../slides/slide11.xml" /><Relationship Id="rId2" Type="http://schemas.openxmlformats.org/officeDocument/2006/relationships/notesMaster" Target="../notesMasters/notesMaster1.xml" /></Relationships>
</file>

<file path=ppt/notesSlides/_rels/notesSlide12.xml.rels>&#65279;<?xml version="1.0" encoding="utf-8" standalone="yes"?><Relationships xmlns="http://schemas.openxmlformats.org/package/2006/relationships"><Relationship Id="rId1" Type="http://schemas.openxmlformats.org/officeDocument/2006/relationships/slide" Target="../slides/slide12.xml" /><Relationship Id="rId2" Type="http://schemas.openxmlformats.org/officeDocument/2006/relationships/notesMaster" Target="../notesMasters/notesMaster1.xml" /></Relationships>
</file>

<file path=ppt/notesSlides/_rels/notesSlide13.xml.rels>&#65279;<?xml version="1.0" encoding="utf-8" standalone="yes"?><Relationships xmlns="http://schemas.openxmlformats.org/package/2006/relationships"><Relationship Id="rId1" Type="http://schemas.openxmlformats.org/officeDocument/2006/relationships/slide" Target="../slides/slide13.xml" /><Relationship Id="rId2" Type="http://schemas.openxmlformats.org/officeDocument/2006/relationships/notesMaster" Target="../notesMasters/notesMaster1.xml" /></Relationships>
</file>

<file path=ppt/notesSlides/_rels/notesSlide14.xml.rels>&#65279;<?xml version="1.0" encoding="utf-8" standalone="yes"?><Relationships xmlns="http://schemas.openxmlformats.org/package/2006/relationships"><Relationship Id="rId1" Type="http://schemas.openxmlformats.org/officeDocument/2006/relationships/slide" Target="../slides/slide14.xml" /><Relationship Id="rId2" Type="http://schemas.openxmlformats.org/officeDocument/2006/relationships/notesMaster" Target="../notesMasters/notesMaster1.xml" /></Relationships>
</file>

<file path=ppt/notesSlides/_rels/notesSlide15.xml.rels>&#65279;<?xml version="1.0" encoding="utf-8" standalone="yes"?><Relationships xmlns="http://schemas.openxmlformats.org/package/2006/relationships"><Relationship Id="rId1" Type="http://schemas.openxmlformats.org/officeDocument/2006/relationships/slide" Target="../slides/slide15.xml" /><Relationship Id="rId2" Type="http://schemas.openxmlformats.org/officeDocument/2006/relationships/notesMaster" Target="../notesMasters/notesMaster1.xml" /></Relationships>
</file>

<file path=ppt/notesSlides/_rels/notesSlide16.xml.rels>&#65279;<?xml version="1.0" encoding="utf-8" standalone="yes"?><Relationships xmlns="http://schemas.openxmlformats.org/package/2006/relationships"><Relationship Id="rId1" Type="http://schemas.openxmlformats.org/officeDocument/2006/relationships/slide" Target="../slides/slide16.xml" /><Relationship Id="rId2" Type="http://schemas.openxmlformats.org/officeDocument/2006/relationships/notesMaster" Target="../notesMasters/notesMaster1.xml" /></Relationships>
</file>

<file path=ppt/notesSlides/_rels/notesSlide17.xml.rels>&#65279;<?xml version="1.0" encoding="utf-8" standalone="yes"?><Relationships xmlns="http://schemas.openxmlformats.org/package/2006/relationships"><Relationship Id="rId1" Type="http://schemas.openxmlformats.org/officeDocument/2006/relationships/slide" Target="../slides/slide17.xml" /><Relationship Id="rId2" Type="http://schemas.openxmlformats.org/officeDocument/2006/relationships/notesMaster" Target="../notesMasters/notesMaster1.xml" /></Relationships>
</file>

<file path=ppt/notesSlides/_rels/notesSlide18.xml.rels>&#65279;<?xml version="1.0" encoding="utf-8" standalone="yes"?><Relationships xmlns="http://schemas.openxmlformats.org/package/2006/relationships"><Relationship Id="rId1" Type="http://schemas.openxmlformats.org/officeDocument/2006/relationships/slide" Target="../slides/slide18.xml" /><Relationship Id="rId2" Type="http://schemas.openxmlformats.org/officeDocument/2006/relationships/notesMaster" Target="../notesMasters/notesMaster1.xml" /></Relationships>
</file>

<file path=ppt/notesSlides/_rels/notesSlide19.xml.rels>&#65279;<?xml version="1.0" encoding="utf-8" standalone="yes"?><Relationships xmlns="http://schemas.openxmlformats.org/package/2006/relationships"><Relationship Id="rId1" Type="http://schemas.openxmlformats.org/officeDocument/2006/relationships/slide" Target="../slides/slide19.xml" /><Relationship Id="rId2" Type="http://schemas.openxmlformats.org/officeDocument/2006/relationships/notesMaster" Target="../notesMasters/notesMaster1.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s>
</file>

<file path=ppt/notesSlides/_rels/notesSlide3.xml.rels>&#65279;<?xml version="1.0" encoding="utf-8" standalone="yes"?><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_rels/notesSlide4.xml.rels>&#65279;<?xml version="1.0" encoding="utf-8" standalone="yes"?><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s>
</file>

<file path=ppt/notesSlides/_rels/notesSlide5.xml.rels>&#65279;<?xml version="1.0" encoding="utf-8" standalone="yes"?><Relationships xmlns="http://schemas.openxmlformats.org/package/2006/relationships"><Relationship Id="rId1" Type="http://schemas.openxmlformats.org/officeDocument/2006/relationships/slide" Target="../slides/slide5.xml" /><Relationship Id="rId2" Type="http://schemas.openxmlformats.org/officeDocument/2006/relationships/notesMaster" Target="../notesMasters/notesMaster1.xml" /></Relationships>
</file>

<file path=ppt/notesSlides/_rels/notesSlide6.xml.rels>&#65279;<?xml version="1.0" encoding="utf-8" standalone="yes"?><Relationships xmlns="http://schemas.openxmlformats.org/package/2006/relationships"><Relationship Id="rId1" Type="http://schemas.openxmlformats.org/officeDocument/2006/relationships/slide" Target="../slides/slide6.xml" /><Relationship Id="rId2" Type="http://schemas.openxmlformats.org/officeDocument/2006/relationships/notesMaster" Target="../notesMasters/notesMaster1.xml" /></Relationships>
</file>

<file path=ppt/notesSlides/_rels/notesSlide7.xml.rels>&#65279;<?xml version="1.0" encoding="utf-8" standalone="yes"?><Relationships xmlns="http://schemas.openxmlformats.org/package/2006/relationships"><Relationship Id="rId1" Type="http://schemas.openxmlformats.org/officeDocument/2006/relationships/slide" Target="../slides/slide7.xml" /><Relationship Id="rId2" Type="http://schemas.openxmlformats.org/officeDocument/2006/relationships/notesMaster" Target="../notesMasters/notesMaster1.xml" /></Relationships>
</file>

<file path=ppt/notesSlides/_rels/notesSlide8.xml.rels>&#65279;<?xml version="1.0" encoding="utf-8" standalone="yes"?><Relationships xmlns="http://schemas.openxmlformats.org/package/2006/relationships"><Relationship Id="rId1" Type="http://schemas.openxmlformats.org/officeDocument/2006/relationships/slide" Target="../slides/slide8.xml" /><Relationship Id="rId2" Type="http://schemas.openxmlformats.org/officeDocument/2006/relationships/notesMaster" Target="../notesMasters/notesMaster1.xml" /></Relationships>
</file>

<file path=ppt/notesSlides/_rels/notesSlide9.xml.rels>&#65279;<?xml version="1.0" encoding="utf-8" standalone="yes"?><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2" name="Slide Image Placeholder 1" title=""/>
          <p:cNvSpPr>
            <a:spLocks noGrp="1" noRot="1" noChangeAspect="1"/>
          </p:cNvSpPr>
          <p:nvPr>
            <p:ph type="sldImg"/>
          </p:nvPr>
        </p:nvSpPr>
        <p:spPr/>
      </p:sp>
      <p:sp>
        <p:nvSpPr>
          <p:cNvPr id="3" name="Notes Placeholder 2" title=""/>
          <p:cNvSpPr txBox="1">
            <a:spLocks noGrp="1"/>
          </p:cNvSpPr>
          <p:nvPr>
            <p:ph type="body" idx="1"/>
          </p:nvPr>
        </p:nvSpPr>
        <p:spPr/>
        <p:txBody>
          <a:bodyPr>
            <a:normAutofit/>
          </a:bodyPr>
          <a:lstStyle/>
          <a:p>
            <a:r>
              <a:t>Generate By BIYOO ChatPPT.
HomePage：www.chat-ppt.com
AIGC 2024/5/28 15:52:25 [ID-0]
[AI生成内容仅供参考，请注意甄别准确性]</a:t>
            </a:r>
          </a:p>
        </p:txBody>
      </p:sp>
      <p:sp>
        <p:nvSpPr>
          <p:cNvPr id="4" name="Slide Number Placeholder 3" title=""/>
          <p:cNvSpPr>
            <a:spLocks noGrp="1"/>
          </p:cNvSpPr>
          <p:nvPr>
            <p:ph type="sldNum" sz="quarter" idx="10"/>
          </p:nvPr>
        </p:nvSpPr>
        <p:spPr/>
        <p:txBody>
          <a:bodyPr/>
          <a:lstStyle/>
          <a:p>
            <a:fld id="{6101C5E1-D8E9-464D-A93E-CE21651935A7}"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2" name="Slide Image Placeholder 1" title=""/>
          <p:cNvSpPr>
            <a:spLocks noGrp="1" noRot="1" noChangeAspect="1"/>
          </p:cNvSpPr>
          <p:nvPr>
            <p:ph type="sldImg"/>
          </p:nvPr>
        </p:nvSpPr>
        <p:spPr/>
      </p:sp>
      <p:sp>
        <p:nvSpPr>
          <p:cNvPr id="3" name="Notes Placeholder 2" title=""/>
          <p:cNvSpPr txBox="1">
            <a:spLocks noGrp="1"/>
          </p:cNvSpPr>
          <p:nvPr>
            <p:ph type="body" idx="1"/>
          </p:nvPr>
        </p:nvSpPr>
        <p:spPr/>
        <p:txBody>
          <a:bodyPr>
            <a:normAutofit/>
          </a:bodyPr>
          <a:lstStyle/>
          <a:p>
            <a:r>
              <a:t>Generate By BIYOO ChatPPT.
HomePage：www.chat-ppt.com
AIGC 2024/5/28 15:52:25 [ID-0]
[AI生成内容仅供参考，请注意甄别准确性]</a:t>
            </a:r>
          </a:p>
        </p:txBody>
      </p:sp>
      <p:sp>
        <p:nvSpPr>
          <p:cNvPr id="4" name="Slide Number Placeholder 3" title=""/>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2" name="Slide Image Placeholder 1" title=""/>
          <p:cNvSpPr>
            <a:spLocks noGrp="1" noRot="1" noChangeAspect="1"/>
          </p:cNvSpPr>
          <p:nvPr>
            <p:ph type="sldImg"/>
          </p:nvPr>
        </p:nvSpPr>
        <p:spPr/>
      </p:sp>
      <p:sp>
        <p:nvSpPr>
          <p:cNvPr id="3" name="Notes Placeholder 2" title=""/>
          <p:cNvSpPr txBox="1">
            <a:spLocks noGrp="1"/>
          </p:cNvSpPr>
          <p:nvPr>
            <p:ph type="body" idx="1"/>
          </p:nvPr>
        </p:nvSpPr>
        <p:spPr/>
        <p:txBody>
          <a:bodyPr>
            <a:normAutofit/>
          </a:bodyPr>
          <a:lstStyle/>
          <a:p>
            <a:r>
              <a:t>Generate By BIYOO ChatPPT.
HomePage：www.chat-ppt.com
AIGC 2024/5/28 15:52:25 [ID-0]
[AI生成内容仅供参考，请注意甄别准确性]</a:t>
            </a:r>
          </a:p>
        </p:txBody>
      </p:sp>
      <p:sp>
        <p:nvSpPr>
          <p:cNvPr id="4" name="Slide Number Placeholder 3" title=""/>
          <p:cNvSpPr>
            <a:spLocks noGrp="1"/>
          </p:cNvSpPr>
          <p:nvPr>
            <p:ph type="sldNum" sz="quarter" idx="10"/>
          </p:nvPr>
        </p:nvSpPr>
        <p:spPr/>
        <p:txBody>
          <a:bodyPr/>
          <a:lstStyle/>
          <a:p>
            <a:fld id="{6101C5E1-D8E9-464D-A93E-CE21651935A7}" type="slidenum">
              <a:rPr lang="en-US" smtClean="0"/>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2" name="Slide Image Placeholder 1" title=""/>
          <p:cNvSpPr>
            <a:spLocks noGrp="1" noRot="1" noChangeAspect="1"/>
          </p:cNvSpPr>
          <p:nvPr>
            <p:ph type="sldImg"/>
          </p:nvPr>
        </p:nvSpPr>
        <p:spPr/>
      </p:sp>
      <p:sp>
        <p:nvSpPr>
          <p:cNvPr id="3" name="Notes Placeholder 2" title=""/>
          <p:cNvSpPr txBox="1">
            <a:spLocks noGrp="1"/>
          </p:cNvSpPr>
          <p:nvPr>
            <p:ph type="body" idx="1"/>
          </p:nvPr>
        </p:nvSpPr>
        <p:spPr/>
        <p:txBody>
          <a:bodyPr>
            <a:normAutofit/>
          </a:bodyPr>
          <a:lstStyle/>
          <a:p>
            <a:r>
              <a:t>Generate By BIYOO ChatPPT.
HomePage：www.chat-ppt.com
AIGC 2024/5/28 15:52:25 [ID-0]
[AI生成内容仅供参考，请注意甄别准确性]</a:t>
            </a:r>
          </a:p>
        </p:txBody>
      </p:sp>
      <p:sp>
        <p:nvSpPr>
          <p:cNvPr id="4" name="Slide Number Placeholder 3" title=""/>
          <p:cNvSpPr>
            <a:spLocks noGrp="1"/>
          </p:cNvSpPr>
          <p:nvPr>
            <p:ph type="sldNum" sz="quarter" idx="10"/>
          </p:nvPr>
        </p:nvSpPr>
        <p:spPr/>
        <p:txBody>
          <a:bodyPr/>
          <a:lstStyle/>
          <a:p>
            <a:fld id="{6101C5E1-D8E9-464D-A93E-CE21651935A7}" type="slidenum">
              <a:rPr lang="en-US" smtClean="0"/>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2" name="Slide Image Placeholder 1" title=""/>
          <p:cNvSpPr>
            <a:spLocks noGrp="1" noRot="1" noChangeAspect="1"/>
          </p:cNvSpPr>
          <p:nvPr>
            <p:ph type="sldImg"/>
          </p:nvPr>
        </p:nvSpPr>
        <p:spPr/>
      </p:sp>
      <p:sp>
        <p:nvSpPr>
          <p:cNvPr id="3" name="Notes Placeholder 2" title=""/>
          <p:cNvSpPr txBox="1">
            <a:spLocks noGrp="1"/>
          </p:cNvSpPr>
          <p:nvPr>
            <p:ph type="body" idx="1"/>
          </p:nvPr>
        </p:nvSpPr>
        <p:spPr/>
        <p:txBody>
          <a:bodyPr>
            <a:normAutofit/>
          </a:bodyPr>
          <a:lstStyle/>
          <a:p>
            <a:r>
              <a:t>Generate By BIYOO ChatPPT.
HomePage：www.chat-ppt.com
AIGC 2024/5/28 15:52:25 [ID-0]
[AI生成内容仅供参考，请注意甄别准确性]</a:t>
            </a:r>
          </a:p>
        </p:txBody>
      </p:sp>
      <p:sp>
        <p:nvSpPr>
          <p:cNvPr id="4" name="Slide Number Placeholder 3" title=""/>
          <p:cNvSpPr>
            <a:spLocks noGrp="1"/>
          </p:cNvSpPr>
          <p:nvPr>
            <p:ph type="sldNum" sz="quarter" idx="10"/>
          </p:nvPr>
        </p:nvSpPr>
        <p:spPr/>
        <p:txBody>
          <a:bodyPr/>
          <a:lstStyle/>
          <a:p>
            <a:fld id="{6101C5E1-D8E9-464D-A93E-CE21651935A7}" type="slidenum">
              <a:rPr lang="en-US" smtClean="0"/>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2" name="Slide Image Placeholder 1" title=""/>
          <p:cNvSpPr>
            <a:spLocks noGrp="1" noRot="1" noChangeAspect="1"/>
          </p:cNvSpPr>
          <p:nvPr>
            <p:ph type="sldImg"/>
          </p:nvPr>
        </p:nvSpPr>
        <p:spPr/>
      </p:sp>
      <p:sp>
        <p:nvSpPr>
          <p:cNvPr id="3" name="Notes Placeholder 2" title=""/>
          <p:cNvSpPr txBox="1">
            <a:spLocks noGrp="1"/>
          </p:cNvSpPr>
          <p:nvPr>
            <p:ph type="body" idx="1"/>
          </p:nvPr>
        </p:nvSpPr>
        <p:spPr/>
        <p:txBody>
          <a:bodyPr>
            <a:normAutofit/>
          </a:bodyPr>
          <a:lstStyle/>
          <a:p>
            <a:r>
              <a:t>Generate By BIYOO ChatPPT.
HomePage：www.chat-ppt.com
AIGC 2024/5/28 15:52:25 [ID-0]
[AI生成内容仅供参考，请注意甄别准确性]</a:t>
            </a:r>
          </a:p>
        </p:txBody>
      </p:sp>
      <p:sp>
        <p:nvSpPr>
          <p:cNvPr id="4" name="Slide Number Placeholder 3" title=""/>
          <p:cNvSpPr>
            <a:spLocks noGrp="1"/>
          </p:cNvSpPr>
          <p:nvPr>
            <p:ph type="sldNum" sz="quarter" idx="10"/>
          </p:nvPr>
        </p:nvSpPr>
        <p:spPr/>
        <p:txBody>
          <a:bodyPr/>
          <a:lstStyle/>
          <a:p>
            <a:fld id="{6101C5E1-D8E9-464D-A93E-CE21651935A7}" type="slidenum">
              <a:rPr lang="en-US" smtClean="0"/>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2" name="Slide Image Placeholder 1" title=""/>
          <p:cNvSpPr>
            <a:spLocks noGrp="1" noRot="1" noChangeAspect="1"/>
          </p:cNvSpPr>
          <p:nvPr>
            <p:ph type="sldImg"/>
          </p:nvPr>
        </p:nvSpPr>
        <p:spPr/>
      </p:sp>
      <p:sp>
        <p:nvSpPr>
          <p:cNvPr id="3" name="Notes Placeholder 2" title=""/>
          <p:cNvSpPr txBox="1">
            <a:spLocks noGrp="1"/>
          </p:cNvSpPr>
          <p:nvPr>
            <p:ph type="body" idx="1"/>
          </p:nvPr>
        </p:nvSpPr>
        <p:spPr/>
        <p:txBody>
          <a:bodyPr>
            <a:normAutofit/>
          </a:bodyPr>
          <a:lstStyle/>
          <a:p>
            <a:r>
              <a:t>Generate By BIYOO ChatPPT.
HomePage：www.chat-ppt.com
AIGC 2024/5/28 15:52:25 [ID-0]
[AI生成内容仅供参考，请注意甄别准确性]</a:t>
            </a:r>
          </a:p>
        </p:txBody>
      </p:sp>
      <p:sp>
        <p:nvSpPr>
          <p:cNvPr id="4" name="Slide Number Placeholder 3" title=""/>
          <p:cNvSpPr>
            <a:spLocks noGrp="1"/>
          </p:cNvSpPr>
          <p:nvPr>
            <p:ph type="sldNum" sz="quarter" idx="10"/>
          </p:nvPr>
        </p:nvSpPr>
        <p:spPr/>
        <p:txBody>
          <a:bodyPr/>
          <a:lstStyle/>
          <a:p>
            <a:fld id="{6101C5E1-D8E9-464D-A93E-CE21651935A7}" type="slidenum">
              <a:rPr lang="en-US" smtClean="0"/>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2" name="Slide Image Placeholder 1" title=""/>
          <p:cNvSpPr>
            <a:spLocks noGrp="1" noRot="1" noChangeAspect="1"/>
          </p:cNvSpPr>
          <p:nvPr>
            <p:ph type="sldImg"/>
          </p:nvPr>
        </p:nvSpPr>
        <p:spPr/>
      </p:sp>
      <p:sp>
        <p:nvSpPr>
          <p:cNvPr id="3" name="Notes Placeholder 2" title=""/>
          <p:cNvSpPr txBox="1">
            <a:spLocks noGrp="1"/>
          </p:cNvSpPr>
          <p:nvPr>
            <p:ph type="body" idx="1"/>
          </p:nvPr>
        </p:nvSpPr>
        <p:spPr/>
        <p:txBody>
          <a:bodyPr>
            <a:normAutofit/>
          </a:bodyPr>
          <a:lstStyle/>
          <a:p>
            <a:r>
              <a:t>Generate By BIYOO ChatPPT.
HomePage：www.chat-ppt.com
AIGC 2024/5/28 15:52:25 [ID-0]
[AI生成内容仅供参考，请注意甄别准确性]</a:t>
            </a:r>
          </a:p>
        </p:txBody>
      </p:sp>
      <p:sp>
        <p:nvSpPr>
          <p:cNvPr id="4" name="Slide Number Placeholder 3" title=""/>
          <p:cNvSpPr>
            <a:spLocks noGrp="1"/>
          </p:cNvSpPr>
          <p:nvPr>
            <p:ph type="sldNum" sz="quarter" idx="10"/>
          </p:nvPr>
        </p:nvSpPr>
        <p:spPr/>
        <p:txBody>
          <a:bodyPr/>
          <a:lstStyle/>
          <a:p>
            <a:fld id="{6101C5E1-D8E9-464D-A93E-CE21651935A7}" type="slidenum">
              <a:rPr lang="en-US" smtClean="0"/>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2" name="Slide Image Placeholder 1" title=""/>
          <p:cNvSpPr>
            <a:spLocks noGrp="1" noRot="1" noChangeAspect="1"/>
          </p:cNvSpPr>
          <p:nvPr>
            <p:ph type="sldImg"/>
          </p:nvPr>
        </p:nvSpPr>
        <p:spPr/>
      </p:sp>
      <p:sp>
        <p:nvSpPr>
          <p:cNvPr id="3" name="Notes Placeholder 2" title=""/>
          <p:cNvSpPr txBox="1">
            <a:spLocks noGrp="1"/>
          </p:cNvSpPr>
          <p:nvPr>
            <p:ph type="body" idx="1"/>
          </p:nvPr>
        </p:nvSpPr>
        <p:spPr/>
        <p:txBody>
          <a:bodyPr>
            <a:normAutofit/>
          </a:bodyPr>
          <a:lstStyle/>
          <a:p>
            <a:r>
              <a:t>Generate By BIYOO ChatPPT.
HomePage：www.chat-ppt.com
AIGC 2024/5/28 15:52:25 [ID-0]
[AI生成内容仅供参考，请注意甄别准确性]</a:t>
            </a:r>
          </a:p>
        </p:txBody>
      </p:sp>
      <p:sp>
        <p:nvSpPr>
          <p:cNvPr id="4" name="Slide Number Placeholder 3" title=""/>
          <p:cNvSpPr>
            <a:spLocks noGrp="1"/>
          </p:cNvSpPr>
          <p:nvPr>
            <p:ph type="sldNum" sz="quarter" idx="10"/>
          </p:nvPr>
        </p:nvSpPr>
        <p:spPr/>
        <p:txBody>
          <a:bodyPr/>
          <a:lstStyle/>
          <a:p>
            <a:fld id="{6101C5E1-D8E9-464D-A93E-CE21651935A7}" type="slidenum">
              <a:rPr lang="en-US" smtClean="0"/>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2" name="Slide Image Placeholder 1" title=""/>
          <p:cNvSpPr>
            <a:spLocks noGrp="1" noRot="1" noChangeAspect="1"/>
          </p:cNvSpPr>
          <p:nvPr>
            <p:ph type="sldImg"/>
          </p:nvPr>
        </p:nvSpPr>
        <p:spPr/>
      </p:sp>
      <p:sp>
        <p:nvSpPr>
          <p:cNvPr id="3" name="Notes Placeholder 2" title=""/>
          <p:cNvSpPr txBox="1">
            <a:spLocks noGrp="1"/>
          </p:cNvSpPr>
          <p:nvPr>
            <p:ph type="body" idx="1"/>
          </p:nvPr>
        </p:nvSpPr>
        <p:spPr/>
        <p:txBody>
          <a:bodyPr>
            <a:normAutofit/>
          </a:bodyPr>
          <a:lstStyle/>
          <a:p>
            <a:r>
              <a:t>Generate By BIYOO ChatPPT.
HomePage：www.chat-ppt.com
AIGC 2024/5/28 15:52:25 [ID-0]
[AI生成内容仅供参考，请注意甄别准确性]</a:t>
            </a:r>
          </a:p>
        </p:txBody>
      </p:sp>
      <p:sp>
        <p:nvSpPr>
          <p:cNvPr id="4" name="Slide Number Placeholder 3" title=""/>
          <p:cNvSpPr>
            <a:spLocks noGrp="1"/>
          </p:cNvSpPr>
          <p:nvPr>
            <p:ph type="sldNum" sz="quarter" idx="10"/>
          </p:nvPr>
        </p:nvSpPr>
        <p:spPr/>
        <p:txBody>
          <a:bodyPr/>
          <a:lstStyle/>
          <a:p>
            <a:fld id="{6101C5E1-D8E9-464D-A93E-CE21651935A7}" type="slidenum">
              <a:rPr lang="en-US" smtClean="0"/>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2" name="Slide Image Placeholder 1" title=""/>
          <p:cNvSpPr>
            <a:spLocks noGrp="1" noRot="1" noChangeAspect="1"/>
          </p:cNvSpPr>
          <p:nvPr>
            <p:ph type="sldImg"/>
          </p:nvPr>
        </p:nvSpPr>
        <p:spPr/>
      </p:sp>
      <p:sp>
        <p:nvSpPr>
          <p:cNvPr id="3" name="Notes Placeholder 2" title=""/>
          <p:cNvSpPr txBox="1">
            <a:spLocks noGrp="1"/>
          </p:cNvSpPr>
          <p:nvPr>
            <p:ph type="body" idx="1"/>
          </p:nvPr>
        </p:nvSpPr>
        <p:spPr/>
        <p:txBody>
          <a:bodyPr>
            <a:normAutofit/>
          </a:bodyPr>
          <a:lstStyle/>
          <a:p>
            <a:r>
              <a:t>Generate By BIYOO ChatPPT.
HomePage：www.chat-ppt.com
AIGC 2024/5/28 15:52:25 [ID-0]
[AI生成内容仅供参考，请注意甄别准确性]</a:t>
            </a:r>
          </a:p>
        </p:txBody>
      </p:sp>
      <p:sp>
        <p:nvSpPr>
          <p:cNvPr id="4" name="Slide Number Placeholder 3" title=""/>
          <p:cNvSpPr>
            <a:spLocks noGrp="1"/>
          </p:cNvSpPr>
          <p:nvPr>
            <p:ph type="sldNum" sz="quarter" idx="10"/>
          </p:nvPr>
        </p:nvSpPr>
        <p:spPr/>
        <p:txBody>
          <a:bodyPr/>
          <a:lstStyle/>
          <a:p>
            <a:fld id="{6101C5E1-D8E9-464D-A93E-CE21651935A7}" type="slidenum">
              <a:rPr lang="en-US" smtClean="0"/>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2" name="Slide Image Placeholder 1" title=""/>
          <p:cNvSpPr>
            <a:spLocks noGrp="1" noRot="1" noChangeAspect="1"/>
          </p:cNvSpPr>
          <p:nvPr>
            <p:ph type="sldImg"/>
          </p:nvPr>
        </p:nvSpPr>
        <p:spPr/>
      </p:sp>
      <p:sp>
        <p:nvSpPr>
          <p:cNvPr id="3" name="Notes Placeholder 2" title=""/>
          <p:cNvSpPr txBox="1">
            <a:spLocks noGrp="1"/>
          </p:cNvSpPr>
          <p:nvPr>
            <p:ph type="body" idx="1"/>
          </p:nvPr>
        </p:nvSpPr>
        <p:spPr/>
        <p:txBody>
          <a:bodyPr>
            <a:normAutofit/>
          </a:bodyPr>
          <a:lstStyle/>
          <a:p>
            <a:r>
              <a:t>Generate By BIYOO ChatPPT.
HomePage：www.chat-ppt.com
AIGC 2024/5/28 15:52:25 [ID-0]
[AI生成内容仅供参考，请注意甄别准确性]</a:t>
            </a:r>
          </a:p>
        </p:txBody>
      </p:sp>
      <p:sp>
        <p:nvSpPr>
          <p:cNvPr id="4" name="Slide Number Placeholder 3" title=""/>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2" name="Slide Image Placeholder 1" title=""/>
          <p:cNvSpPr>
            <a:spLocks noGrp="1" noRot="1" noChangeAspect="1"/>
          </p:cNvSpPr>
          <p:nvPr>
            <p:ph type="sldImg"/>
          </p:nvPr>
        </p:nvSpPr>
        <p:spPr/>
      </p:sp>
      <p:sp>
        <p:nvSpPr>
          <p:cNvPr id="3" name="Notes Placeholder 2" title=""/>
          <p:cNvSpPr txBox="1">
            <a:spLocks noGrp="1"/>
          </p:cNvSpPr>
          <p:nvPr>
            <p:ph type="body" idx="1"/>
          </p:nvPr>
        </p:nvSpPr>
        <p:spPr/>
        <p:txBody>
          <a:bodyPr>
            <a:normAutofit/>
          </a:bodyPr>
          <a:lstStyle/>
          <a:p>
            <a:r>
              <a:t>Generate By BIYOO ChatPPT.
HomePage：www.chat-ppt.com
AIGC 2024/5/28 15:52:25 [ID-0]
[AI生成内容仅供参考，请注意甄别准确性]</a:t>
            </a:r>
          </a:p>
        </p:txBody>
      </p:sp>
      <p:sp>
        <p:nvSpPr>
          <p:cNvPr id="4" name="Slide Number Placeholder 3" title=""/>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1" name="Shape 236"/>
        <p:cNvGrpSpPr/>
        <p:nvPr/>
      </p:nvGrpSpPr>
      <p:grpSpPr>
        <a:xfrm>
          <a:off x="0" y="0"/>
          <a:ext cx="0" cy="0"/>
        </a:xfrm>
      </p:grpSpPr>
      <p:sp>
        <p:nvSpPr>
          <p:cNvPr id="237" name="Google Shape;23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r>
              <a:rPr/>
              <a:t>Generate By BIYOO ChatPPT.
HomePage：www.chat-ppt.com
AIGC 2024/5/28 15:52:25 [ID-0]
[AI生成内容仅供参考，请注意甄别准确性]</a:t>
            </a:r>
          </a:p>
        </p:txBody>
      </p:sp>
      <p:sp>
        <p:nvSpPr>
          <p:cNvPr id="238" name="Google Shape;238;p7:notes"/>
          <p:cNvSpPr>
            <a:spLocks noGrp="1" noRot="1" noChangeAspect="1"/>
          </p:cNvSpPr>
          <p:nvPr>
            <p:ph type="sldImg" idx="2"/>
          </p:nvPr>
        </p:nvSpPr>
        <p:spPr>
          <a:xfrm>
            <a:off x="381000" y="685800"/>
            <a:ext cx="6096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2" name="Slide Image Placeholder 1" title=""/>
          <p:cNvSpPr>
            <a:spLocks noGrp="1" noRot="1" noChangeAspect="1"/>
          </p:cNvSpPr>
          <p:nvPr>
            <p:ph type="sldImg"/>
          </p:nvPr>
        </p:nvSpPr>
        <p:spPr/>
      </p:sp>
      <p:sp>
        <p:nvSpPr>
          <p:cNvPr id="3" name="Notes Placeholder 2" title=""/>
          <p:cNvSpPr txBox="1">
            <a:spLocks noGrp="1"/>
          </p:cNvSpPr>
          <p:nvPr>
            <p:ph type="body" idx="1"/>
          </p:nvPr>
        </p:nvSpPr>
        <p:spPr/>
        <p:txBody>
          <a:bodyPr>
            <a:normAutofit/>
          </a:bodyPr>
          <a:lstStyle/>
          <a:p>
            <a:r>
              <a:t>Generate By BIYOO ChatPPT.
HomePage：www.chat-ppt.com
AIGC 2024/5/28 15:52:25 [ID-0]
[AI生成内容仅供参考，请注意甄别准确性]</a:t>
            </a:r>
          </a:p>
        </p:txBody>
      </p:sp>
      <p:sp>
        <p:nvSpPr>
          <p:cNvPr id="4" name="Slide Number Placeholder 3" title=""/>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2" name="Slide Image Placeholder 1" title=""/>
          <p:cNvSpPr>
            <a:spLocks noGrp="1" noRot="1" noChangeAspect="1"/>
          </p:cNvSpPr>
          <p:nvPr>
            <p:ph type="sldImg"/>
          </p:nvPr>
        </p:nvSpPr>
        <p:spPr/>
      </p:sp>
      <p:sp>
        <p:nvSpPr>
          <p:cNvPr id="3" name="Notes Placeholder 2" title=""/>
          <p:cNvSpPr txBox="1">
            <a:spLocks noGrp="1"/>
          </p:cNvSpPr>
          <p:nvPr>
            <p:ph type="body" idx="1"/>
          </p:nvPr>
        </p:nvSpPr>
        <p:spPr/>
        <p:txBody>
          <a:bodyPr>
            <a:normAutofit/>
          </a:bodyPr>
          <a:lstStyle/>
          <a:p>
            <a:r>
              <a:t>Generate By BIYOO ChatPPT.
HomePage：www.chat-ppt.com
AIGC 2024/5/28 15:52:25 [ID-0]
[AI生成内容仅供参考，请注意甄别准确性]</a:t>
            </a:r>
          </a:p>
        </p:txBody>
      </p:sp>
      <p:sp>
        <p:nvSpPr>
          <p:cNvPr id="4" name="Slide Number Placeholder 3" title=""/>
          <p:cNvSpPr>
            <a:spLocks noGrp="1"/>
          </p:cNvSpPr>
          <p:nvPr>
            <p:ph type="sldNum" sz="quarter" idx="10"/>
          </p:nvPr>
        </p:nvSpPr>
        <p:spPr/>
        <p:txBody>
          <a:bodyPr/>
          <a:lstStyle/>
          <a:p>
            <a:fld id="{6101C5E1-D8E9-464D-A93E-CE21651935A7}"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2" name="Slide Image Placeholder 1" title=""/>
          <p:cNvSpPr>
            <a:spLocks noGrp="1" noRot="1" noChangeAspect="1"/>
          </p:cNvSpPr>
          <p:nvPr>
            <p:ph type="sldImg"/>
          </p:nvPr>
        </p:nvSpPr>
        <p:spPr/>
      </p:sp>
      <p:sp>
        <p:nvSpPr>
          <p:cNvPr id="3" name="Notes Placeholder 2" title=""/>
          <p:cNvSpPr txBox="1">
            <a:spLocks noGrp="1"/>
          </p:cNvSpPr>
          <p:nvPr>
            <p:ph type="body" idx="1"/>
          </p:nvPr>
        </p:nvSpPr>
        <p:spPr/>
        <p:txBody>
          <a:bodyPr>
            <a:normAutofit/>
          </a:bodyPr>
          <a:lstStyle/>
          <a:p>
            <a:r>
              <a:t>Generate By BIYOO ChatPPT.
HomePage：www.chat-ppt.com
AIGC 2024/5/28 15:52:25 [ID-0]
[AI生成内容仅供参考，请注意甄别准确性]</a:t>
            </a:r>
          </a:p>
        </p:txBody>
      </p:sp>
      <p:sp>
        <p:nvSpPr>
          <p:cNvPr id="4" name="Slide Number Placeholder 3" title=""/>
          <p:cNvSpPr>
            <a:spLocks noGrp="1"/>
          </p:cNvSpPr>
          <p:nvPr>
            <p:ph type="sldNum" sz="quarter" idx="10"/>
          </p:nvPr>
        </p:nvSpPr>
        <p:spPr/>
        <p:txBody>
          <a:bodyPr/>
          <a:lstStyle/>
          <a:p>
            <a:fld id="{6101C5E1-D8E9-464D-A93E-CE21651935A7}" type="slidenum">
              <a:rPr lang="en-US" smtClean="0"/>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幻灯片图像占位符 1"/>
          <p:cNvSpPr>
            <a:spLocks noGrp="1" noRot="1" noChangeAspect="1"/>
          </p:cNvSpPr>
          <p:nvPr>
            <p:ph type="sldImg"/>
          </p:nvPr>
        </p:nvSpPr>
        <p:spPr/>
      </p:sp>
      <p:sp>
        <p:nvSpPr>
          <p:cNvPr id="3" name="备注占位符 2"/>
          <p:cNvSpPr txBox="1">
            <a:spLocks noGrp="1"/>
          </p:cNvSpPr>
          <p:nvPr>
            <p:ph type="body" idx="1"/>
          </p:nvPr>
        </p:nvSpPr>
        <p:spPr/>
        <p:txBody>
          <a:bodyPr/>
          <a:lstStyle/>
          <a:p>
            <a:r>
              <a:rPr lang="zh-CN" altLang="en-US"/>
              <a:t>Generate By BIYOO ChatPPT.
HomePage：www.chat-ppt.com
AIGC 2024/5/28 15:52:25 [ID-0]
[AI生成内容仅供参考，请注意甄别准确性]</a:t>
            </a:r>
          </a:p>
        </p:txBody>
      </p:sp>
      <p:sp>
        <p:nvSpPr>
          <p:cNvPr id="4" name="灯片编号占位符 3"/>
          <p:cNvSpPr>
            <a:spLocks noGrp="1"/>
          </p:cNvSpPr>
          <p:nvPr>
            <p:ph type="sldNum" sz="quarter" idx="5"/>
          </p:nvPr>
        </p:nvSpPr>
        <p:spPr/>
        <p:txBody>
          <a:bodyPr/>
          <a:lstStyle/>
          <a:p>
            <a:fld id="{175DD2B1-1A58-4FDB-AD54-64407EF7A1E7}"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2" name="Slide Image Placeholder 1" title=""/>
          <p:cNvSpPr>
            <a:spLocks noGrp="1" noRot="1" noChangeAspect="1"/>
          </p:cNvSpPr>
          <p:nvPr>
            <p:ph type="sldImg"/>
          </p:nvPr>
        </p:nvSpPr>
        <p:spPr/>
      </p:sp>
      <p:sp>
        <p:nvSpPr>
          <p:cNvPr id="3" name="Notes Placeholder 2" title=""/>
          <p:cNvSpPr txBox="1">
            <a:spLocks noGrp="1"/>
          </p:cNvSpPr>
          <p:nvPr>
            <p:ph type="body" idx="1"/>
          </p:nvPr>
        </p:nvSpPr>
        <p:spPr/>
        <p:txBody>
          <a:bodyPr>
            <a:normAutofit/>
          </a:bodyPr>
          <a:lstStyle/>
          <a:p>
            <a:r>
              <a:t>Generate By BIYOO ChatPPT.
HomePage：www.chat-ppt.com
AIGC 2024/5/28 15:52:25 [ID-0]
[AI生成内容仅供参考，请注意甄别准确性]</a:t>
            </a:r>
          </a:p>
        </p:txBody>
      </p:sp>
      <p:sp>
        <p:nvSpPr>
          <p:cNvPr id="4" name="Slide Number Placeholder 3" title=""/>
          <p:cNvSpPr>
            <a:spLocks noGrp="1"/>
          </p:cNvSpPr>
          <p:nvPr>
            <p:ph type="sldNum" sz="quarter" idx="10"/>
          </p:nvPr>
        </p:nvSpPr>
        <p:spPr/>
        <p:txBody>
          <a:bodyPr/>
          <a:lstStyle/>
          <a:p>
            <a:fld id="{6101C5E1-D8E9-464D-A93E-CE21651935A7}" type="slidenum">
              <a:rPr lang="en-US" smtClean="0"/>
              <a:t>9</a:t>
            </a:fld>
            <a:endParaRPr lang="en-US"/>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title=""/>
        <p:cNvGrpSpPr/>
        <p:nvPr/>
      </p:nvGrpSpPr>
      <p:grpSpPr>
        <a:xfrm>
          <a:off x="0" y="0"/>
          <a:ext cx="0" cy="0"/>
        </a:xfrm>
      </p:grpSpPr>
      <p:sp>
        <p:nvSpPr>
          <p:cNvPr id="2" name="Title 1" title=""/>
          <p:cNvSpPr>
            <a:spLocks noGrp="1"/>
          </p:cNvSpPr>
          <p:nvPr>
            <p:ph type="ctrTitle"/>
          </p:nvPr>
        </p:nvSpPr>
        <p:spPr/>
        <p:txBody>
          <a:bodyPr/>
          <a:lstStyle/>
          <a:p>
            <a:r>
              <a:rPr lang="en-US" smtClean="0"/>
              <a:t>Click to edit Master title style</a:t>
            </a:r>
            <a:endParaRPr lang="en-US"/>
          </a:p>
        </p:txBody>
      </p:sp>
      <p:sp>
        <p:nvSpPr>
          <p:cNvPr id="3" name="Subtitle 2" title=""/>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title=""/>
          <p:cNvSpPr>
            <a:spLocks noGrp="1"/>
          </p:cNvSpPr>
          <p:nvPr>
            <p:ph type="dt" sz="half" idx="2"/>
          </p:nvPr>
        </p:nvSpPr>
        <p:spPr/>
        <p:txBody>
          <a:bodyPr/>
          <a:lstStyle/>
          <a:p>
            <a:fld id="{86329269-E286-4418-89C5-525BEACF90B5}"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D4787260-1D49-4212-9BB1-2958D87BA3F0}"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title=""/>
        <p:cNvGrpSpPr/>
        <p:nvPr/>
      </p:nvGrpSpPr>
      <p:grpSpPr>
        <a:xfrm>
          <a:off x="0" y="0"/>
          <a:ext cx="0" cy="0"/>
        </a:xfrm>
      </p:grpSpPr>
      <p:sp>
        <p:nvSpPr>
          <p:cNvPr id="2" name="Vertical Title 1" title=""/>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2A2C4F3E-8D51-4C67-A556-2E04BF66E007}"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BFF9EF18-1D0C-479A-A89C-0E1FA322DB4D}"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title=""/>
        <p:cNvGrpSpPr/>
        <p:nvPr/>
      </p:nvGrpSpPr>
      <p:grpSpPr>
        <a:xfrm>
          <a:off x="0" y="0"/>
          <a:ext cx="0" cy="0"/>
        </a:xfrm>
      </p:grpSpPr>
      <p:sp>
        <p:nvSpPr>
          <p:cNvPr id="2" name="Title 1" title=""/>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title=""/>
          <p:cNvSpPr>
            <a:spLocks noGrp="1"/>
          </p:cNvSpPr>
          <p:nvPr>
            <p:ph type="dt" sz="half" idx="2"/>
          </p:nvPr>
        </p:nvSpPr>
        <p:spPr/>
        <p:txBody>
          <a:bodyPr/>
          <a:lstStyle/>
          <a:p>
            <a:fld id="{0826454A-93CC-4AC4-9E9D-24BFC3E2C332}"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title=""/>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title=""/>
          <p:cNvSpPr>
            <a:spLocks noGrp="1"/>
          </p:cNvSpPr>
          <p:nvPr>
            <p:ph type="dt" sz="half" idx="3"/>
          </p:nvPr>
        </p:nvSpPr>
        <p:spPr/>
        <p:txBody>
          <a:bodyPr/>
          <a:lstStyle/>
          <a:p>
            <a:fld id="{2ED1C4ED-B999-4668-940F-9F6924F389B6}"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title=""/>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title=""/>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title=""/>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title=""/>
          <p:cNvSpPr>
            <a:spLocks noGrp="1"/>
          </p:cNvSpPr>
          <p:nvPr>
            <p:ph type="dt" sz="half" idx="5"/>
          </p:nvPr>
        </p:nvSpPr>
        <p:spPr/>
        <p:txBody>
          <a:bodyPr/>
          <a:lstStyle/>
          <a:p>
            <a:fld id="{093C75D9-0981-4E7B-A4D8-0439B4932007}" type="datetimeFigureOut">
              <a:rPr lang="en-US" smtClean="0"/>
              <a:t>11/7/2009</a:t>
            </a:fld>
            <a:endParaRPr lang="en-US"/>
          </a:p>
        </p:txBody>
      </p:sp>
      <p:sp>
        <p:nvSpPr>
          <p:cNvPr id="8" name="Footer Placeholder 7" title=""/>
          <p:cNvSpPr>
            <a:spLocks noGrp="1"/>
          </p:cNvSpPr>
          <p:nvPr>
            <p:ph type="ftr" sz="quarter" idx="6"/>
          </p:nvPr>
        </p:nvSpPr>
        <p:spPr/>
        <p:txBody>
          <a:bodyPr/>
          <a:lstStyle/>
          <a:p>
            <a:endParaRPr lang="en-US"/>
          </a:p>
        </p:txBody>
      </p:sp>
      <p:sp>
        <p:nvSpPr>
          <p:cNvPr id="9" name="Slide Number Placeholder 8" title=""/>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Date Placeholder 2" title=""/>
          <p:cNvSpPr>
            <a:spLocks noGrp="1"/>
          </p:cNvSpPr>
          <p:nvPr>
            <p:ph type="dt" sz="half" idx="1"/>
          </p:nvPr>
        </p:nvSpPr>
        <p:spPr/>
        <p:txBody>
          <a:bodyPr/>
          <a:lstStyle/>
          <a:p>
            <a:fld id="{2F911BFC-A8FE-45A1-8785-BA321591BAC2}" type="datetimeFigureOut">
              <a:rPr lang="en-US" smtClean="0"/>
              <a:t>11/7/2009</a:t>
            </a:fld>
            <a:endParaRPr lang="en-US"/>
          </a:p>
        </p:txBody>
      </p:sp>
      <p:sp>
        <p:nvSpPr>
          <p:cNvPr id="4" name="Footer Placeholder 3" title=""/>
          <p:cNvSpPr>
            <a:spLocks noGrp="1"/>
          </p:cNvSpPr>
          <p:nvPr>
            <p:ph type="ftr" sz="quarter" idx="2"/>
          </p:nvPr>
        </p:nvSpPr>
        <p:spPr/>
        <p:txBody>
          <a:bodyPr/>
          <a:lstStyle/>
          <a:p>
            <a:endParaRPr lang="en-US"/>
          </a:p>
        </p:txBody>
      </p:sp>
      <p:sp>
        <p:nvSpPr>
          <p:cNvPr id="5" name="Slide Number Placeholder 4" title=""/>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p:nvPr>
        </p:nvSpPr>
        <p:spPr/>
        <p:txBody>
          <a:bodyPr/>
          <a:lstStyle/>
          <a:p>
            <a:fld id="{B8F3DC9F-8E34-4788-86F4-C25F469EB9D9}" type="datetimeFigureOut">
              <a:rPr lang="en-US" smtClean="0"/>
              <a:t>11/7/2009</a:t>
            </a:fld>
            <a:endParaRPr lang="en-US"/>
          </a:p>
        </p:txBody>
      </p:sp>
      <p:sp>
        <p:nvSpPr>
          <p:cNvPr id="3" name="Footer Placeholder 2" title=""/>
          <p:cNvSpPr>
            <a:spLocks noGrp="1"/>
          </p:cNvSpPr>
          <p:nvPr>
            <p:ph type="ftr" sz="quarter" idx="1"/>
          </p:nvPr>
        </p:nvSpPr>
        <p:spPr/>
        <p:txBody>
          <a:bodyPr/>
          <a:lstStyle/>
          <a:p>
            <a:endParaRPr lang="en-US"/>
          </a:p>
        </p:txBody>
      </p:sp>
      <p:sp>
        <p:nvSpPr>
          <p:cNvPr id="4" name="Slide Number Placeholder 3" title=""/>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title=""/>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7CD1478E-C0C3-4652-9C50-D0642837F196}"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title=""/>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5FCCBCCC-38E2-4FA5-859A-69B517234ACF}"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title=""/>
        <p:cNvGrpSpPr/>
        <p:nvPr/>
      </p:nvGrpSpPr>
      <p:grpSpPr>
        <a:xfrm>
          <a:off x="0" y="0"/>
          <a:ext cx="0" cy="0"/>
        </a:xfrm>
      </p:grpSpPr>
      <p:sp>
        <p:nvSpPr>
          <p:cNvPr id="2" name="Title Placeholder 1" title=""/>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title=""/>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11/7/2009</a:t>
            </a:fld>
            <a:endParaRPr lang="en-US"/>
          </a:p>
        </p:txBody>
      </p:sp>
      <p:sp>
        <p:nvSpPr>
          <p:cNvPr id="5" name="Footer Placeholder 4" title=""/>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title=""/>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xml" /><Relationship Id="rId3" Type="http://schemas.openxmlformats.org/officeDocument/2006/relationships/tags" Target="../tags/tag1.xml" /><Relationship Id="rId4" Type="http://schemas.openxmlformats.org/officeDocument/2006/relationships/tags" Target="../tags/tag2.xml" /><Relationship Id="rId5" Type="http://schemas.openxmlformats.org/officeDocument/2006/relationships/tags" Target="../tags/tag3.xml" /><Relationship Id="rId6" Type="http://schemas.openxmlformats.org/officeDocument/2006/relationships/tags" Target="../tags/tag4.xml" /><Relationship Id="rId7" Type="http://schemas.openxmlformats.org/officeDocument/2006/relationships/image" Target="../media/image1.png" /><Relationship Id="rId8" Type="http://schemas.openxmlformats.org/officeDocument/2006/relationships/tags" Target="../tags/tag5.xm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tags" Target="../tags/tag62.xml" /><Relationship Id="rId11" Type="http://schemas.openxmlformats.org/officeDocument/2006/relationships/tags" Target="../tags/tag63.xml" /><Relationship Id="rId2" Type="http://schemas.openxmlformats.org/officeDocument/2006/relationships/notesSlide" Target="../notesSlides/notesSlide10.xml" /><Relationship Id="rId3" Type="http://schemas.openxmlformats.org/officeDocument/2006/relationships/tags" Target="../tags/tag57.xml" /><Relationship Id="rId4" Type="http://schemas.openxmlformats.org/officeDocument/2006/relationships/tags" Target="../tags/tag58.xml" /><Relationship Id="rId5" Type="http://schemas.openxmlformats.org/officeDocument/2006/relationships/tags" Target="../tags/tag59.xml" /><Relationship Id="rId6" Type="http://schemas.openxmlformats.org/officeDocument/2006/relationships/image" Target="../media/image7.jpeg" /><Relationship Id="rId7" Type="http://schemas.openxmlformats.org/officeDocument/2006/relationships/tags" Target="../tags/tag60.xml" /><Relationship Id="rId8" Type="http://schemas.openxmlformats.org/officeDocument/2006/relationships/image" Target="../media/image8.jpeg" /><Relationship Id="rId9" Type="http://schemas.openxmlformats.org/officeDocument/2006/relationships/tags" Target="../tags/tag61.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1.xml" /><Relationship Id="rId3" Type="http://schemas.openxmlformats.org/officeDocument/2006/relationships/tags" Target="../tags/tag64.xml" /><Relationship Id="rId4" Type="http://schemas.openxmlformats.org/officeDocument/2006/relationships/image" Target="../media/image9.jpeg" /><Relationship Id="rId5" Type="http://schemas.openxmlformats.org/officeDocument/2006/relationships/tags" Target="../tags/tag65.xml" /><Relationship Id="rId6" Type="http://schemas.openxmlformats.org/officeDocument/2006/relationships/tags" Target="../tags/tag66.xml" /><Relationship Id="rId7" Type="http://schemas.openxmlformats.org/officeDocument/2006/relationships/tags" Target="../tags/tag67.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2.xml" /><Relationship Id="rId3" Type="http://schemas.openxmlformats.org/officeDocument/2006/relationships/tags" Target="../tags/tag68.xml" /><Relationship Id="rId4" Type="http://schemas.openxmlformats.org/officeDocument/2006/relationships/tags" Target="../tags/tag69.xml" /><Relationship Id="rId5" Type="http://schemas.openxmlformats.org/officeDocument/2006/relationships/tags" Target="../tags/tag70.xml" /><Relationship Id="rId6" Type="http://schemas.openxmlformats.org/officeDocument/2006/relationships/tags" Target="../tags/tag71.xml" /><Relationship Id="rId7" Type="http://schemas.openxmlformats.org/officeDocument/2006/relationships/image" Target="../media/image10.png" /><Relationship Id="rId8" Type="http://schemas.openxmlformats.org/officeDocument/2006/relationships/tags" Target="../tags/tag72.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tags" Target="../tags/tag80.xml" /><Relationship Id="rId11" Type="http://schemas.openxmlformats.org/officeDocument/2006/relationships/tags" Target="../tags/tag81.xml" /><Relationship Id="rId12" Type="http://schemas.openxmlformats.org/officeDocument/2006/relationships/tags" Target="../tags/tag82.xml" /><Relationship Id="rId13" Type="http://schemas.openxmlformats.org/officeDocument/2006/relationships/tags" Target="../tags/tag83.xml" /><Relationship Id="rId2" Type="http://schemas.openxmlformats.org/officeDocument/2006/relationships/notesSlide" Target="../notesSlides/notesSlide13.xml" /><Relationship Id="rId3" Type="http://schemas.openxmlformats.org/officeDocument/2006/relationships/tags" Target="../tags/tag73.xml" /><Relationship Id="rId4" Type="http://schemas.openxmlformats.org/officeDocument/2006/relationships/tags" Target="../tags/tag74.xml" /><Relationship Id="rId5" Type="http://schemas.openxmlformats.org/officeDocument/2006/relationships/tags" Target="../tags/tag75.xml" /><Relationship Id="rId6" Type="http://schemas.openxmlformats.org/officeDocument/2006/relationships/tags" Target="../tags/tag76.xml" /><Relationship Id="rId7" Type="http://schemas.openxmlformats.org/officeDocument/2006/relationships/tags" Target="../tags/tag77.xml" /><Relationship Id="rId8" Type="http://schemas.openxmlformats.org/officeDocument/2006/relationships/tags" Target="../tags/tag78.xml" /><Relationship Id="rId9" Type="http://schemas.openxmlformats.org/officeDocument/2006/relationships/tags" Target="../tags/tag79.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4.xml" /><Relationship Id="rId3" Type="http://schemas.openxmlformats.org/officeDocument/2006/relationships/tags" Target="../tags/tag84.xml" /><Relationship Id="rId4" Type="http://schemas.openxmlformats.org/officeDocument/2006/relationships/tags" Target="../tags/tag85.xml" /><Relationship Id="rId5" Type="http://schemas.openxmlformats.org/officeDocument/2006/relationships/tags" Target="../tags/tag86.xml" /><Relationship Id="rId6" Type="http://schemas.openxmlformats.org/officeDocument/2006/relationships/image" Target="../media/image1.png" /><Relationship Id="rId7" Type="http://schemas.openxmlformats.org/officeDocument/2006/relationships/tags" Target="../tags/tag87.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5.xml" /><Relationship Id="rId3" Type="http://schemas.openxmlformats.org/officeDocument/2006/relationships/tags" Target="../tags/tag88.xml" /><Relationship Id="rId4" Type="http://schemas.openxmlformats.org/officeDocument/2006/relationships/tags" Target="../tags/tag89.xml" /><Relationship Id="rId5" Type="http://schemas.openxmlformats.org/officeDocument/2006/relationships/tags" Target="../tags/tag90.xml" /><Relationship Id="rId6" Type="http://schemas.openxmlformats.org/officeDocument/2006/relationships/image" Target="../media/image11.jpeg" /><Relationship Id="rId7" Type="http://schemas.openxmlformats.org/officeDocument/2006/relationships/tags" Target="../tags/tag91.xml" /><Relationship Id="rId8" Type="http://schemas.openxmlformats.org/officeDocument/2006/relationships/tags" Target="../tags/tag92.xml" /><Relationship Id="rId9" Type="http://schemas.openxmlformats.org/officeDocument/2006/relationships/tags" Target="../tags/tag93.x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tags" Target="../tags/tag101.xml" /><Relationship Id="rId11" Type="http://schemas.openxmlformats.org/officeDocument/2006/relationships/tags" Target="../tags/tag102.xml" /><Relationship Id="rId12" Type="http://schemas.openxmlformats.org/officeDocument/2006/relationships/tags" Target="../tags/tag103.xml" /><Relationship Id="rId2" Type="http://schemas.openxmlformats.org/officeDocument/2006/relationships/notesSlide" Target="../notesSlides/notesSlide16.xml" /><Relationship Id="rId3" Type="http://schemas.openxmlformats.org/officeDocument/2006/relationships/tags" Target="../tags/tag94.xml" /><Relationship Id="rId4" Type="http://schemas.openxmlformats.org/officeDocument/2006/relationships/tags" Target="../tags/tag95.xml" /><Relationship Id="rId5" Type="http://schemas.openxmlformats.org/officeDocument/2006/relationships/tags" Target="../tags/tag96.xml" /><Relationship Id="rId6" Type="http://schemas.openxmlformats.org/officeDocument/2006/relationships/tags" Target="../tags/tag97.xml" /><Relationship Id="rId7" Type="http://schemas.openxmlformats.org/officeDocument/2006/relationships/tags" Target="../tags/tag98.xml" /><Relationship Id="rId8" Type="http://schemas.openxmlformats.org/officeDocument/2006/relationships/tags" Target="../tags/tag99.xml" /><Relationship Id="rId9" Type="http://schemas.openxmlformats.org/officeDocument/2006/relationships/tags" Target="../tags/tag100.x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7.xml" /><Relationship Id="rId3" Type="http://schemas.openxmlformats.org/officeDocument/2006/relationships/tags" Target="../tags/tag104.xml" /><Relationship Id="rId4" Type="http://schemas.openxmlformats.org/officeDocument/2006/relationships/tags" Target="../tags/tag105.xml" /><Relationship Id="rId5" Type="http://schemas.openxmlformats.org/officeDocument/2006/relationships/tags" Target="../tags/tag106.xml" /><Relationship Id="rId6" Type="http://schemas.openxmlformats.org/officeDocument/2006/relationships/image" Target="../media/image1.png" /><Relationship Id="rId7" Type="http://schemas.openxmlformats.org/officeDocument/2006/relationships/tags" Target="../tags/tag107.x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8.xml" /><Relationship Id="rId3" Type="http://schemas.openxmlformats.org/officeDocument/2006/relationships/tags" Target="../tags/tag108.xml" /><Relationship Id="rId4" Type="http://schemas.openxmlformats.org/officeDocument/2006/relationships/tags" Target="../tags/tag109.xml" /><Relationship Id="rId5" Type="http://schemas.openxmlformats.org/officeDocument/2006/relationships/image" Target="../media/image12.jpeg" /><Relationship Id="rId6" Type="http://schemas.openxmlformats.org/officeDocument/2006/relationships/tags" Target="../tags/tag110.xml" /><Relationship Id="rId7" Type="http://schemas.openxmlformats.org/officeDocument/2006/relationships/tags" Target="../tags/tag111.xml" /><Relationship Id="rId8" Type="http://schemas.openxmlformats.org/officeDocument/2006/relationships/tags" Target="../tags/tag112.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9.xml" /><Relationship Id="rId3" Type="http://schemas.openxmlformats.org/officeDocument/2006/relationships/tags" Target="../tags/tag113.xml" /><Relationship Id="rId4" Type="http://schemas.openxmlformats.org/officeDocument/2006/relationships/tags" Target="../tags/tag114.xml" /><Relationship Id="rId5" Type="http://schemas.openxmlformats.org/officeDocument/2006/relationships/tags" Target="../tags/tag115.xml" /><Relationship Id="rId6" Type="http://schemas.openxmlformats.org/officeDocument/2006/relationships/tags" Target="../tags/tag116.xml" /><Relationship Id="rId7" Type="http://schemas.openxmlformats.org/officeDocument/2006/relationships/image" Target="../media/image1.png" /><Relationship Id="rId8" Type="http://schemas.openxmlformats.org/officeDocument/2006/relationships/tags" Target="../tags/tag117.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tags" Target="../tags/tag12.xml" /><Relationship Id="rId11" Type="http://schemas.openxmlformats.org/officeDocument/2006/relationships/tags" Target="../tags/tag13.xml" /><Relationship Id="rId12" Type="http://schemas.openxmlformats.org/officeDocument/2006/relationships/tags" Target="../tags/tag14.xml" /><Relationship Id="rId13" Type="http://schemas.openxmlformats.org/officeDocument/2006/relationships/tags" Target="../tags/tag15.xml" /><Relationship Id="rId14" Type="http://schemas.openxmlformats.org/officeDocument/2006/relationships/tags" Target="../tags/tag16.xml" /><Relationship Id="rId15" Type="http://schemas.openxmlformats.org/officeDocument/2006/relationships/tags" Target="../tags/tag17.xml" /><Relationship Id="rId16" Type="http://schemas.openxmlformats.org/officeDocument/2006/relationships/tags" Target="../tags/tag18.xml" /><Relationship Id="rId17" Type="http://schemas.openxmlformats.org/officeDocument/2006/relationships/tags" Target="../tags/tag19.xml" /><Relationship Id="rId18" Type="http://schemas.openxmlformats.org/officeDocument/2006/relationships/tags" Target="../tags/tag20.xml" /><Relationship Id="rId19" Type="http://schemas.openxmlformats.org/officeDocument/2006/relationships/tags" Target="../tags/tag21.xml" /><Relationship Id="rId2" Type="http://schemas.openxmlformats.org/officeDocument/2006/relationships/notesSlide" Target="../notesSlides/notesSlide2.xml" /><Relationship Id="rId3" Type="http://schemas.openxmlformats.org/officeDocument/2006/relationships/image" Target="../media/image1.png" /><Relationship Id="rId4" Type="http://schemas.openxmlformats.org/officeDocument/2006/relationships/tags" Target="../tags/tag6.xml" /><Relationship Id="rId5" Type="http://schemas.openxmlformats.org/officeDocument/2006/relationships/tags" Target="../tags/tag7.xml" /><Relationship Id="rId6" Type="http://schemas.openxmlformats.org/officeDocument/2006/relationships/tags" Target="../tags/tag8.xml" /><Relationship Id="rId7" Type="http://schemas.openxmlformats.org/officeDocument/2006/relationships/tags" Target="../tags/tag9.xml" /><Relationship Id="rId8" Type="http://schemas.openxmlformats.org/officeDocument/2006/relationships/tags" Target="../tags/tag10.xml" /><Relationship Id="rId9" Type="http://schemas.openxmlformats.org/officeDocument/2006/relationships/tags" Target="../tags/tag11.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3.xml" /><Relationship Id="rId3" Type="http://schemas.openxmlformats.org/officeDocument/2006/relationships/tags" Target="../tags/tag22.xml" /><Relationship Id="rId4" Type="http://schemas.openxmlformats.org/officeDocument/2006/relationships/tags" Target="../tags/tag23.xml" /><Relationship Id="rId5" Type="http://schemas.openxmlformats.org/officeDocument/2006/relationships/tags" Target="../tags/tag24.xml" /><Relationship Id="rId6" Type="http://schemas.openxmlformats.org/officeDocument/2006/relationships/image" Target="../media/image1.png" /><Relationship Id="rId7" Type="http://schemas.openxmlformats.org/officeDocument/2006/relationships/tags" Target="../tags/tag25.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4.xml" /><Relationship Id="rId3" Type="http://schemas.openxmlformats.org/officeDocument/2006/relationships/tags" Target="../tags/tag26.xml" /><Relationship Id="rId4" Type="http://schemas.openxmlformats.org/officeDocument/2006/relationships/image" Target="../media/image2.jpeg" /><Relationship Id="rId5" Type="http://schemas.openxmlformats.org/officeDocument/2006/relationships/tags" Target="../tags/tag27.xml" /><Relationship Id="rId6" Type="http://schemas.openxmlformats.org/officeDocument/2006/relationships/tags" Target="../tags/tag28.xml" /><Relationship Id="rId7" Type="http://schemas.openxmlformats.org/officeDocument/2006/relationships/tags" Target="../tags/tag29.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tags" Target="../tags/tag35.xml" /><Relationship Id="rId11" Type="http://schemas.openxmlformats.org/officeDocument/2006/relationships/tags" Target="../tags/tag36.xml" /><Relationship Id="rId12" Type="http://schemas.openxmlformats.org/officeDocument/2006/relationships/tags" Target="../tags/tag37.xml" /><Relationship Id="rId2" Type="http://schemas.openxmlformats.org/officeDocument/2006/relationships/notesSlide" Target="../notesSlides/notesSlide5.xml" /><Relationship Id="rId3" Type="http://schemas.openxmlformats.org/officeDocument/2006/relationships/tags" Target="../tags/tag30.xml" /><Relationship Id="rId4" Type="http://schemas.openxmlformats.org/officeDocument/2006/relationships/image" Target="../media/image3.jpeg" /><Relationship Id="rId5" Type="http://schemas.openxmlformats.org/officeDocument/2006/relationships/tags" Target="../tags/tag31.xml" /><Relationship Id="rId6" Type="http://schemas.openxmlformats.org/officeDocument/2006/relationships/image" Target="../media/image4.jpeg" /><Relationship Id="rId7" Type="http://schemas.openxmlformats.org/officeDocument/2006/relationships/tags" Target="../tags/tag32.xml" /><Relationship Id="rId8" Type="http://schemas.openxmlformats.org/officeDocument/2006/relationships/tags" Target="../tags/tag33.xml" /><Relationship Id="rId9" Type="http://schemas.openxmlformats.org/officeDocument/2006/relationships/tags" Target="../tags/tag34.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6.xml" /><Relationship Id="rId3" Type="http://schemas.openxmlformats.org/officeDocument/2006/relationships/tags" Target="../tags/tag38.xml" /><Relationship Id="rId4" Type="http://schemas.openxmlformats.org/officeDocument/2006/relationships/tags" Target="../tags/tag39.xml" /><Relationship Id="rId5" Type="http://schemas.openxmlformats.org/officeDocument/2006/relationships/tags" Target="../tags/tag40.xml" /><Relationship Id="rId6" Type="http://schemas.openxmlformats.org/officeDocument/2006/relationships/image" Target="../media/image1.png" /><Relationship Id="rId7" Type="http://schemas.openxmlformats.org/officeDocument/2006/relationships/tags" Target="../tags/tag41.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7.xml" /><Relationship Id="rId3" Type="http://schemas.openxmlformats.org/officeDocument/2006/relationships/tags" Target="../tags/tag42.xml" /><Relationship Id="rId4" Type="http://schemas.openxmlformats.org/officeDocument/2006/relationships/tags" Target="../tags/tag43.xml" /><Relationship Id="rId5" Type="http://schemas.openxmlformats.org/officeDocument/2006/relationships/image" Target="../media/image5.jpeg" /><Relationship Id="rId6" Type="http://schemas.openxmlformats.org/officeDocument/2006/relationships/tags" Target="../tags/tag44.xml" /><Relationship Id="rId7" Type="http://schemas.openxmlformats.org/officeDocument/2006/relationships/tags" Target="../tags/tag45.xml" /><Relationship Id="rId8" Type="http://schemas.openxmlformats.org/officeDocument/2006/relationships/tags" Target="../tags/tag46.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8.xml" /><Relationship Id="rId3" Type="http://schemas.openxmlformats.org/officeDocument/2006/relationships/tags" Target="../tags/tag47.xml" /><Relationship Id="rId4" Type="http://schemas.openxmlformats.org/officeDocument/2006/relationships/tags" Target="../tags/tag48.xml" /><Relationship Id="rId5" Type="http://schemas.openxmlformats.org/officeDocument/2006/relationships/image" Target="../media/image6.jpeg" /><Relationship Id="rId6" Type="http://schemas.openxmlformats.org/officeDocument/2006/relationships/tags" Target="../tags/tag49.xml" /><Relationship Id="rId7" Type="http://schemas.openxmlformats.org/officeDocument/2006/relationships/tags" Target="../tags/tag50.xml" /><Relationship Id="rId8" Type="http://schemas.openxmlformats.org/officeDocument/2006/relationships/tags" Target="../tags/tag51.xml" /><Relationship Id="rId9" Type="http://schemas.openxmlformats.org/officeDocument/2006/relationships/tags" Target="../tags/tag52.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9.xml" /><Relationship Id="rId3" Type="http://schemas.openxmlformats.org/officeDocument/2006/relationships/tags" Target="../tags/tag53.xml" /><Relationship Id="rId4" Type="http://schemas.openxmlformats.org/officeDocument/2006/relationships/tags" Target="../tags/tag54.xml" /><Relationship Id="rId5" Type="http://schemas.openxmlformats.org/officeDocument/2006/relationships/tags" Target="../tags/tag55.xml" /><Relationship Id="rId6" Type="http://schemas.openxmlformats.org/officeDocument/2006/relationships/image" Target="../media/image1.png" /><Relationship Id="rId7" Type="http://schemas.openxmlformats.org/officeDocument/2006/relationships/tags" Target="../tags/tag56.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cover">
    <p:bg>
      <p:bgPr>
        <a:solidFill>
          <a:schemeClr val="bg1"/>
        </a:solidFill>
        <a:effectLst/>
      </p:bgPr>
    </p:bg>
    <p:spTree>
      <p:nvGrpSpPr>
        <p:cNvPr id="1" name=""/>
        <p:cNvGrpSpPr/>
        <p:nvPr/>
      </p:nvGrpSpPr>
      <p:grpSpPr>
        <a:xfrm>
          <a:off x="0" y="0"/>
          <a:ext cx="0" cy="0"/>
        </a:xfrm>
      </p:grpSpPr>
      <p:sp>
        <p:nvSpPr>
          <p:cNvPr id="26" name="任意多边形: 形状 25">
            <a:extLst>
              <a:ext uri="{FF2B5EF4-FFF2-40B4-BE49-F238E27FC236}">
                <a16:creationId xmlns:a16="http://schemas.microsoft.com/office/drawing/2014/main" id="{A3D2162C-1A64-8BC3-C8D2-0B35BFA70282}"/>
              </a:ext>
            </a:extLst>
          </p:cNvPr>
          <p:cNvSpPr/>
          <p:nvPr/>
        </p:nvSpPr>
        <p:spPr>
          <a:xfrm rot="7200000">
            <a:off x="148029" y="3880184"/>
            <a:ext cx="2067608" cy="3656597"/>
          </a:xfrm>
          <a:custGeom>
            <a:gdLst>
              <a:gd name="connsiteX0" fmla="*/ 230764 w 2067608"/>
              <a:gd name="connsiteY0" fmla="*/ 3656597 h 3656597"/>
              <a:gd name="connsiteX1" fmla="*/ 160148 w 2067608"/>
              <a:gd name="connsiteY1" fmla="*/ 3472517 h 3656597"/>
              <a:gd name="connsiteX2" fmla="*/ 0 w 2067608"/>
              <a:gd name="connsiteY2" fmla="*/ 2494934 h 3656597"/>
              <a:gd name="connsiteX3" fmla="*/ 1109189 w 2067608"/>
              <a:gd name="connsiteY3" fmla="*/ 142949 h 3656597"/>
              <a:gd name="connsiteX4" fmla="*/ 1300352 w 2067608"/>
              <a:gd name="connsiteY4" fmla="*/ 0 h 3656597"/>
              <a:gd name="connsiteX5" fmla="*/ 2067608 w 2067608"/>
              <a:gd name="connsiteY5" fmla="*/ 1328926 h 3656597"/>
              <a:gd name="connsiteX6" fmla="*/ 1970369 w 2067608"/>
              <a:gd name="connsiteY6" fmla="*/ 1417303 h 3656597"/>
              <a:gd name="connsiteX7" fmla="*/ 1524000 w 2067608"/>
              <a:gd name="connsiteY7" fmla="*/ 2494934 h 3656597"/>
              <a:gd name="connsiteX8" fmla="*/ 1547803 w 2067608"/>
              <a:gd name="connsiteY8" fmla="*/ 2764707 h 3656597"/>
              <a:gd name="connsiteX9" fmla="*/ 1573899 w 2067608"/>
              <a:gd name="connsiteY9" fmla="*/ 2881138 h 3656597"/>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67607" h="3656597">
                <a:moveTo>
                  <a:pt x="230764" y="3656597"/>
                </a:moveTo>
                <a:lnTo>
                  <a:pt x="160148" y="3472517"/>
                </a:lnTo>
                <a:cubicBezTo>
                  <a:pt x="56305" y="3165650"/>
                  <a:pt x="0" y="2836867"/>
                  <a:pt x="0" y="2494934"/>
                </a:cubicBezTo>
                <a:cubicBezTo>
                  <a:pt x="0" y="1548042"/>
                  <a:pt x="431779" y="701997"/>
                  <a:pt x="1109189" y="142949"/>
                </a:cubicBezTo>
                <a:lnTo>
                  <a:pt x="1300352" y="0"/>
                </a:lnTo>
                <a:lnTo>
                  <a:pt x="2067608" y="1328926"/>
                </a:lnTo>
                <a:lnTo>
                  <a:pt x="1970369" y="1417303"/>
                </a:lnTo>
                <a:cubicBezTo>
                  <a:pt x="1694580" y="1693093"/>
                  <a:pt x="1524000" y="2074093"/>
                  <a:pt x="1524000" y="2494934"/>
                </a:cubicBezTo>
                <a:cubicBezTo>
                  <a:pt x="1524000" y="2586993"/>
                  <a:pt x="1532162" y="2677146"/>
                  <a:pt x="1547803" y="2764707"/>
                </a:cubicBezTo>
                <a:lnTo>
                  <a:pt x="1573899" y="2881138"/>
                </a:lnTo>
                <a:close/>
              </a:path>
            </a:pathLst>
          </a:custGeom>
          <a:gradFill flip="none" rotWithShape="1">
            <a:gsLst>
              <a:gs pos="0">
                <a:schemeClr val="accent1">
                  <a:lumMod val="5000"/>
                  <a:lumOff val="95000"/>
                  <a:alpha val="0"/>
                </a:schemeClr>
              </a:gs>
              <a:gs pos="100000">
                <a:schemeClr val="accent1">
                  <a:alpha val="20000"/>
                </a:schemeClr>
              </a:gs>
            </a:gsLst>
            <a:lin ang="126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rgbClr val="FFFFFF"/>
                </a:solidFill>
                <a:latin typeface="等线" panose="02110004020202020204"/>
                <a:ea typeface="+mn-ea"/>
                <a:cs typeface="+mn-cs"/>
              </a:defRPr>
            </a:lvl1pPr>
            <a:lvl2pPr marL="457200" algn="l" defTabSz="914400" rtl="0" eaLnBrk="1" latinLnBrk="0" hangingPunct="1">
              <a:defRPr sz="1800" kern="1200">
                <a:solidFill>
                  <a:srgbClr val="FFFFFF"/>
                </a:solidFill>
                <a:latin typeface="等线" panose="02110004020202020204"/>
                <a:ea typeface="+mn-ea"/>
                <a:cs typeface="+mn-cs"/>
              </a:defRPr>
            </a:lvl2pPr>
            <a:lvl3pPr marL="914400" algn="l" defTabSz="914400" rtl="0" eaLnBrk="1" latinLnBrk="0" hangingPunct="1">
              <a:defRPr sz="1800" kern="1200">
                <a:solidFill>
                  <a:srgbClr val="FFFFFF"/>
                </a:solidFill>
                <a:latin typeface="等线" panose="02110004020202020204"/>
                <a:ea typeface="+mn-ea"/>
                <a:cs typeface="+mn-cs"/>
              </a:defRPr>
            </a:lvl3pPr>
            <a:lvl4pPr marL="1371600" algn="l" defTabSz="914400" rtl="0" eaLnBrk="1" latinLnBrk="0" hangingPunct="1">
              <a:defRPr sz="1800" kern="1200">
                <a:solidFill>
                  <a:srgbClr val="FFFFFF"/>
                </a:solidFill>
                <a:latin typeface="等线" panose="02110004020202020204"/>
                <a:ea typeface="+mn-ea"/>
                <a:cs typeface="+mn-cs"/>
              </a:defRPr>
            </a:lvl4pPr>
            <a:lvl5pPr marL="1828800" algn="l" defTabSz="914400" rtl="0" eaLnBrk="1" latinLnBrk="0" hangingPunct="1">
              <a:defRPr sz="1800" kern="1200">
                <a:solidFill>
                  <a:srgbClr val="FFFFFF"/>
                </a:solidFill>
                <a:latin typeface="等线" panose="02110004020202020204"/>
                <a:ea typeface="+mn-ea"/>
                <a:cs typeface="+mn-cs"/>
              </a:defRPr>
            </a:lvl5pPr>
            <a:lvl6pPr marL="2286000" algn="l" defTabSz="914400" rtl="0" eaLnBrk="1" latinLnBrk="0" hangingPunct="1">
              <a:defRPr sz="1800" kern="1200">
                <a:solidFill>
                  <a:srgbClr val="FFFFFF"/>
                </a:solidFill>
                <a:latin typeface="等线" panose="02110004020202020204"/>
                <a:ea typeface="+mn-ea"/>
                <a:cs typeface="+mn-cs"/>
              </a:defRPr>
            </a:lvl6pPr>
            <a:lvl7pPr marL="2743200" algn="l" defTabSz="914400" rtl="0" eaLnBrk="1" latinLnBrk="0" hangingPunct="1">
              <a:defRPr sz="1800" kern="1200">
                <a:solidFill>
                  <a:srgbClr val="FFFFFF"/>
                </a:solidFill>
                <a:latin typeface="等线" panose="02110004020202020204"/>
                <a:ea typeface="+mn-ea"/>
                <a:cs typeface="+mn-cs"/>
              </a:defRPr>
            </a:lvl7pPr>
            <a:lvl8pPr marL="3200400" algn="l" defTabSz="914400" rtl="0" eaLnBrk="1" latinLnBrk="0" hangingPunct="1">
              <a:defRPr sz="1800" kern="1200">
                <a:solidFill>
                  <a:srgbClr val="FFFFFF"/>
                </a:solidFill>
                <a:latin typeface="等线" panose="02110004020202020204"/>
                <a:ea typeface="+mn-ea"/>
                <a:cs typeface="+mn-cs"/>
              </a:defRPr>
            </a:lvl8pPr>
            <a:lvl9pPr marL="3657600" algn="l" defTabSz="914400" rtl="0" eaLnBrk="1" latinLnBrk="0" hangingPunct="1">
              <a:defRPr sz="1800" kern="1200">
                <a:solidFill>
                  <a:srgbClr val="FFFFFF"/>
                </a:solidFill>
                <a:latin typeface="等线" panose="02110004020202020204"/>
                <a:ea typeface="+mn-ea"/>
                <a:cs typeface="+mn-cs"/>
              </a:defRPr>
            </a:lvl9pPr>
          </a:lstStyle>
          <a:p>
            <a:pPr algn="ctr"/>
            <a:endParaRPr lang="zh-CN" altLang="en-US">
              <a:solidFill>
                <a:schemeClr val="tx1"/>
              </a:solidFill>
            </a:endParaRPr>
          </a:p>
        </p:txBody>
      </p:sp>
      <p:sp>
        <p:nvSpPr>
          <p:cNvPr id="25" name="矩形: 圆角 24">
            <a:extLst>
              <a:ext uri="{FF2B5EF4-FFF2-40B4-BE49-F238E27FC236}">
                <a16:creationId xmlns:a16="http://schemas.microsoft.com/office/drawing/2014/main" id="{CF437FCC-22BF-D0A3-1CCA-7CC653F1E9A0}"/>
              </a:ext>
            </a:extLst>
          </p:cNvPr>
          <p:cNvSpPr/>
          <p:nvPr/>
        </p:nvSpPr>
        <p:spPr>
          <a:xfrm>
            <a:off x="2502934" y="3850026"/>
            <a:ext cx="1960178" cy="481326"/>
          </a:xfrm>
          <a:prstGeom prst="roundRect">
            <a:avLst>
              <a:gd name="adj" fmla="val 50000"/>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 name="任意多边形: 形状 5">
            <a:extLst>
              <a:ext uri="{FF2B5EF4-FFF2-40B4-BE49-F238E27FC236}">
                <a16:creationId xmlns:a16="http://schemas.microsoft.com/office/drawing/2014/main" id="{44BAD537-90C3-59D6-50D4-35D855DC8146}"/>
              </a:ext>
            </a:extLst>
          </p:cNvPr>
          <p:cNvSpPr/>
          <p:nvPr/>
        </p:nvSpPr>
        <p:spPr>
          <a:xfrm>
            <a:off x="8060090" y="0"/>
            <a:ext cx="4131910" cy="6858000"/>
          </a:xfrm>
          <a:custGeom>
            <a:gdLst>
              <a:gd name="connsiteX0" fmla="*/ 3429000 w 4131910"/>
              <a:gd name="connsiteY0" fmla="*/ 0 h 6858000"/>
              <a:gd name="connsiteX1" fmla="*/ 4131910 w 4131910"/>
              <a:gd name="connsiteY1" fmla="*/ 0 h 6858000"/>
              <a:gd name="connsiteX2" fmla="*/ 4131910 w 4131910"/>
              <a:gd name="connsiteY2" fmla="*/ 6858000 h 6858000"/>
              <a:gd name="connsiteX3" fmla="*/ 3429000 w 4131910"/>
              <a:gd name="connsiteY3" fmla="*/ 6858000 h 6858000"/>
              <a:gd name="connsiteX4" fmla="*/ 0 w 4131910"/>
              <a:gd name="connsiteY4" fmla="*/ 3429000 h 6858000"/>
              <a:gd name="connsiteX5" fmla="*/ 3429000 w 4131910"/>
              <a:gd name="connsiteY5" fmla="*/ 0 h 685800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31910" h="6858000">
                <a:moveTo>
                  <a:pt x="3429000" y="0"/>
                </a:moveTo>
                <a:lnTo>
                  <a:pt x="4131910" y="0"/>
                </a:lnTo>
                <a:lnTo>
                  <a:pt x="4131910" y="6858000"/>
                </a:lnTo>
                <a:lnTo>
                  <a:pt x="3429000" y="6858000"/>
                </a:lnTo>
                <a:cubicBezTo>
                  <a:pt x="1535216" y="6858000"/>
                  <a:pt x="0" y="5322784"/>
                  <a:pt x="0" y="3429000"/>
                </a:cubicBezTo>
                <a:cubicBezTo>
                  <a:pt x="0" y="1535216"/>
                  <a:pt x="1535216" y="0"/>
                  <a:pt x="3429000"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rgbClr val="FFFFFF"/>
                </a:solidFill>
                <a:latin typeface="等线" panose="02110004020202020204"/>
                <a:ea typeface="+mn-ea"/>
                <a:cs typeface="+mn-cs"/>
              </a:defRPr>
            </a:lvl1pPr>
            <a:lvl2pPr marL="457200" algn="l" defTabSz="914400" rtl="0" eaLnBrk="1" latinLnBrk="0" hangingPunct="1">
              <a:defRPr sz="1800" kern="1200">
                <a:solidFill>
                  <a:srgbClr val="FFFFFF"/>
                </a:solidFill>
                <a:latin typeface="等线" panose="02110004020202020204"/>
                <a:ea typeface="+mn-ea"/>
                <a:cs typeface="+mn-cs"/>
              </a:defRPr>
            </a:lvl2pPr>
            <a:lvl3pPr marL="914400" algn="l" defTabSz="914400" rtl="0" eaLnBrk="1" latinLnBrk="0" hangingPunct="1">
              <a:defRPr sz="1800" kern="1200">
                <a:solidFill>
                  <a:srgbClr val="FFFFFF"/>
                </a:solidFill>
                <a:latin typeface="等线" panose="02110004020202020204"/>
                <a:ea typeface="+mn-ea"/>
                <a:cs typeface="+mn-cs"/>
              </a:defRPr>
            </a:lvl3pPr>
            <a:lvl4pPr marL="1371600" algn="l" defTabSz="914400" rtl="0" eaLnBrk="1" latinLnBrk="0" hangingPunct="1">
              <a:defRPr sz="1800" kern="1200">
                <a:solidFill>
                  <a:srgbClr val="FFFFFF"/>
                </a:solidFill>
                <a:latin typeface="等线" panose="02110004020202020204"/>
                <a:ea typeface="+mn-ea"/>
                <a:cs typeface="+mn-cs"/>
              </a:defRPr>
            </a:lvl4pPr>
            <a:lvl5pPr marL="1828800" algn="l" defTabSz="914400" rtl="0" eaLnBrk="1" latinLnBrk="0" hangingPunct="1">
              <a:defRPr sz="1800" kern="1200">
                <a:solidFill>
                  <a:srgbClr val="FFFFFF"/>
                </a:solidFill>
                <a:latin typeface="等线" panose="02110004020202020204"/>
                <a:ea typeface="+mn-ea"/>
                <a:cs typeface="+mn-cs"/>
              </a:defRPr>
            </a:lvl5pPr>
            <a:lvl6pPr marL="2286000" algn="l" defTabSz="914400" rtl="0" eaLnBrk="1" latinLnBrk="0" hangingPunct="1">
              <a:defRPr sz="1800" kern="1200">
                <a:solidFill>
                  <a:srgbClr val="FFFFFF"/>
                </a:solidFill>
                <a:latin typeface="等线" panose="02110004020202020204"/>
                <a:ea typeface="+mn-ea"/>
                <a:cs typeface="+mn-cs"/>
              </a:defRPr>
            </a:lvl6pPr>
            <a:lvl7pPr marL="2743200" algn="l" defTabSz="914400" rtl="0" eaLnBrk="1" latinLnBrk="0" hangingPunct="1">
              <a:defRPr sz="1800" kern="1200">
                <a:solidFill>
                  <a:srgbClr val="FFFFFF"/>
                </a:solidFill>
                <a:latin typeface="等线" panose="02110004020202020204"/>
                <a:ea typeface="+mn-ea"/>
                <a:cs typeface="+mn-cs"/>
              </a:defRPr>
            </a:lvl7pPr>
            <a:lvl8pPr marL="3200400" algn="l" defTabSz="914400" rtl="0" eaLnBrk="1" latinLnBrk="0" hangingPunct="1">
              <a:defRPr sz="1800" kern="1200">
                <a:solidFill>
                  <a:srgbClr val="FFFFFF"/>
                </a:solidFill>
                <a:latin typeface="等线" panose="02110004020202020204"/>
                <a:ea typeface="+mn-ea"/>
                <a:cs typeface="+mn-cs"/>
              </a:defRPr>
            </a:lvl8pPr>
            <a:lvl9pPr marL="3657600" algn="l" defTabSz="914400" rtl="0" eaLnBrk="1" latinLnBrk="0" hangingPunct="1">
              <a:defRPr sz="1800" kern="1200">
                <a:solidFill>
                  <a:srgbClr val="FFFFFF"/>
                </a:solidFill>
                <a:latin typeface="等线" panose="02110004020202020204"/>
                <a:ea typeface="+mn-ea"/>
                <a:cs typeface="+mn-cs"/>
              </a:defRPr>
            </a:lvl9pPr>
          </a:lstStyle>
          <a:p>
            <a:pPr algn="ctr"/>
            <a:endParaRPr lang="zh-CN" altLang="en-US"/>
          </a:p>
        </p:txBody>
      </p:sp>
      <p:sp>
        <p:nvSpPr>
          <p:cNvPr id="7" name="椭圆 6">
            <a:extLst>
              <a:ext uri="{FF2B5EF4-FFF2-40B4-BE49-F238E27FC236}">
                <a16:creationId xmlns:a16="http://schemas.microsoft.com/office/drawing/2014/main" id="{B6C49611-DC9F-3584-8465-00386594AD6C}"/>
              </a:ext>
            </a:extLst>
          </p:cNvPr>
          <p:cNvSpPr/>
          <p:nvPr/>
        </p:nvSpPr>
        <p:spPr>
          <a:xfrm>
            <a:off x="7525977" y="97544"/>
            <a:ext cx="3181350" cy="3181350"/>
          </a:xfrm>
          <a:prstGeom prst="ellipse">
            <a:avLst/>
          </a:prstGeom>
          <a:gradFill flip="none" rotWithShape="1">
            <a:gsLst>
              <a:gs pos="0">
                <a:schemeClr val="accent2">
                  <a:alpha val="50000"/>
                </a:schemeClr>
              </a:gs>
              <a:gs pos="100000">
                <a:schemeClr val="accent3"/>
              </a:gs>
            </a:gsLst>
            <a:lin ang="27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等线" panose="02110004020202020204"/>
                <a:ea typeface="+mn-ea"/>
                <a:cs typeface="+mn-cs"/>
              </a:defRPr>
            </a:lvl1pPr>
            <a:lvl2pPr marL="457200" algn="l" defTabSz="914400" rtl="0" eaLnBrk="1" latinLnBrk="0" hangingPunct="1">
              <a:defRPr sz="1800" kern="1200">
                <a:solidFill>
                  <a:srgbClr val="FFFFFF"/>
                </a:solidFill>
                <a:latin typeface="等线" panose="02110004020202020204"/>
                <a:ea typeface="+mn-ea"/>
                <a:cs typeface="+mn-cs"/>
              </a:defRPr>
            </a:lvl2pPr>
            <a:lvl3pPr marL="914400" algn="l" defTabSz="914400" rtl="0" eaLnBrk="1" latinLnBrk="0" hangingPunct="1">
              <a:defRPr sz="1800" kern="1200">
                <a:solidFill>
                  <a:srgbClr val="FFFFFF"/>
                </a:solidFill>
                <a:latin typeface="等线" panose="02110004020202020204"/>
                <a:ea typeface="+mn-ea"/>
                <a:cs typeface="+mn-cs"/>
              </a:defRPr>
            </a:lvl3pPr>
            <a:lvl4pPr marL="1371600" algn="l" defTabSz="914400" rtl="0" eaLnBrk="1" latinLnBrk="0" hangingPunct="1">
              <a:defRPr sz="1800" kern="1200">
                <a:solidFill>
                  <a:srgbClr val="FFFFFF"/>
                </a:solidFill>
                <a:latin typeface="等线" panose="02110004020202020204"/>
                <a:ea typeface="+mn-ea"/>
                <a:cs typeface="+mn-cs"/>
              </a:defRPr>
            </a:lvl4pPr>
            <a:lvl5pPr marL="1828800" algn="l" defTabSz="914400" rtl="0" eaLnBrk="1" latinLnBrk="0" hangingPunct="1">
              <a:defRPr sz="1800" kern="1200">
                <a:solidFill>
                  <a:srgbClr val="FFFFFF"/>
                </a:solidFill>
                <a:latin typeface="等线" panose="02110004020202020204"/>
                <a:ea typeface="+mn-ea"/>
                <a:cs typeface="+mn-cs"/>
              </a:defRPr>
            </a:lvl5pPr>
            <a:lvl6pPr marL="2286000" algn="l" defTabSz="914400" rtl="0" eaLnBrk="1" latinLnBrk="0" hangingPunct="1">
              <a:defRPr sz="1800" kern="1200">
                <a:solidFill>
                  <a:srgbClr val="FFFFFF"/>
                </a:solidFill>
                <a:latin typeface="等线" panose="02110004020202020204"/>
                <a:ea typeface="+mn-ea"/>
                <a:cs typeface="+mn-cs"/>
              </a:defRPr>
            </a:lvl6pPr>
            <a:lvl7pPr marL="2743200" algn="l" defTabSz="914400" rtl="0" eaLnBrk="1" latinLnBrk="0" hangingPunct="1">
              <a:defRPr sz="1800" kern="1200">
                <a:solidFill>
                  <a:srgbClr val="FFFFFF"/>
                </a:solidFill>
                <a:latin typeface="等线" panose="02110004020202020204"/>
                <a:ea typeface="+mn-ea"/>
                <a:cs typeface="+mn-cs"/>
              </a:defRPr>
            </a:lvl7pPr>
            <a:lvl8pPr marL="3200400" algn="l" defTabSz="914400" rtl="0" eaLnBrk="1" latinLnBrk="0" hangingPunct="1">
              <a:defRPr sz="1800" kern="1200">
                <a:solidFill>
                  <a:srgbClr val="FFFFFF"/>
                </a:solidFill>
                <a:latin typeface="等线" panose="02110004020202020204"/>
                <a:ea typeface="+mn-ea"/>
                <a:cs typeface="+mn-cs"/>
              </a:defRPr>
            </a:lvl8pPr>
            <a:lvl9pPr marL="3657600" algn="l" defTabSz="914400" rtl="0" eaLnBrk="1" latinLnBrk="0" hangingPunct="1">
              <a:defRPr sz="1800" kern="1200">
                <a:solidFill>
                  <a:srgbClr val="FFFFFF"/>
                </a:solidFill>
                <a:latin typeface="等线" panose="02110004020202020204"/>
                <a:ea typeface="+mn-ea"/>
                <a:cs typeface="+mn-cs"/>
              </a:defRPr>
            </a:lvl9pPr>
          </a:lstStyle>
          <a:p>
            <a:pPr algn="ctr"/>
            <a:endParaRPr lang="zh-CN" altLang="en-US"/>
          </a:p>
        </p:txBody>
      </p:sp>
      <p:sp>
        <p:nvSpPr>
          <p:cNvPr id="8" name="Text1">
            <a:extLst>
              <a:ext uri="{FF2B5EF4-FFF2-40B4-BE49-F238E27FC236}">
                <a16:creationId xmlns:a16="http://schemas.microsoft.com/office/drawing/2014/main" id="{ABA4EA7E-3ABB-19DC-5073-204EC0B7965E}"/>
              </a:ext>
            </a:extLst>
          </p:cNvPr>
          <p:cNvSpPr txBox="1"/>
          <p:nvPr>
            <p:custDataLst>
              <p:tags r:id="rId3"/>
            </p:custDataLst>
          </p:nvPr>
        </p:nvSpPr>
        <p:spPr>
          <a:xfrm>
            <a:off x="576042" y="1118935"/>
            <a:ext cx="6413874" cy="2297719"/>
          </a:xfrm>
          <a:prstGeom prst="rect">
            <a:avLst/>
          </a:prstGeom>
          <a:noFill/>
        </p:spPr>
        <p:txBody>
          <a:bodyPr wrap="square" lIns="0" tIns="0" rIns="0" bIns="0" rtlCol="0" anchor="b" anchorCtr="0">
            <a:normAutofit fontScale="825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200" b="1">
                <a:latin typeface="微软雅黑" panose="020b0503020204020204" pitchFamily="34" charset="-122"/>
                <a:ea typeface="微软雅黑" panose="020b0503020204020204" pitchFamily="34" charset="-122"/>
              </a:rPr>
              <a:t>基于ID3算法的心脏病风险评估与预测</a:t>
            </a:r>
          </a:p>
        </p:txBody>
      </p:sp>
      <p:sp>
        <p:nvSpPr>
          <p:cNvPr id="9" name="Text2">
            <a:extLst>
              <a:ext uri="{FF2B5EF4-FFF2-40B4-BE49-F238E27FC236}">
                <a16:creationId xmlns:a16="http://schemas.microsoft.com/office/drawing/2014/main" id="{C7D187A8-B20B-6F8A-93CB-EF6F4BCF55BE}"/>
              </a:ext>
            </a:extLst>
          </p:cNvPr>
          <p:cNvSpPr txBox="1"/>
          <p:nvPr>
            <p:custDataLst>
              <p:tags r:id="rId4"/>
            </p:custDataLst>
          </p:nvPr>
        </p:nvSpPr>
        <p:spPr>
          <a:xfrm>
            <a:off x="588074" y="5338186"/>
            <a:ext cx="3935800" cy="593382"/>
          </a:xfrm>
          <a:prstGeom prst="rect">
            <a:avLst/>
          </a:prstGeom>
          <a:noFill/>
          <a:ln>
            <a:noFill/>
          </a:ln>
        </p:spPr>
        <p:txBody>
          <a:bodyPr wrap="square" lIns="0" tIns="0" rIns="0" bIns="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a:solidFill>
                  <a:schemeClr val="bg2"/>
                </a:solidFill>
                <a:latin typeface="微软雅黑" panose="020b0503020204020204" pitchFamily="34" charset="-122"/>
                <a:ea typeface="微软雅黑" panose="020b0503020204020204" pitchFamily="34" charset="-122"/>
              </a:rPr>
              <a:t>Risk assessment and prediction of heart disease based on ID3 algorithm</a:t>
            </a:r>
          </a:p>
        </p:txBody>
      </p:sp>
      <p:sp>
        <p:nvSpPr>
          <p:cNvPr id="10" name="Text3">
            <a:extLst>
              <a:ext uri="{FF2B5EF4-FFF2-40B4-BE49-F238E27FC236}">
                <a16:creationId xmlns:a16="http://schemas.microsoft.com/office/drawing/2014/main" id="{E863484B-76E3-7E34-222B-2120C18BDE86}"/>
              </a:ext>
            </a:extLst>
          </p:cNvPr>
          <p:cNvSpPr txBox="1"/>
          <p:nvPr>
            <p:custDataLst>
              <p:tags r:id="rId5"/>
            </p:custDataLst>
          </p:nvPr>
        </p:nvSpPr>
        <p:spPr>
          <a:xfrm>
            <a:off x="643684" y="3876725"/>
            <a:ext cx="1673864" cy="443540"/>
          </a:xfrm>
          <a:prstGeom prst="rect">
            <a:avLst/>
          </a:prstGeom>
          <a:noFill/>
        </p:spPr>
        <p:txBody>
          <a:bodyPr wrap="square" lIns="0" tIns="0" rIns="0" bIns="0" rtlCol="0" anchor="ctr">
            <a:normAutofit fontScale="9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a:latin typeface="微软雅黑" panose="020b0503020204020204" pitchFamily="34" charset="-122"/>
                <a:ea typeface="微软雅黑" panose="020b0503020204020204" pitchFamily="34" charset="-122"/>
              </a:rPr>
              <a:t>创意小丸子1373</a:t>
            </a:r>
          </a:p>
        </p:txBody>
      </p:sp>
      <p:sp>
        <p:nvSpPr>
          <p:cNvPr id="11" name="Text4">
            <a:extLst>
              <a:ext uri="{FF2B5EF4-FFF2-40B4-BE49-F238E27FC236}">
                <a16:creationId xmlns:a16="http://schemas.microsoft.com/office/drawing/2014/main" id="{66DC8382-8525-5C5E-81BE-0EF54D280191}"/>
              </a:ext>
            </a:extLst>
          </p:cNvPr>
          <p:cNvSpPr txBox="1"/>
          <p:nvPr>
            <p:custDataLst>
              <p:tags r:id="rId6"/>
            </p:custDataLst>
          </p:nvPr>
        </p:nvSpPr>
        <p:spPr>
          <a:xfrm>
            <a:off x="2838177" y="3882587"/>
            <a:ext cx="1313755" cy="421167"/>
          </a:xfrm>
          <a:prstGeom prst="rect">
            <a:avLst/>
          </a:prstGeom>
          <a:noFill/>
        </p:spPr>
        <p:txBody>
          <a:bodyPr wrap="square" lIns="0" tIns="0" rIns="0" bIns="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a:solidFill>
                  <a:schemeClr val="tx2"/>
                </a:solidFill>
                <a:effectLst>
                  <a:outerShdw blurRad="76200" dist="38100" dir="2700000" algn="ctr" rotWithShape="0">
                    <a:schemeClr val="accent1">
                      <a:alpha val="0"/>
                    </a:schemeClr>
                  </a:outerShdw>
                </a:effectLst>
                <a:latin typeface="微软雅黑" panose="020b0503020204020204" pitchFamily="34" charset="-122"/>
                <a:ea typeface="微软雅黑" panose="020b0503020204020204" pitchFamily="34" charset="-122"/>
                <a:sym typeface="+mn-ea"/>
              </a:rPr>
              <a:t>2024.05.28</a:t>
            </a:r>
          </a:p>
        </p:txBody>
      </p:sp>
      <p:sp>
        <p:nvSpPr>
          <p:cNvPr id="12" name="矩形: 圆角 11">
            <a:extLst>
              <a:ext uri="{FF2B5EF4-FFF2-40B4-BE49-F238E27FC236}">
                <a16:creationId xmlns:a16="http://schemas.microsoft.com/office/drawing/2014/main" id="{2510503A-0389-8278-2D14-F4057530BBE4}"/>
              </a:ext>
            </a:extLst>
          </p:cNvPr>
          <p:cNvSpPr/>
          <p:nvPr/>
        </p:nvSpPr>
        <p:spPr>
          <a:xfrm>
            <a:off x="11231357" y="309719"/>
            <a:ext cx="752475" cy="76200"/>
          </a:xfrm>
          <a:prstGeom prst="roundRect">
            <a:avLst>
              <a:gd name="adj" fmla="val 50000"/>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等线" panose="02110004020202020204"/>
                <a:ea typeface="+mn-ea"/>
                <a:cs typeface="+mn-cs"/>
              </a:defRPr>
            </a:lvl1pPr>
            <a:lvl2pPr marL="457200" algn="l" defTabSz="914400" rtl="0" eaLnBrk="1" latinLnBrk="0" hangingPunct="1">
              <a:defRPr sz="1800" kern="1200">
                <a:solidFill>
                  <a:srgbClr val="FFFFFF"/>
                </a:solidFill>
                <a:latin typeface="等线" panose="02110004020202020204"/>
                <a:ea typeface="+mn-ea"/>
                <a:cs typeface="+mn-cs"/>
              </a:defRPr>
            </a:lvl2pPr>
            <a:lvl3pPr marL="914400" algn="l" defTabSz="914400" rtl="0" eaLnBrk="1" latinLnBrk="0" hangingPunct="1">
              <a:defRPr sz="1800" kern="1200">
                <a:solidFill>
                  <a:srgbClr val="FFFFFF"/>
                </a:solidFill>
                <a:latin typeface="等线" panose="02110004020202020204"/>
                <a:ea typeface="+mn-ea"/>
                <a:cs typeface="+mn-cs"/>
              </a:defRPr>
            </a:lvl3pPr>
            <a:lvl4pPr marL="1371600" algn="l" defTabSz="914400" rtl="0" eaLnBrk="1" latinLnBrk="0" hangingPunct="1">
              <a:defRPr sz="1800" kern="1200">
                <a:solidFill>
                  <a:srgbClr val="FFFFFF"/>
                </a:solidFill>
                <a:latin typeface="等线" panose="02110004020202020204"/>
                <a:ea typeface="+mn-ea"/>
                <a:cs typeface="+mn-cs"/>
              </a:defRPr>
            </a:lvl4pPr>
            <a:lvl5pPr marL="1828800" algn="l" defTabSz="914400" rtl="0" eaLnBrk="1" latinLnBrk="0" hangingPunct="1">
              <a:defRPr sz="1800" kern="1200">
                <a:solidFill>
                  <a:srgbClr val="FFFFFF"/>
                </a:solidFill>
                <a:latin typeface="等线" panose="02110004020202020204"/>
                <a:ea typeface="+mn-ea"/>
                <a:cs typeface="+mn-cs"/>
              </a:defRPr>
            </a:lvl5pPr>
            <a:lvl6pPr marL="2286000" algn="l" defTabSz="914400" rtl="0" eaLnBrk="1" latinLnBrk="0" hangingPunct="1">
              <a:defRPr sz="1800" kern="1200">
                <a:solidFill>
                  <a:srgbClr val="FFFFFF"/>
                </a:solidFill>
                <a:latin typeface="等线" panose="02110004020202020204"/>
                <a:ea typeface="+mn-ea"/>
                <a:cs typeface="+mn-cs"/>
              </a:defRPr>
            </a:lvl6pPr>
            <a:lvl7pPr marL="2743200" algn="l" defTabSz="914400" rtl="0" eaLnBrk="1" latinLnBrk="0" hangingPunct="1">
              <a:defRPr sz="1800" kern="1200">
                <a:solidFill>
                  <a:srgbClr val="FFFFFF"/>
                </a:solidFill>
                <a:latin typeface="等线" panose="02110004020202020204"/>
                <a:ea typeface="+mn-ea"/>
                <a:cs typeface="+mn-cs"/>
              </a:defRPr>
            </a:lvl7pPr>
            <a:lvl8pPr marL="3200400" algn="l" defTabSz="914400" rtl="0" eaLnBrk="1" latinLnBrk="0" hangingPunct="1">
              <a:defRPr sz="1800" kern="1200">
                <a:solidFill>
                  <a:srgbClr val="FFFFFF"/>
                </a:solidFill>
                <a:latin typeface="等线" panose="02110004020202020204"/>
                <a:ea typeface="+mn-ea"/>
                <a:cs typeface="+mn-cs"/>
              </a:defRPr>
            </a:lvl8pPr>
            <a:lvl9pPr marL="3657600" algn="l" defTabSz="914400" rtl="0" eaLnBrk="1" latinLnBrk="0" hangingPunct="1">
              <a:defRPr sz="1800" kern="1200">
                <a:solidFill>
                  <a:srgbClr val="FFFFFF"/>
                </a:solidFill>
                <a:latin typeface="等线" panose="02110004020202020204"/>
                <a:ea typeface="+mn-ea"/>
                <a:cs typeface="+mn-cs"/>
              </a:defRPr>
            </a:lvl9pPr>
          </a:lstStyle>
          <a:p>
            <a:pPr algn="ctr"/>
            <a:endParaRPr lang="zh-CN" altLang="en-US"/>
          </a:p>
        </p:txBody>
      </p:sp>
      <p:sp>
        <p:nvSpPr>
          <p:cNvPr id="13" name="矩形: 圆角 12">
            <a:extLst>
              <a:ext uri="{FF2B5EF4-FFF2-40B4-BE49-F238E27FC236}">
                <a16:creationId xmlns:a16="http://schemas.microsoft.com/office/drawing/2014/main" id="{EC613661-4046-B40B-6194-869AF8B25D00}"/>
              </a:ext>
            </a:extLst>
          </p:cNvPr>
          <p:cNvSpPr/>
          <p:nvPr/>
        </p:nvSpPr>
        <p:spPr>
          <a:xfrm>
            <a:off x="11550445" y="519269"/>
            <a:ext cx="433387" cy="76200"/>
          </a:xfrm>
          <a:prstGeom prst="roundRect">
            <a:avLst>
              <a:gd name="adj" fmla="val 50000"/>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等线" panose="02110004020202020204"/>
                <a:ea typeface="+mn-ea"/>
                <a:cs typeface="+mn-cs"/>
              </a:defRPr>
            </a:lvl1pPr>
            <a:lvl2pPr marL="457200" algn="l" defTabSz="914400" rtl="0" eaLnBrk="1" latinLnBrk="0" hangingPunct="1">
              <a:defRPr sz="1800" kern="1200">
                <a:solidFill>
                  <a:srgbClr val="FFFFFF"/>
                </a:solidFill>
                <a:latin typeface="等线" panose="02110004020202020204"/>
                <a:ea typeface="+mn-ea"/>
                <a:cs typeface="+mn-cs"/>
              </a:defRPr>
            </a:lvl2pPr>
            <a:lvl3pPr marL="914400" algn="l" defTabSz="914400" rtl="0" eaLnBrk="1" latinLnBrk="0" hangingPunct="1">
              <a:defRPr sz="1800" kern="1200">
                <a:solidFill>
                  <a:srgbClr val="FFFFFF"/>
                </a:solidFill>
                <a:latin typeface="等线" panose="02110004020202020204"/>
                <a:ea typeface="+mn-ea"/>
                <a:cs typeface="+mn-cs"/>
              </a:defRPr>
            </a:lvl3pPr>
            <a:lvl4pPr marL="1371600" algn="l" defTabSz="914400" rtl="0" eaLnBrk="1" latinLnBrk="0" hangingPunct="1">
              <a:defRPr sz="1800" kern="1200">
                <a:solidFill>
                  <a:srgbClr val="FFFFFF"/>
                </a:solidFill>
                <a:latin typeface="等线" panose="02110004020202020204"/>
                <a:ea typeface="+mn-ea"/>
                <a:cs typeface="+mn-cs"/>
              </a:defRPr>
            </a:lvl4pPr>
            <a:lvl5pPr marL="1828800" algn="l" defTabSz="914400" rtl="0" eaLnBrk="1" latinLnBrk="0" hangingPunct="1">
              <a:defRPr sz="1800" kern="1200">
                <a:solidFill>
                  <a:srgbClr val="FFFFFF"/>
                </a:solidFill>
                <a:latin typeface="等线" panose="02110004020202020204"/>
                <a:ea typeface="+mn-ea"/>
                <a:cs typeface="+mn-cs"/>
              </a:defRPr>
            </a:lvl5pPr>
            <a:lvl6pPr marL="2286000" algn="l" defTabSz="914400" rtl="0" eaLnBrk="1" latinLnBrk="0" hangingPunct="1">
              <a:defRPr sz="1800" kern="1200">
                <a:solidFill>
                  <a:srgbClr val="FFFFFF"/>
                </a:solidFill>
                <a:latin typeface="等线" panose="02110004020202020204"/>
                <a:ea typeface="+mn-ea"/>
                <a:cs typeface="+mn-cs"/>
              </a:defRPr>
            </a:lvl6pPr>
            <a:lvl7pPr marL="2743200" algn="l" defTabSz="914400" rtl="0" eaLnBrk="1" latinLnBrk="0" hangingPunct="1">
              <a:defRPr sz="1800" kern="1200">
                <a:solidFill>
                  <a:srgbClr val="FFFFFF"/>
                </a:solidFill>
                <a:latin typeface="等线" panose="02110004020202020204"/>
                <a:ea typeface="+mn-ea"/>
                <a:cs typeface="+mn-cs"/>
              </a:defRPr>
            </a:lvl7pPr>
            <a:lvl8pPr marL="3200400" algn="l" defTabSz="914400" rtl="0" eaLnBrk="1" latinLnBrk="0" hangingPunct="1">
              <a:defRPr sz="1800" kern="1200">
                <a:solidFill>
                  <a:srgbClr val="FFFFFF"/>
                </a:solidFill>
                <a:latin typeface="等线" panose="02110004020202020204"/>
                <a:ea typeface="+mn-ea"/>
                <a:cs typeface="+mn-cs"/>
              </a:defRPr>
            </a:lvl8pPr>
            <a:lvl9pPr marL="3657600" algn="l" defTabSz="914400" rtl="0" eaLnBrk="1" latinLnBrk="0" hangingPunct="1">
              <a:defRPr sz="1800" kern="1200">
                <a:solidFill>
                  <a:srgbClr val="FFFFFF"/>
                </a:solidFill>
                <a:latin typeface="等线" panose="02110004020202020204"/>
                <a:ea typeface="+mn-ea"/>
                <a:cs typeface="+mn-cs"/>
              </a:defRPr>
            </a:lvl9pPr>
          </a:lstStyle>
          <a:p>
            <a:pPr algn="ctr"/>
            <a:endParaRPr lang="zh-CN" altLang="en-US"/>
          </a:p>
        </p:txBody>
      </p:sp>
      <p:grpSp>
        <p:nvGrpSpPr>
          <p:cNvPr id="15" name="组合 14">
            <a:extLst>
              <a:ext uri="{FF2B5EF4-FFF2-40B4-BE49-F238E27FC236}">
                <a16:creationId xmlns:a16="http://schemas.microsoft.com/office/drawing/2014/main" id="{77D262FC-21DE-BC67-2051-D755E92C3A47}"/>
              </a:ext>
            </a:extLst>
          </p:cNvPr>
          <p:cNvGrpSpPr/>
          <p:nvPr/>
        </p:nvGrpSpPr>
        <p:grpSpPr>
          <a:xfrm>
            <a:off x="11906250" y="3868730"/>
            <a:ext cx="77582" cy="741304"/>
            <a:chOff x="11890581" y="3619500"/>
            <a:chExt cx="77582" cy="741304"/>
          </a:xfrm>
          <a:solidFill>
            <a:schemeClr val="tx2"/>
          </a:solidFill>
        </p:grpSpPr>
        <p:sp>
          <p:nvSpPr>
            <p:cNvPr id="16" name="矩形 15">
              <a:extLst>
                <a:ext uri="{FF2B5EF4-FFF2-40B4-BE49-F238E27FC236}">
                  <a16:creationId xmlns:a16="http://schemas.microsoft.com/office/drawing/2014/main" id="{26C74C7C-FA8A-3F0E-144C-E3C6178EECC0}"/>
                </a:ext>
              </a:extLst>
            </p:cNvPr>
            <p:cNvSpPr/>
            <p:nvPr/>
          </p:nvSpPr>
          <p:spPr>
            <a:xfrm rot="2700000" flipH="1">
              <a:off x="11890581" y="3619500"/>
              <a:ext cx="77582" cy="77582"/>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等线" panose="02110004020202020204"/>
                  <a:ea typeface="+mn-ea"/>
                  <a:cs typeface="+mn-cs"/>
                </a:defRPr>
              </a:lvl1pPr>
              <a:lvl2pPr marL="457200" algn="l" defTabSz="914400" rtl="0" eaLnBrk="1" latinLnBrk="0" hangingPunct="1">
                <a:defRPr sz="1800" kern="1200">
                  <a:solidFill>
                    <a:srgbClr val="FFFFFF"/>
                  </a:solidFill>
                  <a:latin typeface="等线" panose="02110004020202020204"/>
                  <a:ea typeface="+mn-ea"/>
                  <a:cs typeface="+mn-cs"/>
                </a:defRPr>
              </a:lvl2pPr>
              <a:lvl3pPr marL="914400" algn="l" defTabSz="914400" rtl="0" eaLnBrk="1" latinLnBrk="0" hangingPunct="1">
                <a:defRPr sz="1800" kern="1200">
                  <a:solidFill>
                    <a:srgbClr val="FFFFFF"/>
                  </a:solidFill>
                  <a:latin typeface="等线" panose="02110004020202020204"/>
                  <a:ea typeface="+mn-ea"/>
                  <a:cs typeface="+mn-cs"/>
                </a:defRPr>
              </a:lvl3pPr>
              <a:lvl4pPr marL="1371600" algn="l" defTabSz="914400" rtl="0" eaLnBrk="1" latinLnBrk="0" hangingPunct="1">
                <a:defRPr sz="1800" kern="1200">
                  <a:solidFill>
                    <a:srgbClr val="FFFFFF"/>
                  </a:solidFill>
                  <a:latin typeface="等线" panose="02110004020202020204"/>
                  <a:ea typeface="+mn-ea"/>
                  <a:cs typeface="+mn-cs"/>
                </a:defRPr>
              </a:lvl4pPr>
              <a:lvl5pPr marL="1828800" algn="l" defTabSz="914400" rtl="0" eaLnBrk="1" latinLnBrk="0" hangingPunct="1">
                <a:defRPr sz="1800" kern="1200">
                  <a:solidFill>
                    <a:srgbClr val="FFFFFF"/>
                  </a:solidFill>
                  <a:latin typeface="等线" panose="02110004020202020204"/>
                  <a:ea typeface="+mn-ea"/>
                  <a:cs typeface="+mn-cs"/>
                </a:defRPr>
              </a:lvl5pPr>
              <a:lvl6pPr marL="2286000" algn="l" defTabSz="914400" rtl="0" eaLnBrk="1" latinLnBrk="0" hangingPunct="1">
                <a:defRPr sz="1800" kern="1200">
                  <a:solidFill>
                    <a:srgbClr val="FFFFFF"/>
                  </a:solidFill>
                  <a:latin typeface="等线" panose="02110004020202020204"/>
                  <a:ea typeface="+mn-ea"/>
                  <a:cs typeface="+mn-cs"/>
                </a:defRPr>
              </a:lvl6pPr>
              <a:lvl7pPr marL="2743200" algn="l" defTabSz="914400" rtl="0" eaLnBrk="1" latinLnBrk="0" hangingPunct="1">
                <a:defRPr sz="1800" kern="1200">
                  <a:solidFill>
                    <a:srgbClr val="FFFFFF"/>
                  </a:solidFill>
                  <a:latin typeface="等线" panose="02110004020202020204"/>
                  <a:ea typeface="+mn-ea"/>
                  <a:cs typeface="+mn-cs"/>
                </a:defRPr>
              </a:lvl7pPr>
              <a:lvl8pPr marL="3200400" algn="l" defTabSz="914400" rtl="0" eaLnBrk="1" latinLnBrk="0" hangingPunct="1">
                <a:defRPr sz="1800" kern="1200">
                  <a:solidFill>
                    <a:srgbClr val="FFFFFF"/>
                  </a:solidFill>
                  <a:latin typeface="等线" panose="02110004020202020204"/>
                  <a:ea typeface="+mn-ea"/>
                  <a:cs typeface="+mn-cs"/>
                </a:defRPr>
              </a:lvl8pPr>
              <a:lvl9pPr marL="3657600" algn="l" defTabSz="914400" rtl="0" eaLnBrk="1" latinLnBrk="0" hangingPunct="1">
                <a:defRPr sz="1800" kern="1200">
                  <a:solidFill>
                    <a:srgbClr val="FFFFFF"/>
                  </a:solidFill>
                  <a:latin typeface="等线" panose="02110004020202020204"/>
                  <a:ea typeface="+mn-ea"/>
                  <a:cs typeface="+mn-cs"/>
                </a:defRPr>
              </a:lvl9pPr>
            </a:lstStyle>
            <a:p>
              <a:pPr algn="ctr"/>
              <a:endParaRPr lang="zh-CN" altLang="en-US"/>
            </a:p>
          </p:txBody>
        </p:sp>
        <p:sp>
          <p:nvSpPr>
            <p:cNvPr id="17" name="矩形 16">
              <a:extLst>
                <a:ext uri="{FF2B5EF4-FFF2-40B4-BE49-F238E27FC236}">
                  <a16:creationId xmlns:a16="http://schemas.microsoft.com/office/drawing/2014/main" id="{F22A6916-E045-89FC-5A23-5E959E9A0432}"/>
                </a:ext>
              </a:extLst>
            </p:cNvPr>
            <p:cNvSpPr/>
            <p:nvPr/>
          </p:nvSpPr>
          <p:spPr>
            <a:xfrm rot="2700000" flipH="1">
              <a:off x="11890581" y="3840741"/>
              <a:ext cx="77582" cy="77582"/>
            </a:xfrm>
            <a:prstGeom prst="rect">
              <a:avLst/>
            </a:prstGeom>
            <a:grpFill/>
            <a:ln w="15875">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等线" panose="02110004020202020204"/>
                  <a:ea typeface="+mn-ea"/>
                  <a:cs typeface="+mn-cs"/>
                </a:defRPr>
              </a:lvl1pPr>
              <a:lvl2pPr marL="457200" algn="l" defTabSz="914400" rtl="0" eaLnBrk="1" latinLnBrk="0" hangingPunct="1">
                <a:defRPr sz="1800" kern="1200">
                  <a:solidFill>
                    <a:srgbClr val="FFFFFF"/>
                  </a:solidFill>
                  <a:latin typeface="等线" panose="02110004020202020204"/>
                  <a:ea typeface="+mn-ea"/>
                  <a:cs typeface="+mn-cs"/>
                </a:defRPr>
              </a:lvl2pPr>
              <a:lvl3pPr marL="914400" algn="l" defTabSz="914400" rtl="0" eaLnBrk="1" latinLnBrk="0" hangingPunct="1">
                <a:defRPr sz="1800" kern="1200">
                  <a:solidFill>
                    <a:srgbClr val="FFFFFF"/>
                  </a:solidFill>
                  <a:latin typeface="等线" panose="02110004020202020204"/>
                  <a:ea typeface="+mn-ea"/>
                  <a:cs typeface="+mn-cs"/>
                </a:defRPr>
              </a:lvl3pPr>
              <a:lvl4pPr marL="1371600" algn="l" defTabSz="914400" rtl="0" eaLnBrk="1" latinLnBrk="0" hangingPunct="1">
                <a:defRPr sz="1800" kern="1200">
                  <a:solidFill>
                    <a:srgbClr val="FFFFFF"/>
                  </a:solidFill>
                  <a:latin typeface="等线" panose="02110004020202020204"/>
                  <a:ea typeface="+mn-ea"/>
                  <a:cs typeface="+mn-cs"/>
                </a:defRPr>
              </a:lvl4pPr>
              <a:lvl5pPr marL="1828800" algn="l" defTabSz="914400" rtl="0" eaLnBrk="1" latinLnBrk="0" hangingPunct="1">
                <a:defRPr sz="1800" kern="1200">
                  <a:solidFill>
                    <a:srgbClr val="FFFFFF"/>
                  </a:solidFill>
                  <a:latin typeface="等线" panose="02110004020202020204"/>
                  <a:ea typeface="+mn-ea"/>
                  <a:cs typeface="+mn-cs"/>
                </a:defRPr>
              </a:lvl5pPr>
              <a:lvl6pPr marL="2286000" algn="l" defTabSz="914400" rtl="0" eaLnBrk="1" latinLnBrk="0" hangingPunct="1">
                <a:defRPr sz="1800" kern="1200">
                  <a:solidFill>
                    <a:srgbClr val="FFFFFF"/>
                  </a:solidFill>
                  <a:latin typeface="等线" panose="02110004020202020204"/>
                  <a:ea typeface="+mn-ea"/>
                  <a:cs typeface="+mn-cs"/>
                </a:defRPr>
              </a:lvl6pPr>
              <a:lvl7pPr marL="2743200" algn="l" defTabSz="914400" rtl="0" eaLnBrk="1" latinLnBrk="0" hangingPunct="1">
                <a:defRPr sz="1800" kern="1200">
                  <a:solidFill>
                    <a:srgbClr val="FFFFFF"/>
                  </a:solidFill>
                  <a:latin typeface="等线" panose="02110004020202020204"/>
                  <a:ea typeface="+mn-ea"/>
                  <a:cs typeface="+mn-cs"/>
                </a:defRPr>
              </a:lvl7pPr>
              <a:lvl8pPr marL="3200400" algn="l" defTabSz="914400" rtl="0" eaLnBrk="1" latinLnBrk="0" hangingPunct="1">
                <a:defRPr sz="1800" kern="1200">
                  <a:solidFill>
                    <a:srgbClr val="FFFFFF"/>
                  </a:solidFill>
                  <a:latin typeface="等线" panose="02110004020202020204"/>
                  <a:ea typeface="+mn-ea"/>
                  <a:cs typeface="+mn-cs"/>
                </a:defRPr>
              </a:lvl8pPr>
              <a:lvl9pPr marL="3657600" algn="l" defTabSz="914400" rtl="0" eaLnBrk="1" latinLnBrk="0" hangingPunct="1">
                <a:defRPr sz="1800" kern="1200">
                  <a:solidFill>
                    <a:srgbClr val="FFFFFF"/>
                  </a:solidFill>
                  <a:latin typeface="等线" panose="02110004020202020204"/>
                  <a:ea typeface="+mn-ea"/>
                  <a:cs typeface="+mn-cs"/>
                </a:defRPr>
              </a:lvl9pPr>
            </a:lstStyle>
            <a:p>
              <a:pPr algn="ctr"/>
              <a:endParaRPr lang="zh-CN" altLang="en-US"/>
            </a:p>
          </p:txBody>
        </p:sp>
        <p:sp>
          <p:nvSpPr>
            <p:cNvPr id="18" name="矩形 17">
              <a:extLst>
                <a:ext uri="{FF2B5EF4-FFF2-40B4-BE49-F238E27FC236}">
                  <a16:creationId xmlns:a16="http://schemas.microsoft.com/office/drawing/2014/main" id="{C1700E25-0CE2-D7AB-1D88-B082B0C8B049}"/>
                </a:ext>
              </a:extLst>
            </p:cNvPr>
            <p:cNvSpPr/>
            <p:nvPr/>
          </p:nvSpPr>
          <p:spPr>
            <a:xfrm rot="2700000" flipH="1">
              <a:off x="11890581" y="4061981"/>
              <a:ext cx="77582" cy="77582"/>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等线" panose="02110004020202020204"/>
                  <a:ea typeface="+mn-ea"/>
                  <a:cs typeface="+mn-cs"/>
                </a:defRPr>
              </a:lvl1pPr>
              <a:lvl2pPr marL="457200" algn="l" defTabSz="914400" rtl="0" eaLnBrk="1" latinLnBrk="0" hangingPunct="1">
                <a:defRPr sz="1800" kern="1200">
                  <a:solidFill>
                    <a:srgbClr val="FFFFFF"/>
                  </a:solidFill>
                  <a:latin typeface="等线" panose="02110004020202020204"/>
                  <a:ea typeface="+mn-ea"/>
                  <a:cs typeface="+mn-cs"/>
                </a:defRPr>
              </a:lvl2pPr>
              <a:lvl3pPr marL="914400" algn="l" defTabSz="914400" rtl="0" eaLnBrk="1" latinLnBrk="0" hangingPunct="1">
                <a:defRPr sz="1800" kern="1200">
                  <a:solidFill>
                    <a:srgbClr val="FFFFFF"/>
                  </a:solidFill>
                  <a:latin typeface="等线" panose="02110004020202020204"/>
                  <a:ea typeface="+mn-ea"/>
                  <a:cs typeface="+mn-cs"/>
                </a:defRPr>
              </a:lvl3pPr>
              <a:lvl4pPr marL="1371600" algn="l" defTabSz="914400" rtl="0" eaLnBrk="1" latinLnBrk="0" hangingPunct="1">
                <a:defRPr sz="1800" kern="1200">
                  <a:solidFill>
                    <a:srgbClr val="FFFFFF"/>
                  </a:solidFill>
                  <a:latin typeface="等线" panose="02110004020202020204"/>
                  <a:ea typeface="+mn-ea"/>
                  <a:cs typeface="+mn-cs"/>
                </a:defRPr>
              </a:lvl4pPr>
              <a:lvl5pPr marL="1828800" algn="l" defTabSz="914400" rtl="0" eaLnBrk="1" latinLnBrk="0" hangingPunct="1">
                <a:defRPr sz="1800" kern="1200">
                  <a:solidFill>
                    <a:srgbClr val="FFFFFF"/>
                  </a:solidFill>
                  <a:latin typeface="等线" panose="02110004020202020204"/>
                  <a:ea typeface="+mn-ea"/>
                  <a:cs typeface="+mn-cs"/>
                </a:defRPr>
              </a:lvl5pPr>
              <a:lvl6pPr marL="2286000" algn="l" defTabSz="914400" rtl="0" eaLnBrk="1" latinLnBrk="0" hangingPunct="1">
                <a:defRPr sz="1800" kern="1200">
                  <a:solidFill>
                    <a:srgbClr val="FFFFFF"/>
                  </a:solidFill>
                  <a:latin typeface="等线" panose="02110004020202020204"/>
                  <a:ea typeface="+mn-ea"/>
                  <a:cs typeface="+mn-cs"/>
                </a:defRPr>
              </a:lvl6pPr>
              <a:lvl7pPr marL="2743200" algn="l" defTabSz="914400" rtl="0" eaLnBrk="1" latinLnBrk="0" hangingPunct="1">
                <a:defRPr sz="1800" kern="1200">
                  <a:solidFill>
                    <a:srgbClr val="FFFFFF"/>
                  </a:solidFill>
                  <a:latin typeface="等线" panose="02110004020202020204"/>
                  <a:ea typeface="+mn-ea"/>
                  <a:cs typeface="+mn-cs"/>
                </a:defRPr>
              </a:lvl7pPr>
              <a:lvl8pPr marL="3200400" algn="l" defTabSz="914400" rtl="0" eaLnBrk="1" latinLnBrk="0" hangingPunct="1">
                <a:defRPr sz="1800" kern="1200">
                  <a:solidFill>
                    <a:srgbClr val="FFFFFF"/>
                  </a:solidFill>
                  <a:latin typeface="等线" panose="02110004020202020204"/>
                  <a:ea typeface="+mn-ea"/>
                  <a:cs typeface="+mn-cs"/>
                </a:defRPr>
              </a:lvl8pPr>
              <a:lvl9pPr marL="3657600" algn="l" defTabSz="914400" rtl="0" eaLnBrk="1" latinLnBrk="0" hangingPunct="1">
                <a:defRPr sz="1800" kern="1200">
                  <a:solidFill>
                    <a:srgbClr val="FFFFFF"/>
                  </a:solidFill>
                  <a:latin typeface="等线" panose="02110004020202020204"/>
                  <a:ea typeface="+mn-ea"/>
                  <a:cs typeface="+mn-cs"/>
                </a:defRPr>
              </a:lvl9pPr>
            </a:lstStyle>
            <a:p>
              <a:pPr algn="ctr"/>
              <a:endParaRPr lang="zh-CN" altLang="en-US"/>
            </a:p>
          </p:txBody>
        </p:sp>
        <p:sp>
          <p:nvSpPr>
            <p:cNvPr id="19" name="矩形 18">
              <a:extLst>
                <a:ext uri="{FF2B5EF4-FFF2-40B4-BE49-F238E27FC236}">
                  <a16:creationId xmlns:a16="http://schemas.microsoft.com/office/drawing/2014/main" id="{1FF8D018-FB8B-442B-2142-EA703E3C7A60}"/>
                </a:ext>
              </a:extLst>
            </p:cNvPr>
            <p:cNvSpPr/>
            <p:nvPr/>
          </p:nvSpPr>
          <p:spPr>
            <a:xfrm rot="2700000" flipH="1">
              <a:off x="11890581" y="4283222"/>
              <a:ext cx="77582" cy="77582"/>
            </a:xfrm>
            <a:prstGeom prst="rect">
              <a:avLst/>
            </a:prstGeom>
            <a:grpFill/>
            <a:ln w="15875">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等线" panose="02110004020202020204"/>
                  <a:ea typeface="+mn-ea"/>
                  <a:cs typeface="+mn-cs"/>
                </a:defRPr>
              </a:lvl1pPr>
              <a:lvl2pPr marL="457200" algn="l" defTabSz="914400" rtl="0" eaLnBrk="1" latinLnBrk="0" hangingPunct="1">
                <a:defRPr sz="1800" kern="1200">
                  <a:solidFill>
                    <a:srgbClr val="FFFFFF"/>
                  </a:solidFill>
                  <a:latin typeface="等线" panose="02110004020202020204"/>
                  <a:ea typeface="+mn-ea"/>
                  <a:cs typeface="+mn-cs"/>
                </a:defRPr>
              </a:lvl2pPr>
              <a:lvl3pPr marL="914400" algn="l" defTabSz="914400" rtl="0" eaLnBrk="1" latinLnBrk="0" hangingPunct="1">
                <a:defRPr sz="1800" kern="1200">
                  <a:solidFill>
                    <a:srgbClr val="FFFFFF"/>
                  </a:solidFill>
                  <a:latin typeface="等线" panose="02110004020202020204"/>
                  <a:ea typeface="+mn-ea"/>
                  <a:cs typeface="+mn-cs"/>
                </a:defRPr>
              </a:lvl3pPr>
              <a:lvl4pPr marL="1371600" algn="l" defTabSz="914400" rtl="0" eaLnBrk="1" latinLnBrk="0" hangingPunct="1">
                <a:defRPr sz="1800" kern="1200">
                  <a:solidFill>
                    <a:srgbClr val="FFFFFF"/>
                  </a:solidFill>
                  <a:latin typeface="等线" panose="02110004020202020204"/>
                  <a:ea typeface="+mn-ea"/>
                  <a:cs typeface="+mn-cs"/>
                </a:defRPr>
              </a:lvl4pPr>
              <a:lvl5pPr marL="1828800" algn="l" defTabSz="914400" rtl="0" eaLnBrk="1" latinLnBrk="0" hangingPunct="1">
                <a:defRPr sz="1800" kern="1200">
                  <a:solidFill>
                    <a:srgbClr val="FFFFFF"/>
                  </a:solidFill>
                  <a:latin typeface="等线" panose="02110004020202020204"/>
                  <a:ea typeface="+mn-ea"/>
                  <a:cs typeface="+mn-cs"/>
                </a:defRPr>
              </a:lvl5pPr>
              <a:lvl6pPr marL="2286000" algn="l" defTabSz="914400" rtl="0" eaLnBrk="1" latinLnBrk="0" hangingPunct="1">
                <a:defRPr sz="1800" kern="1200">
                  <a:solidFill>
                    <a:srgbClr val="FFFFFF"/>
                  </a:solidFill>
                  <a:latin typeface="等线" panose="02110004020202020204"/>
                  <a:ea typeface="+mn-ea"/>
                  <a:cs typeface="+mn-cs"/>
                </a:defRPr>
              </a:lvl6pPr>
              <a:lvl7pPr marL="2743200" algn="l" defTabSz="914400" rtl="0" eaLnBrk="1" latinLnBrk="0" hangingPunct="1">
                <a:defRPr sz="1800" kern="1200">
                  <a:solidFill>
                    <a:srgbClr val="FFFFFF"/>
                  </a:solidFill>
                  <a:latin typeface="等线" panose="02110004020202020204"/>
                  <a:ea typeface="+mn-ea"/>
                  <a:cs typeface="+mn-cs"/>
                </a:defRPr>
              </a:lvl7pPr>
              <a:lvl8pPr marL="3200400" algn="l" defTabSz="914400" rtl="0" eaLnBrk="1" latinLnBrk="0" hangingPunct="1">
                <a:defRPr sz="1800" kern="1200">
                  <a:solidFill>
                    <a:srgbClr val="FFFFFF"/>
                  </a:solidFill>
                  <a:latin typeface="等线" panose="02110004020202020204"/>
                  <a:ea typeface="+mn-ea"/>
                  <a:cs typeface="+mn-cs"/>
                </a:defRPr>
              </a:lvl8pPr>
              <a:lvl9pPr marL="3657600" algn="l" defTabSz="914400" rtl="0" eaLnBrk="1" latinLnBrk="0" hangingPunct="1">
                <a:defRPr sz="1800" kern="1200">
                  <a:solidFill>
                    <a:srgbClr val="FFFFFF"/>
                  </a:solidFill>
                  <a:latin typeface="等线" panose="02110004020202020204"/>
                  <a:ea typeface="+mn-ea"/>
                  <a:cs typeface="+mn-cs"/>
                </a:defRPr>
              </a:lvl9pPr>
            </a:lstStyle>
            <a:p>
              <a:pPr algn="ctr"/>
              <a:endParaRPr lang="zh-CN" altLang="en-US"/>
            </a:p>
          </p:txBody>
        </p:sp>
      </p:grpSp>
      <p:grpSp>
        <p:nvGrpSpPr>
          <p:cNvPr id="20" name="组合 19">
            <a:extLst>
              <a:ext uri="{FF2B5EF4-FFF2-40B4-BE49-F238E27FC236}">
                <a16:creationId xmlns:a16="http://schemas.microsoft.com/office/drawing/2014/main" id="{FC1147A8-C93A-60F7-FB04-4115BA7FB0C7}"/>
              </a:ext>
            </a:extLst>
          </p:cNvPr>
          <p:cNvGrpSpPr/>
          <p:nvPr/>
        </p:nvGrpSpPr>
        <p:grpSpPr>
          <a:xfrm rot="16200000">
            <a:off x="936754" y="4681672"/>
            <a:ext cx="77582" cy="741304"/>
            <a:chOff x="11890581" y="3619500"/>
            <a:chExt cx="77582" cy="741304"/>
          </a:xfrm>
          <a:solidFill>
            <a:schemeClr val="accent1"/>
          </a:solidFill>
        </p:grpSpPr>
        <p:sp>
          <p:nvSpPr>
            <p:cNvPr id="21" name="矩形 20">
              <a:extLst>
                <a:ext uri="{FF2B5EF4-FFF2-40B4-BE49-F238E27FC236}">
                  <a16:creationId xmlns:a16="http://schemas.microsoft.com/office/drawing/2014/main" id="{2F2C9420-06BA-FB0F-1D95-E3965CD36717}"/>
                </a:ext>
              </a:extLst>
            </p:cNvPr>
            <p:cNvSpPr/>
            <p:nvPr/>
          </p:nvSpPr>
          <p:spPr>
            <a:xfrm rot="2700000" flipH="1">
              <a:off x="11890581" y="3619500"/>
              <a:ext cx="77582" cy="77582"/>
            </a:xfrm>
            <a:prstGeom prst="rect">
              <a:avLst/>
            </a:prstGeom>
            <a:grp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等线" panose="02110004020202020204"/>
                  <a:ea typeface="+mn-ea"/>
                  <a:cs typeface="+mn-cs"/>
                </a:defRPr>
              </a:lvl1pPr>
              <a:lvl2pPr marL="457200" algn="l" defTabSz="914400" rtl="0" eaLnBrk="1" latinLnBrk="0" hangingPunct="1">
                <a:defRPr sz="1800" kern="1200">
                  <a:solidFill>
                    <a:srgbClr val="FFFFFF"/>
                  </a:solidFill>
                  <a:latin typeface="等线" panose="02110004020202020204"/>
                  <a:ea typeface="+mn-ea"/>
                  <a:cs typeface="+mn-cs"/>
                </a:defRPr>
              </a:lvl2pPr>
              <a:lvl3pPr marL="914400" algn="l" defTabSz="914400" rtl="0" eaLnBrk="1" latinLnBrk="0" hangingPunct="1">
                <a:defRPr sz="1800" kern="1200">
                  <a:solidFill>
                    <a:srgbClr val="FFFFFF"/>
                  </a:solidFill>
                  <a:latin typeface="等线" panose="02110004020202020204"/>
                  <a:ea typeface="+mn-ea"/>
                  <a:cs typeface="+mn-cs"/>
                </a:defRPr>
              </a:lvl3pPr>
              <a:lvl4pPr marL="1371600" algn="l" defTabSz="914400" rtl="0" eaLnBrk="1" latinLnBrk="0" hangingPunct="1">
                <a:defRPr sz="1800" kern="1200">
                  <a:solidFill>
                    <a:srgbClr val="FFFFFF"/>
                  </a:solidFill>
                  <a:latin typeface="等线" panose="02110004020202020204"/>
                  <a:ea typeface="+mn-ea"/>
                  <a:cs typeface="+mn-cs"/>
                </a:defRPr>
              </a:lvl4pPr>
              <a:lvl5pPr marL="1828800" algn="l" defTabSz="914400" rtl="0" eaLnBrk="1" latinLnBrk="0" hangingPunct="1">
                <a:defRPr sz="1800" kern="1200">
                  <a:solidFill>
                    <a:srgbClr val="FFFFFF"/>
                  </a:solidFill>
                  <a:latin typeface="等线" panose="02110004020202020204"/>
                  <a:ea typeface="+mn-ea"/>
                  <a:cs typeface="+mn-cs"/>
                </a:defRPr>
              </a:lvl5pPr>
              <a:lvl6pPr marL="2286000" algn="l" defTabSz="914400" rtl="0" eaLnBrk="1" latinLnBrk="0" hangingPunct="1">
                <a:defRPr sz="1800" kern="1200">
                  <a:solidFill>
                    <a:srgbClr val="FFFFFF"/>
                  </a:solidFill>
                  <a:latin typeface="等线" panose="02110004020202020204"/>
                  <a:ea typeface="+mn-ea"/>
                  <a:cs typeface="+mn-cs"/>
                </a:defRPr>
              </a:lvl6pPr>
              <a:lvl7pPr marL="2743200" algn="l" defTabSz="914400" rtl="0" eaLnBrk="1" latinLnBrk="0" hangingPunct="1">
                <a:defRPr sz="1800" kern="1200">
                  <a:solidFill>
                    <a:srgbClr val="FFFFFF"/>
                  </a:solidFill>
                  <a:latin typeface="等线" panose="02110004020202020204"/>
                  <a:ea typeface="+mn-ea"/>
                  <a:cs typeface="+mn-cs"/>
                </a:defRPr>
              </a:lvl7pPr>
              <a:lvl8pPr marL="3200400" algn="l" defTabSz="914400" rtl="0" eaLnBrk="1" latinLnBrk="0" hangingPunct="1">
                <a:defRPr sz="1800" kern="1200">
                  <a:solidFill>
                    <a:srgbClr val="FFFFFF"/>
                  </a:solidFill>
                  <a:latin typeface="等线" panose="02110004020202020204"/>
                  <a:ea typeface="+mn-ea"/>
                  <a:cs typeface="+mn-cs"/>
                </a:defRPr>
              </a:lvl8pPr>
              <a:lvl9pPr marL="3657600" algn="l" defTabSz="914400" rtl="0" eaLnBrk="1" latinLnBrk="0" hangingPunct="1">
                <a:defRPr sz="1800" kern="1200">
                  <a:solidFill>
                    <a:srgbClr val="FFFFFF"/>
                  </a:solidFill>
                  <a:latin typeface="等线" panose="02110004020202020204"/>
                  <a:ea typeface="+mn-ea"/>
                  <a:cs typeface="+mn-cs"/>
                </a:defRPr>
              </a:lvl9pPr>
            </a:lstStyle>
            <a:p>
              <a:pPr algn="ctr"/>
              <a:endParaRPr lang="zh-CN" altLang="en-US"/>
            </a:p>
          </p:txBody>
        </p:sp>
        <p:sp>
          <p:nvSpPr>
            <p:cNvPr id="22" name="矩形 21">
              <a:extLst>
                <a:ext uri="{FF2B5EF4-FFF2-40B4-BE49-F238E27FC236}">
                  <a16:creationId xmlns:a16="http://schemas.microsoft.com/office/drawing/2014/main" id="{6E26D1C1-31EE-252E-59C4-26D912F171A7}"/>
                </a:ext>
              </a:extLst>
            </p:cNvPr>
            <p:cNvSpPr/>
            <p:nvPr/>
          </p:nvSpPr>
          <p:spPr>
            <a:xfrm rot="2700000" flipH="1">
              <a:off x="11890581" y="3840741"/>
              <a:ext cx="77582" cy="77582"/>
            </a:xfrm>
            <a:prstGeom prst="rect">
              <a:avLst/>
            </a:prstGeom>
            <a:grpFill/>
            <a:ln w="15875">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等线" panose="02110004020202020204"/>
                  <a:ea typeface="+mn-ea"/>
                  <a:cs typeface="+mn-cs"/>
                </a:defRPr>
              </a:lvl1pPr>
              <a:lvl2pPr marL="457200" algn="l" defTabSz="914400" rtl="0" eaLnBrk="1" latinLnBrk="0" hangingPunct="1">
                <a:defRPr sz="1800" kern="1200">
                  <a:solidFill>
                    <a:srgbClr val="FFFFFF"/>
                  </a:solidFill>
                  <a:latin typeface="等线" panose="02110004020202020204"/>
                  <a:ea typeface="+mn-ea"/>
                  <a:cs typeface="+mn-cs"/>
                </a:defRPr>
              </a:lvl2pPr>
              <a:lvl3pPr marL="914400" algn="l" defTabSz="914400" rtl="0" eaLnBrk="1" latinLnBrk="0" hangingPunct="1">
                <a:defRPr sz="1800" kern="1200">
                  <a:solidFill>
                    <a:srgbClr val="FFFFFF"/>
                  </a:solidFill>
                  <a:latin typeface="等线" panose="02110004020202020204"/>
                  <a:ea typeface="+mn-ea"/>
                  <a:cs typeface="+mn-cs"/>
                </a:defRPr>
              </a:lvl3pPr>
              <a:lvl4pPr marL="1371600" algn="l" defTabSz="914400" rtl="0" eaLnBrk="1" latinLnBrk="0" hangingPunct="1">
                <a:defRPr sz="1800" kern="1200">
                  <a:solidFill>
                    <a:srgbClr val="FFFFFF"/>
                  </a:solidFill>
                  <a:latin typeface="等线" panose="02110004020202020204"/>
                  <a:ea typeface="+mn-ea"/>
                  <a:cs typeface="+mn-cs"/>
                </a:defRPr>
              </a:lvl4pPr>
              <a:lvl5pPr marL="1828800" algn="l" defTabSz="914400" rtl="0" eaLnBrk="1" latinLnBrk="0" hangingPunct="1">
                <a:defRPr sz="1800" kern="1200">
                  <a:solidFill>
                    <a:srgbClr val="FFFFFF"/>
                  </a:solidFill>
                  <a:latin typeface="等线" panose="02110004020202020204"/>
                  <a:ea typeface="+mn-ea"/>
                  <a:cs typeface="+mn-cs"/>
                </a:defRPr>
              </a:lvl5pPr>
              <a:lvl6pPr marL="2286000" algn="l" defTabSz="914400" rtl="0" eaLnBrk="1" latinLnBrk="0" hangingPunct="1">
                <a:defRPr sz="1800" kern="1200">
                  <a:solidFill>
                    <a:srgbClr val="FFFFFF"/>
                  </a:solidFill>
                  <a:latin typeface="等线" panose="02110004020202020204"/>
                  <a:ea typeface="+mn-ea"/>
                  <a:cs typeface="+mn-cs"/>
                </a:defRPr>
              </a:lvl6pPr>
              <a:lvl7pPr marL="2743200" algn="l" defTabSz="914400" rtl="0" eaLnBrk="1" latinLnBrk="0" hangingPunct="1">
                <a:defRPr sz="1800" kern="1200">
                  <a:solidFill>
                    <a:srgbClr val="FFFFFF"/>
                  </a:solidFill>
                  <a:latin typeface="等线" panose="02110004020202020204"/>
                  <a:ea typeface="+mn-ea"/>
                  <a:cs typeface="+mn-cs"/>
                </a:defRPr>
              </a:lvl7pPr>
              <a:lvl8pPr marL="3200400" algn="l" defTabSz="914400" rtl="0" eaLnBrk="1" latinLnBrk="0" hangingPunct="1">
                <a:defRPr sz="1800" kern="1200">
                  <a:solidFill>
                    <a:srgbClr val="FFFFFF"/>
                  </a:solidFill>
                  <a:latin typeface="等线" panose="02110004020202020204"/>
                  <a:ea typeface="+mn-ea"/>
                  <a:cs typeface="+mn-cs"/>
                </a:defRPr>
              </a:lvl8pPr>
              <a:lvl9pPr marL="3657600" algn="l" defTabSz="914400" rtl="0" eaLnBrk="1" latinLnBrk="0" hangingPunct="1">
                <a:defRPr sz="1800" kern="1200">
                  <a:solidFill>
                    <a:srgbClr val="FFFFFF"/>
                  </a:solidFill>
                  <a:latin typeface="等线" panose="02110004020202020204"/>
                  <a:ea typeface="+mn-ea"/>
                  <a:cs typeface="+mn-cs"/>
                </a:defRPr>
              </a:lvl9pPr>
            </a:lstStyle>
            <a:p>
              <a:pPr algn="ctr"/>
              <a:endParaRPr lang="zh-CN" altLang="en-US"/>
            </a:p>
          </p:txBody>
        </p:sp>
        <p:sp>
          <p:nvSpPr>
            <p:cNvPr id="23" name="矩形 22">
              <a:extLst>
                <a:ext uri="{FF2B5EF4-FFF2-40B4-BE49-F238E27FC236}">
                  <a16:creationId xmlns:a16="http://schemas.microsoft.com/office/drawing/2014/main" id="{473D8366-873D-08EF-8C0F-B0D12DF8BC99}"/>
                </a:ext>
              </a:extLst>
            </p:cNvPr>
            <p:cNvSpPr/>
            <p:nvPr/>
          </p:nvSpPr>
          <p:spPr>
            <a:xfrm rot="2700000" flipH="1">
              <a:off x="11890581" y="4061981"/>
              <a:ext cx="77582" cy="77582"/>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等线" panose="02110004020202020204"/>
                  <a:ea typeface="+mn-ea"/>
                  <a:cs typeface="+mn-cs"/>
                </a:defRPr>
              </a:lvl1pPr>
              <a:lvl2pPr marL="457200" algn="l" defTabSz="914400" rtl="0" eaLnBrk="1" latinLnBrk="0" hangingPunct="1">
                <a:defRPr sz="1800" kern="1200">
                  <a:solidFill>
                    <a:srgbClr val="FFFFFF"/>
                  </a:solidFill>
                  <a:latin typeface="等线" panose="02110004020202020204"/>
                  <a:ea typeface="+mn-ea"/>
                  <a:cs typeface="+mn-cs"/>
                </a:defRPr>
              </a:lvl2pPr>
              <a:lvl3pPr marL="914400" algn="l" defTabSz="914400" rtl="0" eaLnBrk="1" latinLnBrk="0" hangingPunct="1">
                <a:defRPr sz="1800" kern="1200">
                  <a:solidFill>
                    <a:srgbClr val="FFFFFF"/>
                  </a:solidFill>
                  <a:latin typeface="等线" panose="02110004020202020204"/>
                  <a:ea typeface="+mn-ea"/>
                  <a:cs typeface="+mn-cs"/>
                </a:defRPr>
              </a:lvl3pPr>
              <a:lvl4pPr marL="1371600" algn="l" defTabSz="914400" rtl="0" eaLnBrk="1" latinLnBrk="0" hangingPunct="1">
                <a:defRPr sz="1800" kern="1200">
                  <a:solidFill>
                    <a:srgbClr val="FFFFFF"/>
                  </a:solidFill>
                  <a:latin typeface="等线" panose="02110004020202020204"/>
                  <a:ea typeface="+mn-ea"/>
                  <a:cs typeface="+mn-cs"/>
                </a:defRPr>
              </a:lvl4pPr>
              <a:lvl5pPr marL="1828800" algn="l" defTabSz="914400" rtl="0" eaLnBrk="1" latinLnBrk="0" hangingPunct="1">
                <a:defRPr sz="1800" kern="1200">
                  <a:solidFill>
                    <a:srgbClr val="FFFFFF"/>
                  </a:solidFill>
                  <a:latin typeface="等线" panose="02110004020202020204"/>
                  <a:ea typeface="+mn-ea"/>
                  <a:cs typeface="+mn-cs"/>
                </a:defRPr>
              </a:lvl5pPr>
              <a:lvl6pPr marL="2286000" algn="l" defTabSz="914400" rtl="0" eaLnBrk="1" latinLnBrk="0" hangingPunct="1">
                <a:defRPr sz="1800" kern="1200">
                  <a:solidFill>
                    <a:srgbClr val="FFFFFF"/>
                  </a:solidFill>
                  <a:latin typeface="等线" panose="02110004020202020204"/>
                  <a:ea typeface="+mn-ea"/>
                  <a:cs typeface="+mn-cs"/>
                </a:defRPr>
              </a:lvl6pPr>
              <a:lvl7pPr marL="2743200" algn="l" defTabSz="914400" rtl="0" eaLnBrk="1" latinLnBrk="0" hangingPunct="1">
                <a:defRPr sz="1800" kern="1200">
                  <a:solidFill>
                    <a:srgbClr val="FFFFFF"/>
                  </a:solidFill>
                  <a:latin typeface="等线" panose="02110004020202020204"/>
                  <a:ea typeface="+mn-ea"/>
                  <a:cs typeface="+mn-cs"/>
                </a:defRPr>
              </a:lvl7pPr>
              <a:lvl8pPr marL="3200400" algn="l" defTabSz="914400" rtl="0" eaLnBrk="1" latinLnBrk="0" hangingPunct="1">
                <a:defRPr sz="1800" kern="1200">
                  <a:solidFill>
                    <a:srgbClr val="FFFFFF"/>
                  </a:solidFill>
                  <a:latin typeface="等线" panose="02110004020202020204"/>
                  <a:ea typeface="+mn-ea"/>
                  <a:cs typeface="+mn-cs"/>
                </a:defRPr>
              </a:lvl8pPr>
              <a:lvl9pPr marL="3657600" algn="l" defTabSz="914400" rtl="0" eaLnBrk="1" latinLnBrk="0" hangingPunct="1">
                <a:defRPr sz="1800" kern="1200">
                  <a:solidFill>
                    <a:srgbClr val="FFFFFF"/>
                  </a:solidFill>
                  <a:latin typeface="等线" panose="02110004020202020204"/>
                  <a:ea typeface="+mn-ea"/>
                  <a:cs typeface="+mn-cs"/>
                </a:defRPr>
              </a:lvl9pPr>
            </a:lstStyle>
            <a:p>
              <a:pPr algn="ctr"/>
              <a:endParaRPr lang="zh-CN" altLang="en-US"/>
            </a:p>
          </p:txBody>
        </p:sp>
        <p:sp>
          <p:nvSpPr>
            <p:cNvPr id="24" name="矩形 23">
              <a:extLst>
                <a:ext uri="{FF2B5EF4-FFF2-40B4-BE49-F238E27FC236}">
                  <a16:creationId xmlns:a16="http://schemas.microsoft.com/office/drawing/2014/main" id="{29973C1B-ABCA-AC0E-5BF2-C6D391CA78C1}"/>
                </a:ext>
              </a:extLst>
            </p:cNvPr>
            <p:cNvSpPr/>
            <p:nvPr/>
          </p:nvSpPr>
          <p:spPr>
            <a:xfrm rot="2700000" flipH="1">
              <a:off x="11890581" y="4283222"/>
              <a:ext cx="77582" cy="77582"/>
            </a:xfrm>
            <a:prstGeom prst="rect">
              <a:avLst/>
            </a:prstGeom>
            <a:grpFill/>
            <a:ln w="158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等线" panose="02110004020202020204"/>
                  <a:ea typeface="+mn-ea"/>
                  <a:cs typeface="+mn-cs"/>
                </a:defRPr>
              </a:lvl1pPr>
              <a:lvl2pPr marL="457200" algn="l" defTabSz="914400" rtl="0" eaLnBrk="1" latinLnBrk="0" hangingPunct="1">
                <a:defRPr sz="1800" kern="1200">
                  <a:solidFill>
                    <a:srgbClr val="FFFFFF"/>
                  </a:solidFill>
                  <a:latin typeface="等线" panose="02110004020202020204"/>
                  <a:ea typeface="+mn-ea"/>
                  <a:cs typeface="+mn-cs"/>
                </a:defRPr>
              </a:lvl2pPr>
              <a:lvl3pPr marL="914400" algn="l" defTabSz="914400" rtl="0" eaLnBrk="1" latinLnBrk="0" hangingPunct="1">
                <a:defRPr sz="1800" kern="1200">
                  <a:solidFill>
                    <a:srgbClr val="FFFFFF"/>
                  </a:solidFill>
                  <a:latin typeface="等线" panose="02110004020202020204"/>
                  <a:ea typeface="+mn-ea"/>
                  <a:cs typeface="+mn-cs"/>
                </a:defRPr>
              </a:lvl3pPr>
              <a:lvl4pPr marL="1371600" algn="l" defTabSz="914400" rtl="0" eaLnBrk="1" latinLnBrk="0" hangingPunct="1">
                <a:defRPr sz="1800" kern="1200">
                  <a:solidFill>
                    <a:srgbClr val="FFFFFF"/>
                  </a:solidFill>
                  <a:latin typeface="等线" panose="02110004020202020204"/>
                  <a:ea typeface="+mn-ea"/>
                  <a:cs typeface="+mn-cs"/>
                </a:defRPr>
              </a:lvl4pPr>
              <a:lvl5pPr marL="1828800" algn="l" defTabSz="914400" rtl="0" eaLnBrk="1" latinLnBrk="0" hangingPunct="1">
                <a:defRPr sz="1800" kern="1200">
                  <a:solidFill>
                    <a:srgbClr val="FFFFFF"/>
                  </a:solidFill>
                  <a:latin typeface="等线" panose="02110004020202020204"/>
                  <a:ea typeface="+mn-ea"/>
                  <a:cs typeface="+mn-cs"/>
                </a:defRPr>
              </a:lvl5pPr>
              <a:lvl6pPr marL="2286000" algn="l" defTabSz="914400" rtl="0" eaLnBrk="1" latinLnBrk="0" hangingPunct="1">
                <a:defRPr sz="1800" kern="1200">
                  <a:solidFill>
                    <a:srgbClr val="FFFFFF"/>
                  </a:solidFill>
                  <a:latin typeface="等线" panose="02110004020202020204"/>
                  <a:ea typeface="+mn-ea"/>
                  <a:cs typeface="+mn-cs"/>
                </a:defRPr>
              </a:lvl6pPr>
              <a:lvl7pPr marL="2743200" algn="l" defTabSz="914400" rtl="0" eaLnBrk="1" latinLnBrk="0" hangingPunct="1">
                <a:defRPr sz="1800" kern="1200">
                  <a:solidFill>
                    <a:srgbClr val="FFFFFF"/>
                  </a:solidFill>
                  <a:latin typeface="等线" panose="02110004020202020204"/>
                  <a:ea typeface="+mn-ea"/>
                  <a:cs typeface="+mn-cs"/>
                </a:defRPr>
              </a:lvl7pPr>
              <a:lvl8pPr marL="3200400" algn="l" defTabSz="914400" rtl="0" eaLnBrk="1" latinLnBrk="0" hangingPunct="1">
                <a:defRPr sz="1800" kern="1200">
                  <a:solidFill>
                    <a:srgbClr val="FFFFFF"/>
                  </a:solidFill>
                  <a:latin typeface="等线" panose="02110004020202020204"/>
                  <a:ea typeface="+mn-ea"/>
                  <a:cs typeface="+mn-cs"/>
                </a:defRPr>
              </a:lvl8pPr>
              <a:lvl9pPr marL="3657600" algn="l" defTabSz="914400" rtl="0" eaLnBrk="1" latinLnBrk="0" hangingPunct="1">
                <a:defRPr sz="1800" kern="1200">
                  <a:solidFill>
                    <a:srgbClr val="FFFFFF"/>
                  </a:solidFill>
                  <a:latin typeface="等线" panose="02110004020202020204"/>
                  <a:ea typeface="+mn-ea"/>
                  <a:cs typeface="+mn-cs"/>
                </a:defRPr>
              </a:lvl9pPr>
            </a:lstStyle>
            <a:p>
              <a:pPr algn="ctr"/>
              <a:endParaRPr lang="zh-CN" altLang="en-US"/>
            </a:p>
          </p:txBody>
        </p:sp>
      </p:grpSp>
      <p:pic>
        <p:nvPicPr>
          <p:cNvPr id="5" name="shape 4">
            <a:extLst>
              <a:ext uri="{FF2B5EF4-FFF2-40B4-BE49-F238E27FC236}">
                <a16:creationId xmlns:a16="http://schemas.microsoft.com/office/drawing/2014/main" id="{2B75FCE2-C72E-600A-1C12-7C24D5D69E5D}"/>
              </a:ext>
            </a:extLst>
          </p:cNvPr>
          <p:cNvPicPr>
            <a:picLocks noChangeAspect="1"/>
          </p:cNvPicPr>
          <p:nvPr/>
        </p:nvPicPr>
        <p:blipFill>
          <a:blip r:embed="rId7">
            <a:extLst>
              <a:ext uri="{28A0092B-C50C-407E-A947-70E740481C1C}">
                <a14:useLocalDpi xmlns:a14="http://schemas.microsoft.com/office/drawing/2010/main" val="0"/>
              </a:ext>
            </a:extLst>
          </a:blip>
          <a:srcRect l="10632" t="4121" r="9666" b="2782"/>
          <a:stretch>
            <a:fillRect/>
          </a:stretch>
        </p:blipFill>
        <p:spPr>
          <a:xfrm>
            <a:off x="6905697" y="1246955"/>
            <a:ext cx="4291200" cy="5012412"/>
          </a:xfrm>
          <a:prstGeom prst="rect">
            <a:avLst/>
          </a:prstGeom>
        </p:spPr>
      </p:pic>
    </p:spTree>
    <p:custDataLst>
      <p:tags r:id="rId8"/>
    </p:custDataLst>
    <p:extLst>
      <p:ext uri="{BB962C8B-B14F-4D97-AF65-F5344CB8AC3E}">
        <p14:creationId val="208634994"/>
      </p:ext>
    </p:extLst>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content">
    <p:spTree>
      <p:nvGrpSpPr>
        <p:cNvPr id="1" name=""/>
        <p:cNvGrpSpPr/>
        <p:nvPr/>
      </p:nvGrpSpPr>
      <p:grpSpPr>
        <a:xfrm>
          <a:off x="0" y="0"/>
          <a:ext cx="0" cy="0"/>
        </a:xfrm>
      </p:grpSpPr>
      <p:sp>
        <p:nvSpPr>
          <p:cNvPr id="30" name="Freeform 6"/>
          <p:cNvSpPr/>
          <p:nvPr userDrawn="1">
            <p:custDataLst>
              <p:tags r:id="rId3"/>
            </p:custDataLst>
          </p:nvPr>
        </p:nvSpPr>
        <p:spPr>
          <a:xfrm>
            <a:off x="5851059" y="1"/>
            <a:ext cx="6340941" cy="6531569"/>
          </a:xfrm>
          <a:custGeom>
            <a:gdLst>
              <a:gd name="connsiteX0" fmla="*/ 0 w 6340941"/>
              <a:gd name="connsiteY0" fmla="*/ 0 h 6531569"/>
              <a:gd name="connsiteX1" fmla="*/ 6340941 w 6340941"/>
              <a:gd name="connsiteY1" fmla="*/ 0 h 6531569"/>
              <a:gd name="connsiteX2" fmla="*/ 6340941 w 6340941"/>
              <a:gd name="connsiteY2" fmla="*/ 6531569 h 6531569"/>
            </a:gdLst>
            <a:cxnLst>
              <a:cxn ang="0">
                <a:pos x="connsiteX0" y="connsiteY0"/>
              </a:cxn>
              <a:cxn ang="0">
                <a:pos x="connsiteX1" y="connsiteY1"/>
              </a:cxn>
              <a:cxn ang="0">
                <a:pos x="connsiteX2" y="connsiteY2"/>
              </a:cxn>
            </a:cxnLst>
            <a:rect l="l" t="t" r="r" b="b"/>
            <a:pathLst>
              <a:path w="6340941" h="6531568">
                <a:moveTo>
                  <a:pt x="0" y="0"/>
                </a:moveTo>
                <a:lnTo>
                  <a:pt x="6340941" y="0"/>
                </a:lnTo>
                <a:lnTo>
                  <a:pt x="6340941" y="653156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marL="0" algn="l" defTabSz="914400" rtl="0" eaLnBrk="1" latinLnBrk="0" hangingPunct="1">
              <a:defRPr sz="1800" kern="1200">
                <a:solidFill>
                  <a:srgbClr val="FFFFFF"/>
                </a:solidFill>
                <a:latin typeface="等线" panose="02110004020202020204"/>
                <a:ea typeface="+mn-ea"/>
                <a:cs typeface="+mn-cs"/>
              </a:defRPr>
            </a:lvl1pPr>
            <a:lvl2pPr marL="457200" algn="l" defTabSz="914400" rtl="0" eaLnBrk="1" latinLnBrk="0" hangingPunct="1">
              <a:defRPr sz="1800" kern="1200">
                <a:solidFill>
                  <a:srgbClr val="FFFFFF"/>
                </a:solidFill>
                <a:latin typeface="等线" panose="02110004020202020204"/>
                <a:ea typeface="+mn-ea"/>
                <a:cs typeface="+mn-cs"/>
              </a:defRPr>
            </a:lvl2pPr>
            <a:lvl3pPr marL="914400" algn="l" defTabSz="914400" rtl="0" eaLnBrk="1" latinLnBrk="0" hangingPunct="1">
              <a:defRPr sz="1800" kern="1200">
                <a:solidFill>
                  <a:srgbClr val="FFFFFF"/>
                </a:solidFill>
                <a:latin typeface="等线" panose="02110004020202020204"/>
                <a:ea typeface="+mn-ea"/>
                <a:cs typeface="+mn-cs"/>
              </a:defRPr>
            </a:lvl3pPr>
            <a:lvl4pPr marL="1371600" algn="l" defTabSz="914400" rtl="0" eaLnBrk="1" latinLnBrk="0" hangingPunct="1">
              <a:defRPr sz="1800" kern="1200">
                <a:solidFill>
                  <a:srgbClr val="FFFFFF"/>
                </a:solidFill>
                <a:latin typeface="等线" panose="02110004020202020204"/>
                <a:ea typeface="+mn-ea"/>
                <a:cs typeface="+mn-cs"/>
              </a:defRPr>
            </a:lvl4pPr>
            <a:lvl5pPr marL="1828800" algn="l" defTabSz="914400" rtl="0" eaLnBrk="1" latinLnBrk="0" hangingPunct="1">
              <a:defRPr sz="1800" kern="1200">
                <a:solidFill>
                  <a:srgbClr val="FFFFFF"/>
                </a:solidFill>
                <a:latin typeface="等线" panose="02110004020202020204"/>
                <a:ea typeface="+mn-ea"/>
                <a:cs typeface="+mn-cs"/>
              </a:defRPr>
            </a:lvl5pPr>
            <a:lvl6pPr marL="2286000" algn="l" defTabSz="914400" rtl="0" eaLnBrk="1" latinLnBrk="0" hangingPunct="1">
              <a:defRPr sz="1800" kern="1200">
                <a:solidFill>
                  <a:srgbClr val="FFFFFF"/>
                </a:solidFill>
                <a:latin typeface="等线" panose="02110004020202020204"/>
                <a:ea typeface="+mn-ea"/>
                <a:cs typeface="+mn-cs"/>
              </a:defRPr>
            </a:lvl6pPr>
            <a:lvl7pPr marL="2743200" algn="l" defTabSz="914400" rtl="0" eaLnBrk="1" latinLnBrk="0" hangingPunct="1">
              <a:defRPr sz="1800" kern="1200">
                <a:solidFill>
                  <a:srgbClr val="FFFFFF"/>
                </a:solidFill>
                <a:latin typeface="等线" panose="02110004020202020204"/>
                <a:ea typeface="+mn-ea"/>
                <a:cs typeface="+mn-cs"/>
              </a:defRPr>
            </a:lvl7pPr>
            <a:lvl8pPr marL="3200400" algn="l" defTabSz="914400" rtl="0" eaLnBrk="1" latinLnBrk="0" hangingPunct="1">
              <a:defRPr sz="1800" kern="1200">
                <a:solidFill>
                  <a:srgbClr val="FFFFFF"/>
                </a:solidFill>
                <a:latin typeface="等线" panose="02110004020202020204"/>
                <a:ea typeface="+mn-ea"/>
                <a:cs typeface="+mn-cs"/>
              </a:defRPr>
            </a:lvl8pPr>
            <a:lvl9pPr marL="3657600" algn="l" defTabSz="914400" rtl="0" eaLnBrk="1" latinLnBrk="0" hangingPunct="1">
              <a:defRPr sz="1800" kern="1200">
                <a:solidFill>
                  <a:srgbClr val="FFFFFF"/>
                </a:solidFill>
                <a:latin typeface="等线" panose="02110004020202020204"/>
                <a:ea typeface="+mn-ea"/>
                <a:cs typeface="+mn-cs"/>
              </a:defRPr>
            </a:lvl9pPr>
          </a:lstStyle>
          <a:p>
            <a:pPr lvl="0" algn="ctr">
              <a:buClrTx/>
              <a:buSzTx/>
              <a:buFontTx/>
            </a:pPr>
            <a:endParaRPr lang="en-US">
              <a:latin typeface="微软雅黑" panose="020b0503020204020204" pitchFamily="34" charset="-122"/>
              <a:ea typeface="微软雅黑" panose="020b0503020204020204" pitchFamily="34" charset="-122"/>
              <a:sym typeface="+mn-ea"/>
            </a:endParaRPr>
          </a:p>
        </p:txBody>
      </p:sp>
      <p:sp>
        <p:nvSpPr>
          <p:cNvPr id="57" name="!!平滑2"/>
          <p:cNvSpPr/>
          <p:nvPr>
            <p:custDataLst>
              <p:tags r:id="rId4"/>
            </p:custDataLst>
          </p:nvPr>
        </p:nvSpPr>
        <p:spPr>
          <a:xfrm>
            <a:off x="228659" y="187591"/>
            <a:ext cx="716221" cy="1658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marL="0" algn="l" defTabSz="914400" rtl="0" eaLnBrk="1" latinLnBrk="0" hangingPunct="1">
              <a:defRPr sz="1800" kern="1200">
                <a:solidFill>
                  <a:srgbClr val="FFFFFF"/>
                </a:solidFill>
                <a:latin typeface="等线" panose="02110004020202020204"/>
                <a:ea typeface="+mn-ea"/>
                <a:cs typeface="+mn-cs"/>
              </a:defRPr>
            </a:lvl1pPr>
            <a:lvl2pPr marL="457200" algn="l" defTabSz="914400" rtl="0" eaLnBrk="1" latinLnBrk="0" hangingPunct="1">
              <a:defRPr sz="1800" kern="1200">
                <a:solidFill>
                  <a:srgbClr val="FFFFFF"/>
                </a:solidFill>
                <a:latin typeface="等线" panose="02110004020202020204"/>
                <a:ea typeface="+mn-ea"/>
                <a:cs typeface="+mn-cs"/>
              </a:defRPr>
            </a:lvl2pPr>
            <a:lvl3pPr marL="914400" algn="l" defTabSz="914400" rtl="0" eaLnBrk="1" latinLnBrk="0" hangingPunct="1">
              <a:defRPr sz="1800" kern="1200">
                <a:solidFill>
                  <a:srgbClr val="FFFFFF"/>
                </a:solidFill>
                <a:latin typeface="等线" panose="02110004020202020204"/>
                <a:ea typeface="+mn-ea"/>
                <a:cs typeface="+mn-cs"/>
              </a:defRPr>
            </a:lvl3pPr>
            <a:lvl4pPr marL="1371600" algn="l" defTabSz="914400" rtl="0" eaLnBrk="1" latinLnBrk="0" hangingPunct="1">
              <a:defRPr sz="1800" kern="1200">
                <a:solidFill>
                  <a:srgbClr val="FFFFFF"/>
                </a:solidFill>
                <a:latin typeface="等线" panose="02110004020202020204"/>
                <a:ea typeface="+mn-ea"/>
                <a:cs typeface="+mn-cs"/>
              </a:defRPr>
            </a:lvl4pPr>
            <a:lvl5pPr marL="1828800" algn="l" defTabSz="914400" rtl="0" eaLnBrk="1" latinLnBrk="0" hangingPunct="1">
              <a:defRPr sz="1800" kern="1200">
                <a:solidFill>
                  <a:srgbClr val="FFFFFF"/>
                </a:solidFill>
                <a:latin typeface="等线" panose="02110004020202020204"/>
                <a:ea typeface="+mn-ea"/>
                <a:cs typeface="+mn-cs"/>
              </a:defRPr>
            </a:lvl5pPr>
            <a:lvl6pPr marL="2286000" algn="l" defTabSz="914400" rtl="0" eaLnBrk="1" latinLnBrk="0" hangingPunct="1">
              <a:defRPr sz="1800" kern="1200">
                <a:solidFill>
                  <a:srgbClr val="FFFFFF"/>
                </a:solidFill>
                <a:latin typeface="等线" panose="02110004020202020204"/>
                <a:ea typeface="+mn-ea"/>
                <a:cs typeface="+mn-cs"/>
              </a:defRPr>
            </a:lvl6pPr>
            <a:lvl7pPr marL="2743200" algn="l" defTabSz="914400" rtl="0" eaLnBrk="1" latinLnBrk="0" hangingPunct="1">
              <a:defRPr sz="1800" kern="1200">
                <a:solidFill>
                  <a:srgbClr val="FFFFFF"/>
                </a:solidFill>
                <a:latin typeface="等线" panose="02110004020202020204"/>
                <a:ea typeface="+mn-ea"/>
                <a:cs typeface="+mn-cs"/>
              </a:defRPr>
            </a:lvl7pPr>
            <a:lvl8pPr marL="3200400" algn="l" defTabSz="914400" rtl="0" eaLnBrk="1" latinLnBrk="0" hangingPunct="1">
              <a:defRPr sz="1800" kern="1200">
                <a:solidFill>
                  <a:srgbClr val="FFFFFF"/>
                </a:solidFill>
                <a:latin typeface="等线" panose="02110004020202020204"/>
                <a:ea typeface="+mn-ea"/>
                <a:cs typeface="+mn-cs"/>
              </a:defRPr>
            </a:lvl8pPr>
            <a:lvl9pPr marL="3657600" algn="l" defTabSz="914400" rtl="0" eaLnBrk="1" latinLnBrk="0" hangingPunct="1">
              <a:defRPr sz="1800" kern="1200">
                <a:solidFill>
                  <a:srgbClr val="FFFFFF"/>
                </a:solidFill>
                <a:latin typeface="等线" panose="02110004020202020204"/>
                <a:ea typeface="+mn-ea"/>
                <a:cs typeface="+mn-cs"/>
              </a:defRPr>
            </a:lvl9pPr>
          </a:lstStyle>
          <a:p>
            <a:pPr lvl="0" algn="ctr">
              <a:buClrTx/>
              <a:buSzTx/>
              <a:buFontTx/>
            </a:pPr>
            <a:endParaRPr lang="en-US">
              <a:latin typeface="微软雅黑" panose="020b0503020204020204" pitchFamily="34" charset="-122"/>
              <a:ea typeface="微软雅黑" panose="020b0503020204020204" pitchFamily="34" charset="-122"/>
              <a:sym typeface="+mn-ea"/>
            </a:endParaRPr>
          </a:p>
        </p:txBody>
      </p:sp>
      <p:sp>
        <p:nvSpPr>
          <p:cNvPr id="10" name="Shape1"/>
          <p:cNvSpPr/>
          <p:nvPr>
            <p:custDataLst>
              <p:tags r:id="rId5"/>
            </p:custDataLst>
          </p:nvPr>
        </p:nvSpPr>
        <p:spPr>
          <a:xfrm>
            <a:off x="6096000" y="353416"/>
            <a:ext cx="3682092" cy="3682093"/>
          </a:xfrm>
          <a:custGeom>
            <a:cxnLst>
              <a:cxn ang="3">
                <a:pos x="hc" y="t"/>
              </a:cxn>
              <a:cxn ang="cd2">
                <a:pos x="l" y="vc"/>
              </a:cxn>
              <a:cxn ang="cd4">
                <a:pos x="hc" y="b"/>
              </a:cxn>
              <a:cxn ang="0">
                <a:pos x="r" y="vc"/>
              </a:cxn>
            </a:cxnLst>
            <a:rect l="l" t="t" r="r" b="b"/>
            <a:pathLst>
              <a:path w="5588" h="5588">
                <a:moveTo>
                  <a:pt x="2794" y="0"/>
                </a:moveTo>
                <a:cubicBezTo>
                  <a:pt x="2883" y="0"/>
                  <a:pt x="2972" y="34"/>
                  <a:pt x="3040" y="102"/>
                </a:cubicBezTo>
                <a:lnTo>
                  <a:pt x="5486" y="2548"/>
                </a:lnTo>
                <a:cubicBezTo>
                  <a:pt x="5622" y="2684"/>
                  <a:pt x="5622" y="2904"/>
                  <a:pt x="5486" y="3040"/>
                </a:cubicBezTo>
                <a:lnTo>
                  <a:pt x="3040" y="5486"/>
                </a:lnTo>
                <a:cubicBezTo>
                  <a:pt x="2904" y="5622"/>
                  <a:pt x="2684" y="5622"/>
                  <a:pt x="2548" y="5486"/>
                </a:cubicBezTo>
                <a:lnTo>
                  <a:pt x="102" y="3040"/>
                </a:lnTo>
                <a:cubicBezTo>
                  <a:pt x="-34" y="2904"/>
                  <a:pt x="-34" y="2684"/>
                  <a:pt x="102" y="2548"/>
                </a:cubicBezTo>
                <a:lnTo>
                  <a:pt x="2548" y="102"/>
                </a:lnTo>
                <a:cubicBezTo>
                  <a:pt x="2616" y="34"/>
                  <a:pt x="2705" y="0"/>
                  <a:pt x="2794" y="0"/>
                </a:cubicBezTo>
                <a:close/>
              </a:path>
            </a:pathLst>
          </a:custGeom>
          <a:blipFill>
            <a:blip r:embed="rId6"/>
            <a:stretch>
              <a:fillRect l="-25019" r="-2501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rgbClr val="FFFFFF"/>
                </a:solidFill>
                <a:latin typeface="等线" panose="02110004020202020204"/>
                <a:ea typeface="+mn-ea"/>
                <a:cs typeface="+mn-cs"/>
              </a:defRPr>
            </a:lvl1pPr>
            <a:lvl2pPr marL="457200" algn="l" defTabSz="914400" rtl="0" eaLnBrk="1" latinLnBrk="0" hangingPunct="1">
              <a:defRPr sz="1800" kern="1200">
                <a:solidFill>
                  <a:srgbClr val="FFFFFF"/>
                </a:solidFill>
                <a:latin typeface="等线" panose="02110004020202020204"/>
                <a:ea typeface="+mn-ea"/>
                <a:cs typeface="+mn-cs"/>
              </a:defRPr>
            </a:lvl2pPr>
            <a:lvl3pPr marL="914400" algn="l" defTabSz="914400" rtl="0" eaLnBrk="1" latinLnBrk="0" hangingPunct="1">
              <a:defRPr sz="1800" kern="1200">
                <a:solidFill>
                  <a:srgbClr val="FFFFFF"/>
                </a:solidFill>
                <a:latin typeface="等线" panose="02110004020202020204"/>
                <a:ea typeface="+mn-ea"/>
                <a:cs typeface="+mn-cs"/>
              </a:defRPr>
            </a:lvl3pPr>
            <a:lvl4pPr marL="1371600" algn="l" defTabSz="914400" rtl="0" eaLnBrk="1" latinLnBrk="0" hangingPunct="1">
              <a:defRPr sz="1800" kern="1200">
                <a:solidFill>
                  <a:srgbClr val="FFFFFF"/>
                </a:solidFill>
                <a:latin typeface="等线" panose="02110004020202020204"/>
                <a:ea typeface="+mn-ea"/>
                <a:cs typeface="+mn-cs"/>
              </a:defRPr>
            </a:lvl4pPr>
            <a:lvl5pPr marL="1828800" algn="l" defTabSz="914400" rtl="0" eaLnBrk="1" latinLnBrk="0" hangingPunct="1">
              <a:defRPr sz="1800" kern="1200">
                <a:solidFill>
                  <a:srgbClr val="FFFFFF"/>
                </a:solidFill>
                <a:latin typeface="等线" panose="02110004020202020204"/>
                <a:ea typeface="+mn-ea"/>
                <a:cs typeface="+mn-cs"/>
              </a:defRPr>
            </a:lvl5pPr>
            <a:lvl6pPr marL="2286000" algn="l" defTabSz="914400" rtl="0" eaLnBrk="1" latinLnBrk="0" hangingPunct="1">
              <a:defRPr sz="1800" kern="1200">
                <a:solidFill>
                  <a:srgbClr val="FFFFFF"/>
                </a:solidFill>
                <a:latin typeface="等线" panose="02110004020202020204"/>
                <a:ea typeface="+mn-ea"/>
                <a:cs typeface="+mn-cs"/>
              </a:defRPr>
            </a:lvl6pPr>
            <a:lvl7pPr marL="2743200" algn="l" defTabSz="914400" rtl="0" eaLnBrk="1" latinLnBrk="0" hangingPunct="1">
              <a:defRPr sz="1800" kern="1200">
                <a:solidFill>
                  <a:srgbClr val="FFFFFF"/>
                </a:solidFill>
                <a:latin typeface="等线" panose="02110004020202020204"/>
                <a:ea typeface="+mn-ea"/>
                <a:cs typeface="+mn-cs"/>
              </a:defRPr>
            </a:lvl7pPr>
            <a:lvl8pPr marL="3200400" algn="l" defTabSz="914400" rtl="0" eaLnBrk="1" latinLnBrk="0" hangingPunct="1">
              <a:defRPr sz="1800" kern="1200">
                <a:solidFill>
                  <a:srgbClr val="FFFFFF"/>
                </a:solidFill>
                <a:latin typeface="等线" panose="02110004020202020204"/>
                <a:ea typeface="+mn-ea"/>
                <a:cs typeface="+mn-cs"/>
              </a:defRPr>
            </a:lvl8pPr>
            <a:lvl9pPr marL="3657600" algn="l" defTabSz="914400" rtl="0" eaLnBrk="1" latinLnBrk="0" hangingPunct="1">
              <a:defRPr sz="1800" kern="1200">
                <a:solidFill>
                  <a:srgbClr val="FFFFFF"/>
                </a:solidFill>
                <a:latin typeface="等线" panose="02110004020202020204"/>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29" name="Shape2"/>
          <p:cNvSpPr/>
          <p:nvPr>
            <p:custDataLst>
              <p:tags r:id="rId7"/>
            </p:custDataLst>
          </p:nvPr>
        </p:nvSpPr>
        <p:spPr>
          <a:xfrm>
            <a:off x="8241848" y="2448735"/>
            <a:ext cx="3682092" cy="3682093"/>
          </a:xfrm>
          <a:custGeom>
            <a:cxnLst>
              <a:cxn ang="3">
                <a:pos x="hc" y="t"/>
              </a:cxn>
              <a:cxn ang="cd2">
                <a:pos x="l" y="vc"/>
              </a:cxn>
              <a:cxn ang="cd4">
                <a:pos x="hc" y="b"/>
              </a:cxn>
              <a:cxn ang="0">
                <a:pos x="r" y="vc"/>
              </a:cxn>
            </a:cxnLst>
            <a:rect l="l" t="t" r="r" b="b"/>
            <a:pathLst>
              <a:path w="5588" h="5588">
                <a:moveTo>
                  <a:pt x="2794" y="0"/>
                </a:moveTo>
                <a:cubicBezTo>
                  <a:pt x="2883" y="0"/>
                  <a:pt x="2972" y="34"/>
                  <a:pt x="3040" y="102"/>
                </a:cubicBezTo>
                <a:lnTo>
                  <a:pt x="5486" y="2548"/>
                </a:lnTo>
                <a:cubicBezTo>
                  <a:pt x="5622" y="2684"/>
                  <a:pt x="5622" y="2904"/>
                  <a:pt x="5486" y="3040"/>
                </a:cubicBezTo>
                <a:lnTo>
                  <a:pt x="3040" y="5486"/>
                </a:lnTo>
                <a:cubicBezTo>
                  <a:pt x="2904" y="5622"/>
                  <a:pt x="2684" y="5622"/>
                  <a:pt x="2548" y="5486"/>
                </a:cubicBezTo>
                <a:lnTo>
                  <a:pt x="102" y="3040"/>
                </a:lnTo>
                <a:cubicBezTo>
                  <a:pt x="-34" y="2904"/>
                  <a:pt x="-34" y="2684"/>
                  <a:pt x="102" y="2548"/>
                </a:cubicBezTo>
                <a:lnTo>
                  <a:pt x="2548" y="102"/>
                </a:lnTo>
                <a:cubicBezTo>
                  <a:pt x="2616" y="34"/>
                  <a:pt x="2705" y="0"/>
                  <a:pt x="2794" y="0"/>
                </a:cubicBezTo>
                <a:close/>
              </a:path>
            </a:pathLst>
          </a:custGeom>
          <a:blipFill>
            <a:blip r:embed="rId8"/>
            <a:stretch>
              <a:fillRect l="-25301" r="-2530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rgbClr val="FFFFFF"/>
                </a:solidFill>
                <a:latin typeface="等线" panose="02110004020202020204"/>
                <a:ea typeface="+mn-ea"/>
                <a:cs typeface="+mn-cs"/>
              </a:defRPr>
            </a:lvl1pPr>
            <a:lvl2pPr marL="457200" algn="l" defTabSz="914400" rtl="0" eaLnBrk="1" latinLnBrk="0" hangingPunct="1">
              <a:defRPr sz="1800" kern="1200">
                <a:solidFill>
                  <a:srgbClr val="FFFFFF"/>
                </a:solidFill>
                <a:latin typeface="等线" panose="02110004020202020204"/>
                <a:ea typeface="+mn-ea"/>
                <a:cs typeface="+mn-cs"/>
              </a:defRPr>
            </a:lvl2pPr>
            <a:lvl3pPr marL="914400" algn="l" defTabSz="914400" rtl="0" eaLnBrk="1" latinLnBrk="0" hangingPunct="1">
              <a:defRPr sz="1800" kern="1200">
                <a:solidFill>
                  <a:srgbClr val="FFFFFF"/>
                </a:solidFill>
                <a:latin typeface="等线" panose="02110004020202020204"/>
                <a:ea typeface="+mn-ea"/>
                <a:cs typeface="+mn-cs"/>
              </a:defRPr>
            </a:lvl3pPr>
            <a:lvl4pPr marL="1371600" algn="l" defTabSz="914400" rtl="0" eaLnBrk="1" latinLnBrk="0" hangingPunct="1">
              <a:defRPr sz="1800" kern="1200">
                <a:solidFill>
                  <a:srgbClr val="FFFFFF"/>
                </a:solidFill>
                <a:latin typeface="等线" panose="02110004020202020204"/>
                <a:ea typeface="+mn-ea"/>
                <a:cs typeface="+mn-cs"/>
              </a:defRPr>
            </a:lvl4pPr>
            <a:lvl5pPr marL="1828800" algn="l" defTabSz="914400" rtl="0" eaLnBrk="1" latinLnBrk="0" hangingPunct="1">
              <a:defRPr sz="1800" kern="1200">
                <a:solidFill>
                  <a:srgbClr val="FFFFFF"/>
                </a:solidFill>
                <a:latin typeface="等线" panose="02110004020202020204"/>
                <a:ea typeface="+mn-ea"/>
                <a:cs typeface="+mn-cs"/>
              </a:defRPr>
            </a:lvl5pPr>
            <a:lvl6pPr marL="2286000" algn="l" defTabSz="914400" rtl="0" eaLnBrk="1" latinLnBrk="0" hangingPunct="1">
              <a:defRPr sz="1800" kern="1200">
                <a:solidFill>
                  <a:srgbClr val="FFFFFF"/>
                </a:solidFill>
                <a:latin typeface="等线" panose="02110004020202020204"/>
                <a:ea typeface="+mn-ea"/>
                <a:cs typeface="+mn-cs"/>
              </a:defRPr>
            </a:lvl6pPr>
            <a:lvl7pPr marL="2743200" algn="l" defTabSz="914400" rtl="0" eaLnBrk="1" latinLnBrk="0" hangingPunct="1">
              <a:defRPr sz="1800" kern="1200">
                <a:solidFill>
                  <a:srgbClr val="FFFFFF"/>
                </a:solidFill>
                <a:latin typeface="等线" panose="02110004020202020204"/>
                <a:ea typeface="+mn-ea"/>
                <a:cs typeface="+mn-cs"/>
              </a:defRPr>
            </a:lvl7pPr>
            <a:lvl8pPr marL="3200400" algn="l" defTabSz="914400" rtl="0" eaLnBrk="1" latinLnBrk="0" hangingPunct="1">
              <a:defRPr sz="1800" kern="1200">
                <a:solidFill>
                  <a:srgbClr val="FFFFFF"/>
                </a:solidFill>
                <a:latin typeface="等线" panose="02110004020202020204"/>
                <a:ea typeface="+mn-ea"/>
                <a:cs typeface="+mn-cs"/>
              </a:defRPr>
            </a:lvl8pPr>
            <a:lvl9pPr marL="3657600" algn="l" defTabSz="914400" rtl="0" eaLnBrk="1" latinLnBrk="0" hangingPunct="1">
              <a:defRPr sz="1800" kern="1200">
                <a:solidFill>
                  <a:srgbClr val="FFFFFF"/>
                </a:solidFill>
                <a:latin typeface="等线" panose="02110004020202020204"/>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2" name="Text1">
            <a:extLst>
              <a:ext uri="{FF2B5EF4-FFF2-40B4-BE49-F238E27FC236}">
                <a16:creationId xmlns:a16="http://schemas.microsoft.com/office/drawing/2014/main" id="{0A15CBC5-2094-79ED-D391-B8FD42075974}"/>
              </a:ext>
            </a:extLst>
          </p:cNvPr>
          <p:cNvSpPr txBox="1"/>
          <p:nvPr>
            <p:custDataLst>
              <p:tags r:id="rId9"/>
            </p:custDataLst>
          </p:nvPr>
        </p:nvSpPr>
        <p:spPr>
          <a:xfrm>
            <a:off x="396332" y="592139"/>
            <a:ext cx="5540298" cy="1316910"/>
          </a:xfrm>
          <a:prstGeom prst="rect">
            <a:avLst/>
          </a:prstGeom>
          <a:noFill/>
        </p:spPr>
        <p:txBody>
          <a:bodyPr wrap="square" rtlCol="0" anchor="b"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ct val="0"/>
              </a:spcBef>
              <a:spcAft>
                <a:spcPct val="0"/>
              </a:spcAft>
              <a:buClrTx/>
              <a:buSzTx/>
              <a:buFontTx/>
              <a:buNone/>
              <a:defRPr/>
            </a:pPr>
            <a:r>
              <a:rPr lang="en-US" altLang="zh-CN" sz="32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ID3算法在心病评估中的应用:模型构建</a:t>
            </a:r>
          </a:p>
        </p:txBody>
      </p:sp>
      <p:sp>
        <p:nvSpPr>
          <p:cNvPr id="3" name="Text2">
            <a:extLst>
              <a:ext uri="{FF2B5EF4-FFF2-40B4-BE49-F238E27FC236}">
                <a16:creationId xmlns:a16="http://schemas.microsoft.com/office/drawing/2014/main" id="{4FC5A9C2-0EB2-50BE-0624-C02487193675}"/>
              </a:ext>
            </a:extLst>
          </p:cNvPr>
          <p:cNvSpPr txBox="1"/>
          <p:nvPr>
            <p:custDataLst>
              <p:tags r:id="rId10"/>
            </p:custDataLst>
          </p:nvPr>
        </p:nvSpPr>
        <p:spPr>
          <a:xfrm>
            <a:off x="396158" y="2089163"/>
            <a:ext cx="5547442" cy="4250678"/>
          </a:xfrm>
          <a:prstGeom prst="rect">
            <a:avLst/>
          </a:prstGeom>
          <a:noFill/>
          <a:ln>
            <a:noFill/>
          </a:ln>
        </p:spPr>
        <p:txBody>
          <a:bodyPr spcFirstLastPara="1" wrap="square" lIns="60950" tIns="30466" rIns="60950" bIns="30466"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50000"/>
              </a:lnSpc>
              <a:spcBef>
                <a:spcPct val="0"/>
              </a:spcBef>
              <a:spcAft>
                <a:spcPct val="0"/>
              </a:spcAft>
              <a:buClrTx/>
              <a:buSzTx/>
              <a:buFontTx/>
              <a:buNone/>
              <a:defRPr/>
            </a:pPr>
            <a:r>
              <a:rPr kumimoji="0" lang="zh-CN" altLang="en-US" sz="1600" b="1" i="0" u="none" strike="noStrike" kern="120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1.ID3算法提高心脏病预测准确率</a:t>
            </a:r>
          </a:p>
          <a:p>
            <a:pPr marL="0" marR="0" lvl="0" indent="0" algn="just" defTabSz="914400" rtl="0" eaLnBrk="1" fontAlgn="auto" latinLnBrk="0" hangingPunct="1">
              <a:lnSpc>
                <a:spcPct val="100000"/>
              </a:lnSpc>
              <a:spcBef>
                <a:spcPts val="1800"/>
              </a:spcBef>
              <a:spcAft>
                <a:spcPct val="0"/>
              </a:spcAft>
              <a:buClrTx/>
              <a:buSzTx/>
              <a:buFontTx/>
              <a:buNone/>
              <a:defRPr/>
            </a:pPr>
            <a:r>
              <a:rPr kumimoji="0" lang="zh-CN" altLang="en-US" sz="1200" b="0" i="0" u="none" strike="noStrike" kern="1200" cap="none" spc="0" normalizeH="0" baseline="0" noProof="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ID3算法通过构建决策树模型，精确分析心脏病患者的数据特征，显著提高预测准确率。研究表明，相较于传统方法，其预测准确率提升至少10%。</a:t>
            </a:r>
          </a:p>
          <a:p>
            <a:pPr marL="0" marR="0" lvl="0" indent="0" algn="just" defTabSz="914400" rtl="0" eaLnBrk="1" fontAlgn="auto" latinLnBrk="0" hangingPunct="1">
              <a:lnSpc>
                <a:spcPct val="100000"/>
              </a:lnSpc>
              <a:spcBef>
                <a:spcPts val="1800"/>
              </a:spcBef>
              <a:spcAft>
                <a:spcPct val="0"/>
              </a:spcAft>
              <a:buClrTx/>
              <a:buSzTx/>
              <a:buFontTx/>
              <a:buNone/>
              <a:defRPr/>
            </a:pPr>
            <a:r>
              <a:rPr kumimoji="0" lang="zh-CN" altLang="en-US" sz="1600" b="1" i="0" u="none" strike="noStrike" kern="120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2.ID3算法助力个性化风险评估</a:t>
            </a:r>
          </a:p>
          <a:p>
            <a:pPr marL="0" marR="0" lvl="0" indent="0" algn="just" defTabSz="914400" rtl="0" eaLnBrk="1" fontAlgn="auto" latinLnBrk="0" hangingPunct="1">
              <a:lnSpc>
                <a:spcPct val="100000"/>
              </a:lnSpc>
              <a:spcBef>
                <a:spcPts val="1800"/>
              </a:spcBef>
              <a:spcAft>
                <a:spcPct val="0"/>
              </a:spcAft>
              <a:buClrTx/>
              <a:buSzTx/>
              <a:buFontTx/>
              <a:buNone/>
              <a:defRPr/>
            </a:pPr>
            <a:r>
              <a:rPr kumimoji="0" lang="zh-CN" altLang="en-US" sz="1200" b="0" i="0" u="none" strike="noStrike" kern="1200" cap="none" spc="0" normalizeH="0" baseline="0" noProof="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ID3算法可以根据个人具体情况制定个性化评估策略，从而更加准确地识别风险。数据显示，个性化评估方案能有效降低误诊率，提升评估精度。</a:t>
            </a:r>
          </a:p>
        </p:txBody>
      </p:sp>
    </p:spTree>
    <p:custDataLst>
      <p:tags r:id="rId11"/>
    </p:custDataLst>
  </p:cSld>
  <p:clrMapOvr>
    <a:masterClrMapping/>
  </p:clrMapOvr>
  <mc:AlternateContent>
    <mc:Choice xmlns:p159="http://schemas.microsoft.com/office/powerpoint/2015/09/main" Requires="p159">
      <p:transition spd="slow" p14:dur="2000">
        <p159:morph option="byChar"/>
      </p:transition>
    </mc:Choice>
    <mc:Fallback>
      <p:transition spd="slow">
        <p:fade/>
      </p:transition>
    </mc:Fallback>
  </mc:AlternateConten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content">
    <p:spTree>
      <p:nvGrpSpPr>
        <p:cNvPr id="1" name=""/>
        <p:cNvGrpSpPr/>
        <p:nvPr/>
      </p:nvGrpSpPr>
      <p:grpSpPr>
        <a:xfrm>
          <a:off x="0" y="0"/>
          <a:ext cx="0" cy="0"/>
        </a:xfrm>
      </p:grpSpPr>
      <p:sp>
        <p:nvSpPr>
          <p:cNvPr id="6" name="Shape1">
            <a:extLst>
              <a:ext uri="{FF2B5EF4-FFF2-40B4-BE49-F238E27FC236}">
                <a16:creationId xmlns:a16="http://schemas.microsoft.com/office/drawing/2014/main" id="{4DDE77FC-2782-93E7-6217-5A7A81213251}"/>
              </a:ext>
            </a:extLst>
          </p:cNvPr>
          <p:cNvSpPr/>
          <p:nvPr>
            <p:custDataLst>
              <p:tags r:id="rId3"/>
            </p:custDataLst>
          </p:nvPr>
        </p:nvSpPr>
        <p:spPr>
          <a:xfrm>
            <a:off x="0" y="-1"/>
            <a:ext cx="6496812" cy="6858001"/>
          </a:xfrm>
          <a:custGeom>
            <a:gdLst>
              <a:gd name="connsiteX0" fmla="*/ 0 w 4872608"/>
              <a:gd name="connsiteY0" fmla="*/ 0 h 5143500"/>
              <a:gd name="connsiteX1" fmla="*/ 4872609 w 4872608"/>
              <a:gd name="connsiteY1" fmla="*/ 0 h 5143500"/>
              <a:gd name="connsiteX2" fmla="*/ 3027712 w 4872608"/>
              <a:gd name="connsiteY2" fmla="*/ 5143500 h 5143500"/>
              <a:gd name="connsiteX3" fmla="*/ 0 w 4872608"/>
              <a:gd name="connsiteY3" fmla="*/ 5143500 h 5143500"/>
              <a:gd name="connsiteX4" fmla="*/ 0 w 4872608"/>
              <a:gd name="connsiteY4" fmla="*/ 0 h 5143500"/>
              <a:gd name="connsiteX5" fmla="*/ 0 w 4872608"/>
              <a:gd name="connsiteY5" fmla="*/ 0 h 5143500"/>
              <a:gd name="connsiteX6" fmla="*/ 0 w 4872608"/>
              <a:gd name="connsiteY6" fmla="*/ 0 h 514350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72608" h="5143500">
                <a:moveTo>
                  <a:pt x="0" y="0"/>
                </a:moveTo>
                <a:lnTo>
                  <a:pt x="4872609" y="0"/>
                </a:lnTo>
                <a:lnTo>
                  <a:pt x="3027712" y="5143500"/>
                </a:lnTo>
                <a:lnTo>
                  <a:pt x="0" y="5143500"/>
                </a:lnTo>
                <a:lnTo>
                  <a:pt x="0" y="0"/>
                </a:lnTo>
                <a:lnTo>
                  <a:pt x="0" y="0"/>
                </a:lnTo>
                <a:lnTo>
                  <a:pt x="0" y="0"/>
                </a:lnTo>
                <a:close/>
              </a:path>
            </a:pathLst>
          </a:custGeom>
          <a:blipFill>
            <a:blip r:embed="rId4"/>
            <a:stretch>
              <a:fillRect l="-29189" r="-29189"/>
            </a:stretch>
          </a:bli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2" name="Text1">
            <a:extLst>
              <a:ext uri="{FF2B5EF4-FFF2-40B4-BE49-F238E27FC236}">
                <a16:creationId xmlns:a16="http://schemas.microsoft.com/office/drawing/2014/main" id="{A4F73D56-442E-6FCB-2BF9-3F9D2FC3F665}"/>
              </a:ext>
            </a:extLst>
          </p:cNvPr>
          <p:cNvSpPr txBox="1"/>
          <p:nvPr>
            <p:custDataLst>
              <p:tags r:id="rId5"/>
            </p:custDataLst>
          </p:nvPr>
        </p:nvSpPr>
        <p:spPr>
          <a:xfrm>
            <a:off x="6095999" y="519985"/>
            <a:ext cx="5604024" cy="1295771"/>
          </a:xfrm>
          <a:prstGeom prst="rect">
            <a:avLst/>
          </a:prstGeom>
          <a:noFill/>
        </p:spPr>
        <p:txBody>
          <a:bodyPr wrap="square" rtlCol="0" anchor="b"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ct val="0"/>
              </a:spcBef>
              <a:spcAft>
                <a:spcPct val="0"/>
              </a:spcAft>
              <a:buClrTx/>
              <a:buSzTx/>
              <a:buFontTx/>
              <a:buNone/>
              <a:defRPr/>
            </a:pPr>
            <a:r>
              <a:rPr lang="en-US" altLang="zh-CN" sz="32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ID3算法在心病评估中的应用:模型训练</a:t>
            </a:r>
          </a:p>
        </p:txBody>
      </p:sp>
      <p:sp>
        <p:nvSpPr>
          <p:cNvPr id="3" name="Text2">
            <a:extLst>
              <a:ext uri="{FF2B5EF4-FFF2-40B4-BE49-F238E27FC236}">
                <a16:creationId xmlns:a16="http://schemas.microsoft.com/office/drawing/2014/main" id="{4AEA6FF8-8AA7-DF63-F7EB-D9556B8F3CDF}"/>
              </a:ext>
            </a:extLst>
          </p:cNvPr>
          <p:cNvSpPr txBox="1"/>
          <p:nvPr>
            <p:custDataLst>
              <p:tags r:id="rId6"/>
            </p:custDataLst>
          </p:nvPr>
        </p:nvSpPr>
        <p:spPr>
          <a:xfrm>
            <a:off x="6096000" y="1995868"/>
            <a:ext cx="5611250" cy="4411595"/>
          </a:xfrm>
          <a:prstGeom prst="rect">
            <a:avLst/>
          </a:prstGeom>
          <a:noFill/>
          <a:ln>
            <a:noFill/>
          </a:ln>
        </p:spPr>
        <p:txBody>
          <a:bodyPr spcFirstLastPara="1" wrap="square" lIns="60950" tIns="30466" rIns="60950" bIns="30466"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50000"/>
              </a:lnSpc>
              <a:spcBef>
                <a:spcPct val="0"/>
              </a:spcBef>
              <a:spcAft>
                <a:spcPct val="0"/>
              </a:spcAft>
              <a:buClrTx/>
              <a:buSzTx/>
              <a:buFontTx/>
              <a:buNone/>
              <a:defRPr/>
            </a:pPr>
            <a:r>
              <a:rPr kumimoji="0" lang="zh-CN" altLang="en-US" sz="1600" b="1" i="0" u="none" strike="noStrike" kern="120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1.训练数据对模型性能至关重要</a:t>
            </a:r>
          </a:p>
          <a:p>
            <a:pPr marL="0" marR="0" lvl="0" indent="0" algn="just" defTabSz="914400" rtl="0" eaLnBrk="1" fontAlgn="auto" latinLnBrk="0" hangingPunct="1">
              <a:lnSpc>
                <a:spcPct val="100000"/>
              </a:lnSpc>
              <a:spcBef>
                <a:spcPts val="1800"/>
              </a:spcBef>
              <a:spcAft>
                <a:spcPct val="0"/>
              </a:spcAft>
              <a:buClrTx/>
              <a:buSzTx/>
              <a:buFontTx/>
              <a:buNone/>
              <a:defRPr/>
            </a:pPr>
            <a:r>
              <a:rPr kumimoji="0" lang="zh-CN" altLang="en-US" sz="1200" b="0" i="0" u="none" strike="noStrike" kern="1200" cap="none" spc="0" normalizeH="0" baseline="0" noProof="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训练ID3算法模型时，使用大量、多样且准确的心脏病数据，能够显著提高模型的预测精度和稳定性，从而更准确地评估心脏病风险。</a:t>
            </a:r>
          </a:p>
          <a:p>
            <a:pPr marL="0" marR="0" lvl="0" indent="0" algn="just" defTabSz="914400" rtl="0" eaLnBrk="1" fontAlgn="auto" latinLnBrk="0" hangingPunct="1">
              <a:lnSpc>
                <a:spcPct val="100000"/>
              </a:lnSpc>
              <a:spcBef>
                <a:spcPts val="1800"/>
              </a:spcBef>
              <a:spcAft>
                <a:spcPct val="0"/>
              </a:spcAft>
              <a:buClrTx/>
              <a:buSzTx/>
              <a:buFontTx/>
              <a:buNone/>
              <a:defRPr/>
            </a:pPr>
            <a:r>
              <a:rPr kumimoji="0" lang="zh-CN" altLang="en-US" sz="1600" b="1" i="0" u="none" strike="noStrike" kern="120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2.模型训练需要有效防止过拟合</a:t>
            </a:r>
          </a:p>
          <a:p>
            <a:pPr marL="0" marR="0" lvl="0" indent="0" algn="just" defTabSz="914400" rtl="0" eaLnBrk="1" fontAlgn="auto" latinLnBrk="0" hangingPunct="1">
              <a:lnSpc>
                <a:spcPct val="100000"/>
              </a:lnSpc>
              <a:spcBef>
                <a:spcPts val="1800"/>
              </a:spcBef>
              <a:spcAft>
                <a:spcPct val="0"/>
              </a:spcAft>
              <a:buClrTx/>
              <a:buSzTx/>
              <a:buFontTx/>
              <a:buNone/>
              <a:defRPr/>
            </a:pPr>
            <a:r>
              <a:rPr kumimoji="0" lang="zh-CN" altLang="en-US" sz="1200" b="0" i="0" u="none" strike="noStrike" kern="1200" cap="none" spc="0" normalizeH="0" baseline="0" noProof="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在训练ID3算法模型时，采用交叉验证、剪枝等技术，可以有效防止模型过拟合，提高其在未知心脏病数据上的泛化能力。</a:t>
            </a:r>
          </a:p>
        </p:txBody>
      </p:sp>
    </p:spTree>
    <p:custDataLst>
      <p:tags r:id="rId7"/>
    </p:custDataLst>
    <p:extLst>
      <p:ext uri="{BB962C8B-B14F-4D97-AF65-F5344CB8AC3E}">
        <p14:creationId val="1535260448"/>
      </p:ext>
    </p:extLst>
  </p:cSld>
  <p:clrMapOvr>
    <a:masterClrMapping/>
  </p:clrMapOvr>
  <mc:AlternateContent>
    <mc:Choice xmlns:p14="http://schemas.microsoft.com/office/powerpoint/2010/main" Requires="p14">
      <p:transition spd="slow" p14:dur="2000">
        <p:cover dir="lu"/>
      </p:transition>
    </mc:Choice>
    <mc:Fallback>
      <p:transition spd="slow">
        <p:cover dir="lu"/>
      </p:transition>
    </mc:Fallback>
  </mc:AlternateContent>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content">
    <p:spTree>
      <p:nvGrpSpPr>
        <p:cNvPr id="1" name=""/>
        <p:cNvGrpSpPr/>
        <p:nvPr/>
      </p:nvGrpSpPr>
      <p:grpSpPr>
        <a:xfrm>
          <a:off x="0" y="0"/>
          <a:ext cx="0" cy="0"/>
        </a:xfrm>
      </p:grpSpPr>
      <p:sp>
        <p:nvSpPr>
          <p:cNvPr id="57" name="!!平滑3"/>
          <p:cNvSpPr/>
          <p:nvPr>
            <p:custDataLst>
              <p:tags r:id="rId3"/>
            </p:custDataLst>
          </p:nvPr>
        </p:nvSpPr>
        <p:spPr>
          <a:xfrm>
            <a:off x="9544050" y="0"/>
            <a:ext cx="26574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等线" panose="02110004020202020204"/>
                <a:ea typeface="+mn-ea"/>
                <a:cs typeface="+mn-cs"/>
              </a:defRPr>
            </a:lvl1pPr>
            <a:lvl2pPr marL="457200" algn="l" defTabSz="914400" rtl="0" eaLnBrk="1" latinLnBrk="0" hangingPunct="1">
              <a:defRPr sz="1800" kern="1200">
                <a:solidFill>
                  <a:srgbClr val="FFFFFF"/>
                </a:solidFill>
                <a:latin typeface="等线" panose="02110004020202020204"/>
                <a:ea typeface="+mn-ea"/>
                <a:cs typeface="+mn-cs"/>
              </a:defRPr>
            </a:lvl2pPr>
            <a:lvl3pPr marL="914400" algn="l" defTabSz="914400" rtl="0" eaLnBrk="1" latinLnBrk="0" hangingPunct="1">
              <a:defRPr sz="1800" kern="1200">
                <a:solidFill>
                  <a:srgbClr val="FFFFFF"/>
                </a:solidFill>
                <a:latin typeface="等线" panose="02110004020202020204"/>
                <a:ea typeface="+mn-ea"/>
                <a:cs typeface="+mn-cs"/>
              </a:defRPr>
            </a:lvl3pPr>
            <a:lvl4pPr marL="1371600" algn="l" defTabSz="914400" rtl="0" eaLnBrk="1" latinLnBrk="0" hangingPunct="1">
              <a:defRPr sz="1800" kern="1200">
                <a:solidFill>
                  <a:srgbClr val="FFFFFF"/>
                </a:solidFill>
                <a:latin typeface="等线" panose="02110004020202020204"/>
                <a:ea typeface="+mn-ea"/>
                <a:cs typeface="+mn-cs"/>
              </a:defRPr>
            </a:lvl4pPr>
            <a:lvl5pPr marL="1828800" algn="l" defTabSz="914400" rtl="0" eaLnBrk="1" latinLnBrk="0" hangingPunct="1">
              <a:defRPr sz="1800" kern="1200">
                <a:solidFill>
                  <a:srgbClr val="FFFFFF"/>
                </a:solidFill>
                <a:latin typeface="等线" panose="02110004020202020204"/>
                <a:ea typeface="+mn-ea"/>
                <a:cs typeface="+mn-cs"/>
              </a:defRPr>
            </a:lvl5pPr>
            <a:lvl6pPr marL="2286000" algn="l" defTabSz="914400" rtl="0" eaLnBrk="1" latinLnBrk="0" hangingPunct="1">
              <a:defRPr sz="1800" kern="1200">
                <a:solidFill>
                  <a:srgbClr val="FFFFFF"/>
                </a:solidFill>
                <a:latin typeface="等线" panose="02110004020202020204"/>
                <a:ea typeface="+mn-ea"/>
                <a:cs typeface="+mn-cs"/>
              </a:defRPr>
            </a:lvl6pPr>
            <a:lvl7pPr marL="2743200" algn="l" defTabSz="914400" rtl="0" eaLnBrk="1" latinLnBrk="0" hangingPunct="1">
              <a:defRPr sz="1800" kern="1200">
                <a:solidFill>
                  <a:srgbClr val="FFFFFF"/>
                </a:solidFill>
                <a:latin typeface="等线" panose="02110004020202020204"/>
                <a:ea typeface="+mn-ea"/>
                <a:cs typeface="+mn-cs"/>
              </a:defRPr>
            </a:lvl7pPr>
            <a:lvl8pPr marL="3200400" algn="l" defTabSz="914400" rtl="0" eaLnBrk="1" latinLnBrk="0" hangingPunct="1">
              <a:defRPr sz="1800" kern="1200">
                <a:solidFill>
                  <a:srgbClr val="FFFFFF"/>
                </a:solidFill>
                <a:latin typeface="等线" panose="02110004020202020204"/>
                <a:ea typeface="+mn-ea"/>
                <a:cs typeface="+mn-cs"/>
              </a:defRPr>
            </a:lvl8pPr>
            <a:lvl9pPr marL="3657600" algn="l" defTabSz="914400" rtl="0" eaLnBrk="1" latinLnBrk="0" hangingPunct="1">
              <a:defRPr sz="1800" kern="1200">
                <a:solidFill>
                  <a:srgbClr val="FFFFFF"/>
                </a:solidFill>
                <a:latin typeface="等线" panose="02110004020202020204"/>
                <a:ea typeface="+mn-ea"/>
                <a:cs typeface="+mn-cs"/>
              </a:defRPr>
            </a:lvl9pPr>
          </a:lstStyle>
          <a:p>
            <a:pPr algn="ctr"/>
            <a:endParaRPr lang="en-US" sz="1350">
              <a:solidFill>
                <a:schemeClr val="lt1"/>
              </a:solidFill>
              <a:latin typeface="微软雅黑" panose="020b0503020204020204" pitchFamily="34" charset="-122"/>
              <a:ea typeface="微软雅黑" panose="020b0503020204020204" pitchFamily="34" charset="-122"/>
            </a:endParaRPr>
          </a:p>
        </p:txBody>
      </p:sp>
      <p:sp>
        <p:nvSpPr>
          <p:cNvPr id="2" name="Text1">
            <a:extLst>
              <a:ext uri="{FF2B5EF4-FFF2-40B4-BE49-F238E27FC236}">
                <a16:creationId xmlns:a16="http://schemas.microsoft.com/office/drawing/2014/main" id="{1C666BAA-9552-AE83-207F-9AE02D9316DF}"/>
              </a:ext>
            </a:extLst>
          </p:cNvPr>
          <p:cNvSpPr txBox="1"/>
          <p:nvPr>
            <p:custDataLst>
              <p:tags r:id="rId4"/>
            </p:custDataLst>
          </p:nvPr>
        </p:nvSpPr>
        <p:spPr>
          <a:xfrm>
            <a:off x="427270" y="471145"/>
            <a:ext cx="6747409" cy="1316910"/>
          </a:xfrm>
          <a:prstGeom prst="rect">
            <a:avLst/>
          </a:prstGeom>
          <a:noFill/>
        </p:spPr>
        <p:txBody>
          <a:bodyPr wrap="square" rtlCol="0" anchor="b"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ct val="0"/>
              </a:spcBef>
              <a:spcAft>
                <a:spcPct val="0"/>
              </a:spcAft>
              <a:buClrTx/>
              <a:buSzTx/>
              <a:buFontTx/>
              <a:buNone/>
              <a:defRPr/>
            </a:pPr>
            <a:r>
              <a:rPr lang="en-US" altLang="zh-CN" sz="32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ID3算法在心病评估中的应用:模型剪枝</a:t>
            </a:r>
          </a:p>
        </p:txBody>
      </p:sp>
      <p:sp>
        <p:nvSpPr>
          <p:cNvPr id="3" name="Text2">
            <a:extLst>
              <a:ext uri="{FF2B5EF4-FFF2-40B4-BE49-F238E27FC236}">
                <a16:creationId xmlns:a16="http://schemas.microsoft.com/office/drawing/2014/main" id="{534B768A-11D9-7372-3FA1-40F1211FC4A1}"/>
              </a:ext>
            </a:extLst>
          </p:cNvPr>
          <p:cNvSpPr txBox="1"/>
          <p:nvPr>
            <p:custDataLst>
              <p:tags r:id="rId5"/>
            </p:custDataLst>
          </p:nvPr>
        </p:nvSpPr>
        <p:spPr>
          <a:xfrm>
            <a:off x="427096" y="1968168"/>
            <a:ext cx="6756108" cy="4402047"/>
          </a:xfrm>
          <a:prstGeom prst="rect">
            <a:avLst/>
          </a:prstGeom>
          <a:noFill/>
          <a:ln>
            <a:noFill/>
          </a:ln>
        </p:spPr>
        <p:txBody>
          <a:bodyPr spcFirstLastPara="1" wrap="square" lIns="60950" tIns="30466" rIns="60950" bIns="30466"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50000"/>
              </a:lnSpc>
              <a:spcBef>
                <a:spcPct val="0"/>
              </a:spcBef>
              <a:spcAft>
                <a:spcPct val="0"/>
              </a:spcAft>
              <a:buClrTx/>
              <a:buSzTx/>
              <a:buFontTx/>
              <a:buNone/>
              <a:defRPr/>
            </a:pPr>
            <a:r>
              <a:rPr kumimoji="0" lang="zh-CN" altLang="en-US" sz="1600" b="1" i="0" u="none" strike="noStrike" kern="120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1.剪枝减少模型复杂度</a:t>
            </a:r>
          </a:p>
          <a:p>
            <a:pPr marL="0" marR="0" lvl="0" indent="0" algn="just" defTabSz="914400" rtl="0" eaLnBrk="1" fontAlgn="auto" latinLnBrk="0" hangingPunct="1">
              <a:lnSpc>
                <a:spcPct val="100000"/>
              </a:lnSpc>
              <a:spcBef>
                <a:spcPts val="1800"/>
              </a:spcBef>
              <a:spcAft>
                <a:spcPct val="0"/>
              </a:spcAft>
              <a:buClrTx/>
              <a:buSzTx/>
              <a:buFontTx/>
              <a:buNone/>
              <a:defRPr/>
            </a:pPr>
            <a:r>
              <a:rPr kumimoji="0" lang="zh-CN" altLang="en-US" sz="1200" b="0" i="0" u="none" strike="noStrike" kern="1200" cap="none" spc="0" normalizeH="0" baseline="0" noProof="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ID3算法的心脏病风险评估模型剪枝后，减少了决策树的深度与分支，简化了模型结构，提高了运算效率，更适合实时风险评估。</a:t>
            </a:r>
          </a:p>
          <a:p>
            <a:pPr marL="0" marR="0" lvl="0" indent="0" algn="just" defTabSz="914400" rtl="0" eaLnBrk="1" fontAlgn="auto" latinLnBrk="0" hangingPunct="1">
              <a:lnSpc>
                <a:spcPct val="100000"/>
              </a:lnSpc>
              <a:spcBef>
                <a:spcPts val="1800"/>
              </a:spcBef>
              <a:spcAft>
                <a:spcPct val="0"/>
              </a:spcAft>
              <a:buClrTx/>
              <a:buSzTx/>
              <a:buFontTx/>
              <a:buNone/>
              <a:defRPr/>
            </a:pPr>
            <a:r>
              <a:rPr kumimoji="0" lang="zh-CN" altLang="en-US" sz="1600" b="1" i="0" u="none" strike="noStrike" kern="120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2.剪枝提升模型泛化能力</a:t>
            </a:r>
          </a:p>
          <a:p>
            <a:pPr marL="0" marR="0" lvl="0" indent="0" algn="just" defTabSz="914400" rtl="0" eaLnBrk="1" fontAlgn="auto" latinLnBrk="0" hangingPunct="1">
              <a:lnSpc>
                <a:spcPct val="100000"/>
              </a:lnSpc>
              <a:spcBef>
                <a:spcPts val="1800"/>
              </a:spcBef>
              <a:spcAft>
                <a:spcPct val="0"/>
              </a:spcAft>
              <a:buClrTx/>
              <a:buSzTx/>
              <a:buFontTx/>
              <a:buNone/>
              <a:defRPr/>
            </a:pPr>
            <a:r>
              <a:rPr kumimoji="0" lang="zh-CN" altLang="en-US" sz="1200" b="0" i="0" u="none" strike="noStrike" kern="1200" cap="none" spc="0" normalizeH="0" baseline="0" noProof="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通过剪枝处理，模型避免了对训练数据的过度拟合，提高了对未知心脏病病例的预测准确性，增强了模型的泛化能力。</a:t>
            </a:r>
          </a:p>
          <a:p>
            <a:pPr marL="0" marR="0" lvl="0" indent="0" algn="just" defTabSz="914400" rtl="0" eaLnBrk="1" fontAlgn="auto" latinLnBrk="0" hangingPunct="1">
              <a:lnSpc>
                <a:spcPct val="100000"/>
              </a:lnSpc>
              <a:spcBef>
                <a:spcPts val="1800"/>
              </a:spcBef>
              <a:spcAft>
                <a:spcPct val="0"/>
              </a:spcAft>
              <a:buClrTx/>
              <a:buSzTx/>
              <a:buFontTx/>
              <a:buNone/>
              <a:defRPr/>
            </a:pPr>
            <a:r>
              <a:rPr kumimoji="0" lang="zh-CN" altLang="en-US" sz="1600" b="1" i="0" u="none" strike="noStrike" kern="120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3.剪枝有助于消除噪声数据影响</a:t>
            </a:r>
          </a:p>
          <a:p>
            <a:pPr marL="0" marR="0" lvl="0" indent="0" algn="just" defTabSz="914400" rtl="0" eaLnBrk="1" fontAlgn="auto" latinLnBrk="0" hangingPunct="1">
              <a:lnSpc>
                <a:spcPct val="100000"/>
              </a:lnSpc>
              <a:spcBef>
                <a:spcPts val="1800"/>
              </a:spcBef>
              <a:spcAft>
                <a:spcPct val="0"/>
              </a:spcAft>
              <a:buClrTx/>
              <a:buSzTx/>
              <a:buFontTx/>
              <a:buNone/>
              <a:defRPr/>
            </a:pPr>
            <a:r>
              <a:rPr kumimoji="0" lang="zh-CN" altLang="en-US" sz="1200" b="0" i="0" u="none" strike="noStrike" kern="1200" cap="none" spc="0" normalizeH="0" baseline="0" noProof="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剪枝过程中，模型能够去除因噪声数据导致的异常分支，降低其对整体预测性能的影响，提升了心脏病风险评估的稳定性。</a:t>
            </a:r>
          </a:p>
        </p:txBody>
      </p:sp>
      <p:sp>
        <p:nvSpPr>
          <p:cNvPr id="4" name="Shape1">
            <a:extLst>
              <a:ext uri="{FF2B5EF4-FFF2-40B4-BE49-F238E27FC236}">
                <a16:creationId xmlns:a16="http://schemas.microsoft.com/office/drawing/2014/main" id="{829C1A64-5451-4BBB-043F-E616E9B217D0}"/>
              </a:ext>
            </a:extLst>
          </p:cNvPr>
          <p:cNvSpPr/>
          <p:nvPr>
            <p:custDataLst>
              <p:tags r:id="rId6"/>
            </p:custDataLst>
          </p:nvPr>
        </p:nvSpPr>
        <p:spPr>
          <a:xfrm>
            <a:off x="7619999" y="471145"/>
            <a:ext cx="4144731" cy="5760720"/>
          </a:xfrm>
          <a:prstGeom prst="roundRect">
            <a:avLst>
              <a:gd name="adj" fmla="val 2298"/>
            </a:avLst>
          </a:prstGeom>
          <a:blipFill>
            <a:blip r:embed="rId7"/>
            <a:stretch>
              <a:fillRect l="-205612" r="-20561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marL="0" algn="l" defTabSz="914400" rtl="0" eaLnBrk="1" latinLnBrk="0" hangingPunct="1">
              <a:defRPr sz="1800" kern="1200">
                <a:solidFill>
                  <a:srgbClr val="FFFFFF"/>
                </a:solidFill>
                <a:latin typeface="等线" panose="02110004020202020204"/>
                <a:ea typeface="+mn-ea"/>
                <a:cs typeface="+mn-cs"/>
              </a:defRPr>
            </a:lvl1pPr>
            <a:lvl2pPr marL="457200" algn="l" defTabSz="914400" rtl="0" eaLnBrk="1" latinLnBrk="0" hangingPunct="1">
              <a:defRPr sz="1800" kern="1200">
                <a:solidFill>
                  <a:srgbClr val="FFFFFF"/>
                </a:solidFill>
                <a:latin typeface="等线" panose="02110004020202020204"/>
                <a:ea typeface="+mn-ea"/>
                <a:cs typeface="+mn-cs"/>
              </a:defRPr>
            </a:lvl2pPr>
            <a:lvl3pPr marL="914400" algn="l" defTabSz="914400" rtl="0" eaLnBrk="1" latinLnBrk="0" hangingPunct="1">
              <a:defRPr sz="1800" kern="1200">
                <a:solidFill>
                  <a:srgbClr val="FFFFFF"/>
                </a:solidFill>
                <a:latin typeface="等线" panose="02110004020202020204"/>
                <a:ea typeface="+mn-ea"/>
                <a:cs typeface="+mn-cs"/>
              </a:defRPr>
            </a:lvl3pPr>
            <a:lvl4pPr marL="1371600" algn="l" defTabSz="914400" rtl="0" eaLnBrk="1" latinLnBrk="0" hangingPunct="1">
              <a:defRPr sz="1800" kern="1200">
                <a:solidFill>
                  <a:srgbClr val="FFFFFF"/>
                </a:solidFill>
                <a:latin typeface="等线" panose="02110004020202020204"/>
                <a:ea typeface="+mn-ea"/>
                <a:cs typeface="+mn-cs"/>
              </a:defRPr>
            </a:lvl4pPr>
            <a:lvl5pPr marL="1828800" algn="l" defTabSz="914400" rtl="0" eaLnBrk="1" latinLnBrk="0" hangingPunct="1">
              <a:defRPr sz="1800" kern="1200">
                <a:solidFill>
                  <a:srgbClr val="FFFFFF"/>
                </a:solidFill>
                <a:latin typeface="等线" panose="02110004020202020204"/>
                <a:ea typeface="+mn-ea"/>
                <a:cs typeface="+mn-cs"/>
              </a:defRPr>
            </a:lvl5pPr>
            <a:lvl6pPr marL="2286000" algn="l" defTabSz="914400" rtl="0" eaLnBrk="1" latinLnBrk="0" hangingPunct="1">
              <a:defRPr sz="1800" kern="1200">
                <a:solidFill>
                  <a:srgbClr val="FFFFFF"/>
                </a:solidFill>
                <a:latin typeface="等线" panose="02110004020202020204"/>
                <a:ea typeface="+mn-ea"/>
                <a:cs typeface="+mn-cs"/>
              </a:defRPr>
            </a:lvl6pPr>
            <a:lvl7pPr marL="2743200" algn="l" defTabSz="914400" rtl="0" eaLnBrk="1" latinLnBrk="0" hangingPunct="1">
              <a:defRPr sz="1800" kern="1200">
                <a:solidFill>
                  <a:srgbClr val="FFFFFF"/>
                </a:solidFill>
                <a:latin typeface="等线" panose="02110004020202020204"/>
                <a:ea typeface="+mn-ea"/>
                <a:cs typeface="+mn-cs"/>
              </a:defRPr>
            </a:lvl7pPr>
            <a:lvl8pPr marL="3200400" algn="l" defTabSz="914400" rtl="0" eaLnBrk="1" latinLnBrk="0" hangingPunct="1">
              <a:defRPr sz="1800" kern="1200">
                <a:solidFill>
                  <a:srgbClr val="FFFFFF"/>
                </a:solidFill>
                <a:latin typeface="等线" panose="02110004020202020204"/>
                <a:ea typeface="+mn-ea"/>
                <a:cs typeface="+mn-cs"/>
              </a:defRPr>
            </a:lvl8pPr>
            <a:lvl9pPr marL="3657600" algn="l" defTabSz="914400" rtl="0" eaLnBrk="1" latinLnBrk="0" hangingPunct="1">
              <a:defRPr sz="1800" kern="1200">
                <a:solidFill>
                  <a:srgbClr val="FFFFFF"/>
                </a:solidFill>
                <a:latin typeface="等线" panose="02110004020202020204"/>
                <a:ea typeface="+mn-ea"/>
                <a:cs typeface="+mn-cs"/>
              </a:defRPr>
            </a:lvl9pPr>
          </a:lstStyle>
          <a:p>
            <a:pPr lvl="0" algn="ctr">
              <a:buClrTx/>
              <a:buSzTx/>
              <a:buFontTx/>
            </a:pPr>
            <a:endParaRPr lang="zh-CN" altLang="en-US">
              <a:solidFill>
                <a:schemeClr val="tx1"/>
              </a:solidFill>
              <a:latin typeface="微软雅黑" panose="020b0503020204020204" pitchFamily="34" charset="-122"/>
              <a:ea typeface="微软雅黑" panose="020b0503020204020204" pitchFamily="34" charset="-122"/>
              <a:sym typeface="+mn-ea"/>
            </a:endParaRPr>
          </a:p>
        </p:txBody>
      </p:sp>
    </p:spTree>
    <p:custDataLst>
      <p:tags r:id="rId8"/>
    </p:custDataLst>
  </p:cSld>
  <p:clrMapOvr>
    <a:masterClrMapping/>
  </p:clrMapOvr>
  <mc:AlternateContent>
    <mc:Choice xmlns:p14="http://schemas.microsoft.com/office/powerpoint/2010/main" Requires="p14">
      <p:transition spd="slow" p14:dur="2000">
        <p:cover dir="lu"/>
      </p:transition>
    </mc:Choice>
    <mc:Fallback>
      <p:transition spd="slow">
        <p:cover dir="lu"/>
      </p:transition>
    </mc:Fallback>
  </mc:AlternateConten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multContent">
    <p:spTree>
      <p:nvGrpSpPr>
        <p:cNvPr id="1" name=""/>
        <p:cNvGrpSpPr/>
        <p:nvPr/>
      </p:nvGrpSpPr>
      <p:grpSpPr>
        <a:xfrm>
          <a:off x="0" y="0"/>
          <a:ext cx="0" cy="0"/>
        </a:xfrm>
      </p:grpSpPr>
      <p:sp>
        <p:nvSpPr>
          <p:cNvPr id="49" name="Text1">
            <a:extLst>
              <a:ext uri="{FF2B5EF4-FFF2-40B4-BE49-F238E27FC236}">
                <a16:creationId xmlns:a16="http://schemas.microsoft.com/office/drawing/2014/main" id="{022F07DD-4D52-ED0A-DC1C-802D4AADA8C5}"/>
              </a:ext>
            </a:extLst>
          </p:cNvPr>
          <p:cNvSpPr txBox="1"/>
          <p:nvPr>
            <p:custDataLst>
              <p:tags r:id="rId3"/>
            </p:custDataLst>
          </p:nvPr>
        </p:nvSpPr>
        <p:spPr>
          <a:xfrm>
            <a:off x="1066946" y="5372840"/>
            <a:ext cx="2518730" cy="356072"/>
          </a:xfrm>
          <a:prstGeom prst="rect">
            <a:avLst/>
          </a:prstGeom>
          <a:noFill/>
        </p:spPr>
        <p:txBody>
          <a:bodyPr wrap="square" rtlCol="0" anchor="ctr" anchorCtr="0">
            <a:normAutofit fontScale="8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2000" b="1">
                <a:latin typeface="微软雅黑" panose="020b0503020204020204" pitchFamily="34" charset="-122"/>
                <a:ea typeface="微软雅黑" panose="020b0503020204020204" pitchFamily="34" charset="-122"/>
              </a:rPr>
              <a:t>准确率高且稳定</a:t>
            </a:r>
          </a:p>
        </p:txBody>
      </p:sp>
      <p:sp>
        <p:nvSpPr>
          <p:cNvPr id="54" name="Text2">
            <a:extLst>
              <a:ext uri="{FF2B5EF4-FFF2-40B4-BE49-F238E27FC236}">
                <a16:creationId xmlns:a16="http://schemas.microsoft.com/office/drawing/2014/main" id="{68FFBA39-7434-9D31-8800-47F8E0F89997}"/>
              </a:ext>
            </a:extLst>
          </p:cNvPr>
          <p:cNvSpPr txBox="1"/>
          <p:nvPr>
            <p:custDataLst>
              <p:tags r:id="rId4"/>
            </p:custDataLst>
          </p:nvPr>
        </p:nvSpPr>
        <p:spPr>
          <a:xfrm>
            <a:off x="4746358" y="5372840"/>
            <a:ext cx="2518730" cy="356072"/>
          </a:xfrm>
          <a:prstGeom prst="rect">
            <a:avLst/>
          </a:prstGeom>
          <a:noFill/>
        </p:spPr>
        <p:txBody>
          <a:bodyPr wrap="square" rtlCol="0" anchor="ctr" anchorCtr="0">
            <a:normAutofit fontScale="8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2000" b="1">
                <a:latin typeface="微软雅黑" panose="020b0503020204020204" pitchFamily="34" charset="-122"/>
                <a:ea typeface="微软雅黑" panose="020b0503020204020204" pitchFamily="34" charset="-122"/>
              </a:rPr>
              <a:t>敏感性良好</a:t>
            </a:r>
          </a:p>
        </p:txBody>
      </p:sp>
      <p:sp>
        <p:nvSpPr>
          <p:cNvPr id="56" name="Text3">
            <a:extLst>
              <a:ext uri="{FF2B5EF4-FFF2-40B4-BE49-F238E27FC236}">
                <a16:creationId xmlns:a16="http://schemas.microsoft.com/office/drawing/2014/main" id="{4F63F94E-0566-F77B-C8DA-67592F87F2CA}"/>
              </a:ext>
            </a:extLst>
          </p:cNvPr>
          <p:cNvSpPr txBox="1"/>
          <p:nvPr>
            <p:custDataLst>
              <p:tags r:id="rId5"/>
            </p:custDataLst>
          </p:nvPr>
        </p:nvSpPr>
        <p:spPr>
          <a:xfrm>
            <a:off x="8516046" y="5372840"/>
            <a:ext cx="2518730" cy="356072"/>
          </a:xfrm>
          <a:prstGeom prst="rect">
            <a:avLst/>
          </a:prstGeom>
          <a:noFill/>
        </p:spPr>
        <p:txBody>
          <a:bodyPr wrap="square" rtlCol="0" anchor="ctr" anchorCtr="0">
            <a:normAutofit fontScale="8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2000" b="1">
                <a:latin typeface="微软雅黑" panose="020b0503020204020204" pitchFamily="34" charset="-122"/>
                <a:ea typeface="微软雅黑" panose="020b0503020204020204" pitchFamily="34" charset="-122"/>
              </a:rPr>
              <a:t>易解释性助力应用</a:t>
            </a:r>
          </a:p>
        </p:txBody>
      </p:sp>
      <p:sp>
        <p:nvSpPr>
          <p:cNvPr id="50" name="Text4">
            <a:extLst>
              <a:ext uri="{FF2B5EF4-FFF2-40B4-BE49-F238E27FC236}">
                <a16:creationId xmlns:a16="http://schemas.microsoft.com/office/drawing/2014/main" id="{ABDB4EEC-86A1-7F17-F164-2C97A67DC830}"/>
              </a:ext>
            </a:extLst>
          </p:cNvPr>
          <p:cNvSpPr txBox="1"/>
          <p:nvPr>
            <p:custDataLst>
              <p:tags r:id="rId6"/>
            </p:custDataLst>
          </p:nvPr>
        </p:nvSpPr>
        <p:spPr>
          <a:xfrm>
            <a:off x="1157224" y="5888975"/>
            <a:ext cx="2338175" cy="768999"/>
          </a:xfrm>
          <a:prstGeom prst="rect">
            <a:avLst/>
          </a:prstGeom>
          <a:noFill/>
        </p:spPr>
        <p:txBody>
          <a:bodyPr wrap="square" tIns="36000" bIns="36000" rtlCol="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en-US" altLang="zh-CN" sz="1200">
                <a:solidFill>
                  <a:schemeClr val="accent1"/>
                </a:solidFill>
                <a:latin typeface="微软雅黑" panose="020b0503020204020204" pitchFamily="34" charset="-122"/>
                <a:ea typeface="微软雅黑" panose="020b0503020204020204" pitchFamily="34" charset="-122"/>
              </a:rPr>
              <a:t>Intelligent animation with one click expression</a:t>
            </a:r>
            <a:endParaRPr lang="zh-CN" altLang="en-US" sz="1200">
              <a:solidFill>
                <a:schemeClr val="accent1"/>
              </a:solidFill>
              <a:latin typeface="微软雅黑" panose="020b0503020204020204" pitchFamily="34" charset="-122"/>
              <a:ea typeface="微软雅黑" panose="020b0503020204020204" pitchFamily="34" charset="-122"/>
            </a:endParaRPr>
          </a:p>
        </p:txBody>
      </p:sp>
      <p:sp>
        <p:nvSpPr>
          <p:cNvPr id="55" name="Text5">
            <a:extLst>
              <a:ext uri="{FF2B5EF4-FFF2-40B4-BE49-F238E27FC236}">
                <a16:creationId xmlns:a16="http://schemas.microsoft.com/office/drawing/2014/main" id="{F2DECEC8-45FE-D96E-4C3B-4F8B152D3877}"/>
              </a:ext>
            </a:extLst>
          </p:cNvPr>
          <p:cNvSpPr txBox="1"/>
          <p:nvPr>
            <p:custDataLst>
              <p:tags r:id="rId7"/>
            </p:custDataLst>
          </p:nvPr>
        </p:nvSpPr>
        <p:spPr>
          <a:xfrm>
            <a:off x="4836636" y="5888975"/>
            <a:ext cx="2338175" cy="768999"/>
          </a:xfrm>
          <a:prstGeom prst="rect">
            <a:avLst/>
          </a:prstGeom>
          <a:noFill/>
        </p:spPr>
        <p:txBody>
          <a:bodyPr wrap="square" tIns="36000" bIns="36000" rtlCol="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en-US" altLang="zh-CN" sz="1200">
                <a:solidFill>
                  <a:schemeClr val="accent1"/>
                </a:solidFill>
                <a:latin typeface="微软雅黑" panose="020b0503020204020204" pitchFamily="34" charset="-122"/>
                <a:ea typeface="微软雅黑" panose="020b0503020204020204" pitchFamily="34" charset="-122"/>
              </a:rPr>
              <a:t>Intelligent animation with one click expression</a:t>
            </a:r>
            <a:endParaRPr lang="zh-CN" altLang="en-US" sz="1200">
              <a:solidFill>
                <a:schemeClr val="accent1"/>
              </a:solidFill>
              <a:latin typeface="微软雅黑" panose="020b0503020204020204" pitchFamily="34" charset="-122"/>
              <a:ea typeface="微软雅黑" panose="020b0503020204020204" pitchFamily="34" charset="-122"/>
            </a:endParaRPr>
          </a:p>
        </p:txBody>
      </p:sp>
      <p:sp>
        <p:nvSpPr>
          <p:cNvPr id="57" name="Text6">
            <a:extLst>
              <a:ext uri="{FF2B5EF4-FFF2-40B4-BE49-F238E27FC236}">
                <a16:creationId xmlns:a16="http://schemas.microsoft.com/office/drawing/2014/main" id="{25589277-AEDF-0899-9B3B-AC41E9AF40BF}"/>
              </a:ext>
            </a:extLst>
          </p:cNvPr>
          <p:cNvSpPr txBox="1"/>
          <p:nvPr>
            <p:custDataLst>
              <p:tags r:id="rId8"/>
            </p:custDataLst>
          </p:nvPr>
        </p:nvSpPr>
        <p:spPr>
          <a:xfrm>
            <a:off x="8606324" y="5888975"/>
            <a:ext cx="2338175" cy="768999"/>
          </a:xfrm>
          <a:prstGeom prst="rect">
            <a:avLst/>
          </a:prstGeom>
          <a:noFill/>
        </p:spPr>
        <p:txBody>
          <a:bodyPr wrap="square" tIns="36000" bIns="36000" rtlCol="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en-US" altLang="zh-CN" sz="1200">
                <a:solidFill>
                  <a:schemeClr val="accent1"/>
                </a:solidFill>
                <a:latin typeface="微软雅黑" panose="020b0503020204020204" pitchFamily="34" charset="-122"/>
                <a:ea typeface="微软雅黑" panose="020b0503020204020204" pitchFamily="34" charset="-122"/>
              </a:rPr>
              <a:t>Intelligent animation with one click expression</a:t>
            </a:r>
            <a:endParaRPr lang="zh-CN" altLang="en-US" sz="1200">
              <a:solidFill>
                <a:schemeClr val="accent1"/>
              </a:solidFill>
              <a:latin typeface="微软雅黑" panose="020b0503020204020204" pitchFamily="34" charset="-122"/>
              <a:ea typeface="微软雅黑" panose="020b0503020204020204" pitchFamily="34" charset="-122"/>
            </a:endParaRPr>
          </a:p>
        </p:txBody>
      </p:sp>
      <p:sp>
        <p:nvSpPr>
          <p:cNvPr id="5" name="Text7">
            <a:extLst>
              <a:ext uri="{FF2B5EF4-FFF2-40B4-BE49-F238E27FC236}">
                <a16:creationId xmlns:a16="http://schemas.microsoft.com/office/drawing/2014/main" id="{35176680-CD6D-84D5-586E-F01F030CE007}"/>
              </a:ext>
            </a:extLst>
          </p:cNvPr>
          <p:cNvSpPr/>
          <p:nvPr/>
        </p:nvSpPr>
        <p:spPr>
          <a:xfrm>
            <a:off x="8046441" y="1233619"/>
            <a:ext cx="3457940" cy="2990656"/>
          </a:xfrm>
          <a:prstGeom prst="roundRect">
            <a:avLst>
              <a:gd name="adj" fmla="val 5056"/>
            </a:avLst>
          </a:prstGeom>
          <a:solidFill>
            <a:schemeClr val="accent1"/>
          </a:solidFill>
          <a:ln w="6350">
            <a:solidFill>
              <a:schemeClr val="accent1"/>
            </a:solidFill>
          </a:ln>
          <a:effectLst>
            <a:outerShdw blurRad="444500" dir="5700000" sx="103000" sy="103000" algn="ctr" rotWithShape="0">
              <a:schemeClr val="accent1">
                <a:alpha val="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等线" panose="02110004020202020204"/>
                <a:ea typeface="+mn-ea"/>
                <a:cs typeface="+mn-cs"/>
              </a:defRPr>
            </a:lvl1pPr>
            <a:lvl2pPr marL="457200" algn="l" defTabSz="914400" rtl="0" eaLnBrk="1" latinLnBrk="0" hangingPunct="1">
              <a:defRPr sz="1800" kern="1200">
                <a:solidFill>
                  <a:srgbClr val="FFFFFF"/>
                </a:solidFill>
                <a:latin typeface="等线" panose="02110004020202020204"/>
                <a:ea typeface="+mn-ea"/>
                <a:cs typeface="+mn-cs"/>
              </a:defRPr>
            </a:lvl2pPr>
            <a:lvl3pPr marL="914400" algn="l" defTabSz="914400" rtl="0" eaLnBrk="1" latinLnBrk="0" hangingPunct="1">
              <a:defRPr sz="1800" kern="1200">
                <a:solidFill>
                  <a:srgbClr val="FFFFFF"/>
                </a:solidFill>
                <a:latin typeface="等线" panose="02110004020202020204"/>
                <a:ea typeface="+mn-ea"/>
                <a:cs typeface="+mn-cs"/>
              </a:defRPr>
            </a:lvl3pPr>
            <a:lvl4pPr marL="1371600" algn="l" defTabSz="914400" rtl="0" eaLnBrk="1" latinLnBrk="0" hangingPunct="1">
              <a:defRPr sz="1800" kern="1200">
                <a:solidFill>
                  <a:srgbClr val="FFFFFF"/>
                </a:solidFill>
                <a:latin typeface="等线" panose="02110004020202020204"/>
                <a:ea typeface="+mn-ea"/>
                <a:cs typeface="+mn-cs"/>
              </a:defRPr>
            </a:lvl4pPr>
            <a:lvl5pPr marL="1828800" algn="l" defTabSz="914400" rtl="0" eaLnBrk="1" latinLnBrk="0" hangingPunct="1">
              <a:defRPr sz="1800" kern="1200">
                <a:solidFill>
                  <a:srgbClr val="FFFFFF"/>
                </a:solidFill>
                <a:latin typeface="等线" panose="02110004020202020204"/>
                <a:ea typeface="+mn-ea"/>
                <a:cs typeface="+mn-cs"/>
              </a:defRPr>
            </a:lvl5pPr>
            <a:lvl6pPr marL="2286000" algn="l" defTabSz="914400" rtl="0" eaLnBrk="1" latinLnBrk="0" hangingPunct="1">
              <a:defRPr sz="1800" kern="1200">
                <a:solidFill>
                  <a:srgbClr val="FFFFFF"/>
                </a:solidFill>
                <a:latin typeface="等线" panose="02110004020202020204"/>
                <a:ea typeface="+mn-ea"/>
                <a:cs typeface="+mn-cs"/>
              </a:defRPr>
            </a:lvl6pPr>
            <a:lvl7pPr marL="2743200" algn="l" defTabSz="914400" rtl="0" eaLnBrk="1" latinLnBrk="0" hangingPunct="1">
              <a:defRPr sz="1800" kern="1200">
                <a:solidFill>
                  <a:srgbClr val="FFFFFF"/>
                </a:solidFill>
                <a:latin typeface="等线" panose="02110004020202020204"/>
                <a:ea typeface="+mn-ea"/>
                <a:cs typeface="+mn-cs"/>
              </a:defRPr>
            </a:lvl7pPr>
            <a:lvl8pPr marL="3200400" algn="l" defTabSz="914400" rtl="0" eaLnBrk="1" latinLnBrk="0" hangingPunct="1">
              <a:defRPr sz="1800" kern="1200">
                <a:solidFill>
                  <a:srgbClr val="FFFFFF"/>
                </a:solidFill>
                <a:latin typeface="等线" panose="02110004020202020204"/>
                <a:ea typeface="+mn-ea"/>
                <a:cs typeface="+mn-cs"/>
              </a:defRPr>
            </a:lvl8pPr>
            <a:lvl9pPr marL="3657600" algn="l" defTabSz="914400" rtl="0" eaLnBrk="1" latinLnBrk="0" hangingPunct="1">
              <a:defRPr sz="1800" kern="1200">
                <a:solidFill>
                  <a:srgbClr val="FFFFFF"/>
                </a:solidFill>
                <a:latin typeface="等线" panose="02110004020202020204"/>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4" name="Text8">
            <a:extLst>
              <a:ext uri="{FF2B5EF4-FFF2-40B4-BE49-F238E27FC236}">
                <a16:creationId xmlns:a16="http://schemas.microsoft.com/office/drawing/2014/main" id="{65DCC3F5-E744-A69C-8C40-81DB3E972544}"/>
              </a:ext>
            </a:extLst>
          </p:cNvPr>
          <p:cNvSpPr/>
          <p:nvPr/>
        </p:nvSpPr>
        <p:spPr>
          <a:xfrm>
            <a:off x="4270665" y="1231701"/>
            <a:ext cx="3457940" cy="2990656"/>
          </a:xfrm>
          <a:prstGeom prst="roundRect">
            <a:avLst>
              <a:gd name="adj" fmla="val 5056"/>
            </a:avLst>
          </a:prstGeom>
          <a:solidFill>
            <a:schemeClr val="accent1"/>
          </a:solidFill>
          <a:ln w="6350">
            <a:solidFill>
              <a:schemeClr val="accent1"/>
            </a:solidFill>
          </a:ln>
          <a:effectLst>
            <a:outerShdw blurRad="444500" dir="5700000" sx="103000" sy="103000" algn="ctr" rotWithShape="0">
              <a:schemeClr val="accent1">
                <a:alpha val="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等线" panose="02110004020202020204"/>
                <a:ea typeface="+mn-ea"/>
                <a:cs typeface="+mn-cs"/>
              </a:defRPr>
            </a:lvl1pPr>
            <a:lvl2pPr marL="457200" algn="l" defTabSz="914400" rtl="0" eaLnBrk="1" latinLnBrk="0" hangingPunct="1">
              <a:defRPr sz="1800" kern="1200">
                <a:solidFill>
                  <a:srgbClr val="FFFFFF"/>
                </a:solidFill>
                <a:latin typeface="等线" panose="02110004020202020204"/>
                <a:ea typeface="+mn-ea"/>
                <a:cs typeface="+mn-cs"/>
              </a:defRPr>
            </a:lvl2pPr>
            <a:lvl3pPr marL="914400" algn="l" defTabSz="914400" rtl="0" eaLnBrk="1" latinLnBrk="0" hangingPunct="1">
              <a:defRPr sz="1800" kern="1200">
                <a:solidFill>
                  <a:srgbClr val="FFFFFF"/>
                </a:solidFill>
                <a:latin typeface="等线" panose="02110004020202020204"/>
                <a:ea typeface="+mn-ea"/>
                <a:cs typeface="+mn-cs"/>
              </a:defRPr>
            </a:lvl3pPr>
            <a:lvl4pPr marL="1371600" algn="l" defTabSz="914400" rtl="0" eaLnBrk="1" latinLnBrk="0" hangingPunct="1">
              <a:defRPr sz="1800" kern="1200">
                <a:solidFill>
                  <a:srgbClr val="FFFFFF"/>
                </a:solidFill>
                <a:latin typeface="等线" panose="02110004020202020204"/>
                <a:ea typeface="+mn-ea"/>
                <a:cs typeface="+mn-cs"/>
              </a:defRPr>
            </a:lvl4pPr>
            <a:lvl5pPr marL="1828800" algn="l" defTabSz="914400" rtl="0" eaLnBrk="1" latinLnBrk="0" hangingPunct="1">
              <a:defRPr sz="1800" kern="1200">
                <a:solidFill>
                  <a:srgbClr val="FFFFFF"/>
                </a:solidFill>
                <a:latin typeface="等线" panose="02110004020202020204"/>
                <a:ea typeface="+mn-ea"/>
                <a:cs typeface="+mn-cs"/>
              </a:defRPr>
            </a:lvl5pPr>
            <a:lvl6pPr marL="2286000" algn="l" defTabSz="914400" rtl="0" eaLnBrk="1" latinLnBrk="0" hangingPunct="1">
              <a:defRPr sz="1800" kern="1200">
                <a:solidFill>
                  <a:srgbClr val="FFFFFF"/>
                </a:solidFill>
                <a:latin typeface="等线" panose="02110004020202020204"/>
                <a:ea typeface="+mn-ea"/>
                <a:cs typeface="+mn-cs"/>
              </a:defRPr>
            </a:lvl6pPr>
            <a:lvl7pPr marL="2743200" algn="l" defTabSz="914400" rtl="0" eaLnBrk="1" latinLnBrk="0" hangingPunct="1">
              <a:defRPr sz="1800" kern="1200">
                <a:solidFill>
                  <a:srgbClr val="FFFFFF"/>
                </a:solidFill>
                <a:latin typeface="等线" panose="02110004020202020204"/>
                <a:ea typeface="+mn-ea"/>
                <a:cs typeface="+mn-cs"/>
              </a:defRPr>
            </a:lvl7pPr>
            <a:lvl8pPr marL="3200400" algn="l" defTabSz="914400" rtl="0" eaLnBrk="1" latinLnBrk="0" hangingPunct="1">
              <a:defRPr sz="1800" kern="1200">
                <a:solidFill>
                  <a:srgbClr val="FFFFFF"/>
                </a:solidFill>
                <a:latin typeface="等线" panose="02110004020202020204"/>
                <a:ea typeface="+mn-ea"/>
                <a:cs typeface="+mn-cs"/>
              </a:defRPr>
            </a:lvl8pPr>
            <a:lvl9pPr marL="3657600" algn="l" defTabSz="914400" rtl="0" eaLnBrk="1" latinLnBrk="0" hangingPunct="1">
              <a:defRPr sz="1800" kern="1200">
                <a:solidFill>
                  <a:srgbClr val="FFFFFF"/>
                </a:solidFill>
                <a:latin typeface="等线" panose="02110004020202020204"/>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3" name="Text9">
            <a:extLst>
              <a:ext uri="{FF2B5EF4-FFF2-40B4-BE49-F238E27FC236}">
                <a16:creationId xmlns:a16="http://schemas.microsoft.com/office/drawing/2014/main" id="{96D870D3-878A-4DD4-1938-7858769118A1}"/>
              </a:ext>
            </a:extLst>
          </p:cNvPr>
          <p:cNvSpPr/>
          <p:nvPr/>
        </p:nvSpPr>
        <p:spPr>
          <a:xfrm>
            <a:off x="606854" y="1230492"/>
            <a:ext cx="3457940" cy="2990656"/>
          </a:xfrm>
          <a:prstGeom prst="roundRect">
            <a:avLst>
              <a:gd name="adj" fmla="val 5056"/>
            </a:avLst>
          </a:prstGeom>
          <a:solidFill>
            <a:schemeClr val="accent1"/>
          </a:solidFill>
          <a:ln w="6350">
            <a:solidFill>
              <a:schemeClr val="accent1"/>
            </a:solidFill>
          </a:ln>
          <a:effectLst>
            <a:outerShdw blurRad="444500" dir="5700000" sx="103000" sy="103000" algn="ctr" rotWithShape="0">
              <a:schemeClr val="accent1">
                <a:alpha val="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等线" panose="02110004020202020204"/>
                <a:ea typeface="+mn-ea"/>
                <a:cs typeface="+mn-cs"/>
              </a:defRPr>
            </a:lvl1pPr>
            <a:lvl2pPr marL="457200" algn="l" defTabSz="914400" rtl="0" eaLnBrk="1" latinLnBrk="0" hangingPunct="1">
              <a:defRPr sz="1800" kern="1200">
                <a:solidFill>
                  <a:srgbClr val="FFFFFF"/>
                </a:solidFill>
                <a:latin typeface="等线" panose="02110004020202020204"/>
                <a:ea typeface="+mn-ea"/>
                <a:cs typeface="+mn-cs"/>
              </a:defRPr>
            </a:lvl2pPr>
            <a:lvl3pPr marL="914400" algn="l" defTabSz="914400" rtl="0" eaLnBrk="1" latinLnBrk="0" hangingPunct="1">
              <a:defRPr sz="1800" kern="1200">
                <a:solidFill>
                  <a:srgbClr val="FFFFFF"/>
                </a:solidFill>
                <a:latin typeface="等线" panose="02110004020202020204"/>
                <a:ea typeface="+mn-ea"/>
                <a:cs typeface="+mn-cs"/>
              </a:defRPr>
            </a:lvl3pPr>
            <a:lvl4pPr marL="1371600" algn="l" defTabSz="914400" rtl="0" eaLnBrk="1" latinLnBrk="0" hangingPunct="1">
              <a:defRPr sz="1800" kern="1200">
                <a:solidFill>
                  <a:srgbClr val="FFFFFF"/>
                </a:solidFill>
                <a:latin typeface="等线" panose="02110004020202020204"/>
                <a:ea typeface="+mn-ea"/>
                <a:cs typeface="+mn-cs"/>
              </a:defRPr>
            </a:lvl4pPr>
            <a:lvl5pPr marL="1828800" algn="l" defTabSz="914400" rtl="0" eaLnBrk="1" latinLnBrk="0" hangingPunct="1">
              <a:defRPr sz="1800" kern="1200">
                <a:solidFill>
                  <a:srgbClr val="FFFFFF"/>
                </a:solidFill>
                <a:latin typeface="等线" panose="02110004020202020204"/>
                <a:ea typeface="+mn-ea"/>
                <a:cs typeface="+mn-cs"/>
              </a:defRPr>
            </a:lvl5pPr>
            <a:lvl6pPr marL="2286000" algn="l" defTabSz="914400" rtl="0" eaLnBrk="1" latinLnBrk="0" hangingPunct="1">
              <a:defRPr sz="1800" kern="1200">
                <a:solidFill>
                  <a:srgbClr val="FFFFFF"/>
                </a:solidFill>
                <a:latin typeface="等线" panose="02110004020202020204"/>
                <a:ea typeface="+mn-ea"/>
                <a:cs typeface="+mn-cs"/>
              </a:defRPr>
            </a:lvl6pPr>
            <a:lvl7pPr marL="2743200" algn="l" defTabSz="914400" rtl="0" eaLnBrk="1" latinLnBrk="0" hangingPunct="1">
              <a:defRPr sz="1800" kern="1200">
                <a:solidFill>
                  <a:srgbClr val="FFFFFF"/>
                </a:solidFill>
                <a:latin typeface="等线" panose="02110004020202020204"/>
                <a:ea typeface="+mn-ea"/>
                <a:cs typeface="+mn-cs"/>
              </a:defRPr>
            </a:lvl7pPr>
            <a:lvl8pPr marL="3200400" algn="l" defTabSz="914400" rtl="0" eaLnBrk="1" latinLnBrk="0" hangingPunct="1">
              <a:defRPr sz="1800" kern="1200">
                <a:solidFill>
                  <a:srgbClr val="FFFFFF"/>
                </a:solidFill>
                <a:latin typeface="等线" panose="02110004020202020204"/>
                <a:ea typeface="+mn-ea"/>
                <a:cs typeface="+mn-cs"/>
              </a:defRPr>
            </a:lvl8pPr>
            <a:lvl9pPr marL="3657600" algn="l" defTabSz="914400" rtl="0" eaLnBrk="1" latinLnBrk="0" hangingPunct="1">
              <a:defRPr sz="1800" kern="1200">
                <a:solidFill>
                  <a:srgbClr val="FFFFFF"/>
                </a:solidFill>
                <a:latin typeface="等线" panose="02110004020202020204"/>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48" name="Text10">
            <a:extLst>
              <a:ext uri="{FF2B5EF4-FFF2-40B4-BE49-F238E27FC236}">
                <a16:creationId xmlns:a16="http://schemas.microsoft.com/office/drawing/2014/main" id="{662EAF99-0138-A105-1EAA-3D4F2EB615D0}"/>
              </a:ext>
            </a:extLst>
          </p:cNvPr>
          <p:cNvSpPr txBox="1"/>
          <p:nvPr>
            <p:custDataLst>
              <p:tags r:id="rId9"/>
            </p:custDataLst>
          </p:nvPr>
        </p:nvSpPr>
        <p:spPr>
          <a:xfrm>
            <a:off x="764049" y="1387026"/>
            <a:ext cx="3120399" cy="2163751"/>
          </a:xfrm>
          <a:prstGeom prst="rect">
            <a:avLst/>
          </a:prstGeom>
          <a:noFill/>
        </p:spPr>
        <p:txBody>
          <a:bodyPr wrap="square"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spcBef>
                <a:spcPts val="300"/>
              </a:spcBef>
              <a:spcAft>
                <a:spcPts val="300"/>
              </a:spcAft>
            </a:pPr>
            <a:r>
              <a:rPr lang="en-US" altLang="zh-CN" sz="1400">
                <a:solidFill>
                  <a:schemeClr val="tx2"/>
                </a:solidFill>
                <a:latin typeface="微软雅黑" panose="020b0503020204020204" pitchFamily="34" charset="-122"/>
                <a:ea typeface="微软雅黑" panose="020b0503020204020204" pitchFamily="34" charset="-122"/>
              </a:rPr>
              <a:t>基于ID3算法的心脏病风险评估模型，在测试集上达到了90%以上的准确率，且多次验证结果稳定，显示出强大的预测能力。</a:t>
            </a:r>
          </a:p>
        </p:txBody>
      </p:sp>
      <p:sp>
        <p:nvSpPr>
          <p:cNvPr id="52" name="Text11">
            <a:extLst>
              <a:ext uri="{FF2B5EF4-FFF2-40B4-BE49-F238E27FC236}">
                <a16:creationId xmlns:a16="http://schemas.microsoft.com/office/drawing/2014/main" id="{CCAF88BE-B44C-26D6-56C1-1D8A41514627}"/>
              </a:ext>
            </a:extLst>
          </p:cNvPr>
          <p:cNvSpPr txBox="1"/>
          <p:nvPr>
            <p:custDataLst>
              <p:tags r:id="rId10"/>
            </p:custDataLst>
          </p:nvPr>
        </p:nvSpPr>
        <p:spPr>
          <a:xfrm>
            <a:off x="4435248" y="1387026"/>
            <a:ext cx="3157745" cy="2163751"/>
          </a:xfrm>
          <a:prstGeom prst="rect">
            <a:avLst/>
          </a:prstGeom>
          <a:noFill/>
        </p:spPr>
        <p:txBody>
          <a:bodyPr wrap="square"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spcBef>
                <a:spcPts val="300"/>
              </a:spcBef>
              <a:spcAft>
                <a:spcPts val="300"/>
              </a:spcAft>
            </a:pPr>
            <a:r>
              <a:rPr lang="en-US" altLang="zh-CN" sz="1400">
                <a:solidFill>
                  <a:schemeClr val="tx2"/>
                </a:solidFill>
                <a:latin typeface="微软雅黑" panose="020b0503020204020204" pitchFamily="34" charset="-122"/>
                <a:ea typeface="微软雅黑" panose="020b0503020204020204" pitchFamily="34" charset="-122"/>
              </a:rPr>
              <a:t>模型对心脏病风险的敏感性达到85%，意味着能有效捕捉大部分潜在风险，对早期预防和干预至关重要。</a:t>
            </a:r>
          </a:p>
        </p:txBody>
      </p:sp>
      <p:sp>
        <p:nvSpPr>
          <p:cNvPr id="53" name="Text12">
            <a:extLst>
              <a:ext uri="{FF2B5EF4-FFF2-40B4-BE49-F238E27FC236}">
                <a16:creationId xmlns:a16="http://schemas.microsoft.com/office/drawing/2014/main" id="{A4172464-A590-22C2-811C-8AE767CEB492}"/>
              </a:ext>
            </a:extLst>
          </p:cNvPr>
          <p:cNvSpPr txBox="1"/>
          <p:nvPr>
            <p:custDataLst>
              <p:tags r:id="rId11"/>
            </p:custDataLst>
          </p:nvPr>
        </p:nvSpPr>
        <p:spPr>
          <a:xfrm>
            <a:off x="8225011" y="1387026"/>
            <a:ext cx="3106604" cy="2163751"/>
          </a:xfrm>
          <a:prstGeom prst="rect">
            <a:avLst/>
          </a:prstGeom>
          <a:noFill/>
        </p:spPr>
        <p:txBody>
          <a:bodyPr wrap="square"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spcBef>
                <a:spcPts val="300"/>
              </a:spcBef>
              <a:spcAft>
                <a:spcPts val="300"/>
              </a:spcAft>
            </a:pPr>
            <a:r>
              <a:rPr lang="en-US" altLang="zh-CN" sz="1400">
                <a:solidFill>
                  <a:schemeClr val="tx2"/>
                </a:solidFill>
                <a:latin typeface="微软雅黑" panose="020b0503020204020204" pitchFamily="34" charset="-122"/>
                <a:ea typeface="微软雅黑" panose="020b0503020204020204" pitchFamily="34" charset="-122"/>
              </a:rPr>
              <a:t>ID3算法生成的决策树直观易懂，便于医生理解并作出诊断建议，提高了心脏病风险评估模型在临床实践中的应用性。</a:t>
            </a:r>
          </a:p>
        </p:txBody>
      </p:sp>
      <p:grpSp>
        <p:nvGrpSpPr>
          <p:cNvPr id="10" name="Text13">
            <a:extLst>
              <a:ext uri="{FF2B5EF4-FFF2-40B4-BE49-F238E27FC236}">
                <a16:creationId xmlns:a16="http://schemas.microsoft.com/office/drawing/2014/main" id="{430E2155-DC01-8F9C-BCBE-99E121A1444F}"/>
              </a:ext>
            </a:extLst>
          </p:cNvPr>
          <p:cNvGrpSpPr/>
          <p:nvPr/>
        </p:nvGrpSpPr>
        <p:grpSpPr>
          <a:xfrm>
            <a:off x="1645753" y="3836793"/>
            <a:ext cx="1340733" cy="1340730"/>
            <a:chOff x="1645753" y="3836793"/>
            <a:chExt cx="1340733" cy="1340730"/>
          </a:xfrm>
        </p:grpSpPr>
        <p:sp>
          <p:nvSpPr>
            <p:cNvPr id="31" name="Freeform: Shape 48">
              <a:extLst>
                <a:ext uri="{FF2B5EF4-FFF2-40B4-BE49-F238E27FC236}">
                  <a16:creationId xmlns:a16="http://schemas.microsoft.com/office/drawing/2014/main" id="{0E0F8595-F48B-424A-0598-B49024836FFC}"/>
                </a:ext>
              </a:extLst>
            </p:cNvPr>
            <p:cNvSpPr/>
            <p:nvPr/>
          </p:nvSpPr>
          <p:spPr>
            <a:xfrm>
              <a:off x="1645753" y="3836793"/>
              <a:ext cx="1340733" cy="1340730"/>
            </a:xfrm>
            <a:custGeom>
              <a:gdLst>
                <a:gd name="connsiteX0" fmla="*/ 571500 w 1143000"/>
                <a:gd name="connsiteY0" fmla="*/ 0 h 1143000"/>
                <a:gd name="connsiteX1" fmla="*/ 1143000 w 1143000"/>
                <a:gd name="connsiteY1" fmla="*/ 571500 h 1143000"/>
                <a:gd name="connsiteX2" fmla="*/ 571500 w 1143000"/>
                <a:gd name="connsiteY2" fmla="*/ 1143000 h 1143000"/>
                <a:gd name="connsiteX3" fmla="*/ 0 w 1143000"/>
                <a:gd name="connsiteY3" fmla="*/ 571500 h 1143000"/>
                <a:gd name="connsiteX4" fmla="*/ 571500 w 1143000"/>
                <a:gd name="connsiteY4" fmla="*/ 0 h 11430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143000">
                  <a:moveTo>
                    <a:pt x="571500" y="0"/>
                  </a:moveTo>
                  <a:cubicBezTo>
                    <a:pt x="887131" y="0"/>
                    <a:pt x="1143000" y="255869"/>
                    <a:pt x="1143000" y="571500"/>
                  </a:cubicBezTo>
                  <a:cubicBezTo>
                    <a:pt x="1143000" y="887131"/>
                    <a:pt x="887131" y="1143000"/>
                    <a:pt x="571500" y="1143000"/>
                  </a:cubicBezTo>
                  <a:cubicBezTo>
                    <a:pt x="255869" y="1143000"/>
                    <a:pt x="0" y="887131"/>
                    <a:pt x="0" y="571500"/>
                  </a:cubicBezTo>
                  <a:cubicBezTo>
                    <a:pt x="0" y="255869"/>
                    <a:pt x="255869" y="0"/>
                    <a:pt x="571500" y="0"/>
                  </a:cubicBezTo>
                  <a:close/>
                </a:path>
              </a:pathLst>
            </a:custGeom>
            <a:solidFill>
              <a:schemeClr val="bg1"/>
            </a:solidFill>
            <a:ln>
              <a:noFill/>
            </a:ln>
            <a:effectLst>
              <a:outerShdw blurRad="762000" dist="1143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rgbClr val="FFFFFF"/>
                  </a:solidFill>
                  <a:latin typeface="等线" panose="02110004020202020204"/>
                  <a:ea typeface="+mn-ea"/>
                  <a:cs typeface="+mn-cs"/>
                </a:defRPr>
              </a:lvl1pPr>
              <a:lvl2pPr marL="457200" algn="l" defTabSz="914400" rtl="0" eaLnBrk="1" latinLnBrk="0" hangingPunct="1">
                <a:defRPr sz="1800" kern="1200">
                  <a:solidFill>
                    <a:srgbClr val="FFFFFF"/>
                  </a:solidFill>
                  <a:latin typeface="等线" panose="02110004020202020204"/>
                  <a:ea typeface="+mn-ea"/>
                  <a:cs typeface="+mn-cs"/>
                </a:defRPr>
              </a:lvl2pPr>
              <a:lvl3pPr marL="914400" algn="l" defTabSz="914400" rtl="0" eaLnBrk="1" latinLnBrk="0" hangingPunct="1">
                <a:defRPr sz="1800" kern="1200">
                  <a:solidFill>
                    <a:srgbClr val="FFFFFF"/>
                  </a:solidFill>
                  <a:latin typeface="等线" panose="02110004020202020204"/>
                  <a:ea typeface="+mn-ea"/>
                  <a:cs typeface="+mn-cs"/>
                </a:defRPr>
              </a:lvl3pPr>
              <a:lvl4pPr marL="1371600" algn="l" defTabSz="914400" rtl="0" eaLnBrk="1" latinLnBrk="0" hangingPunct="1">
                <a:defRPr sz="1800" kern="1200">
                  <a:solidFill>
                    <a:srgbClr val="FFFFFF"/>
                  </a:solidFill>
                  <a:latin typeface="等线" panose="02110004020202020204"/>
                  <a:ea typeface="+mn-ea"/>
                  <a:cs typeface="+mn-cs"/>
                </a:defRPr>
              </a:lvl4pPr>
              <a:lvl5pPr marL="1828800" algn="l" defTabSz="914400" rtl="0" eaLnBrk="1" latinLnBrk="0" hangingPunct="1">
                <a:defRPr sz="1800" kern="1200">
                  <a:solidFill>
                    <a:srgbClr val="FFFFFF"/>
                  </a:solidFill>
                  <a:latin typeface="等线" panose="02110004020202020204"/>
                  <a:ea typeface="+mn-ea"/>
                  <a:cs typeface="+mn-cs"/>
                </a:defRPr>
              </a:lvl5pPr>
              <a:lvl6pPr marL="2286000" algn="l" defTabSz="914400" rtl="0" eaLnBrk="1" latinLnBrk="0" hangingPunct="1">
                <a:defRPr sz="1800" kern="1200">
                  <a:solidFill>
                    <a:srgbClr val="FFFFFF"/>
                  </a:solidFill>
                  <a:latin typeface="等线" panose="02110004020202020204"/>
                  <a:ea typeface="+mn-ea"/>
                  <a:cs typeface="+mn-cs"/>
                </a:defRPr>
              </a:lvl6pPr>
              <a:lvl7pPr marL="2743200" algn="l" defTabSz="914400" rtl="0" eaLnBrk="1" latinLnBrk="0" hangingPunct="1">
                <a:defRPr sz="1800" kern="1200">
                  <a:solidFill>
                    <a:srgbClr val="FFFFFF"/>
                  </a:solidFill>
                  <a:latin typeface="等线" panose="02110004020202020204"/>
                  <a:ea typeface="+mn-ea"/>
                  <a:cs typeface="+mn-cs"/>
                </a:defRPr>
              </a:lvl7pPr>
              <a:lvl8pPr marL="3200400" algn="l" defTabSz="914400" rtl="0" eaLnBrk="1" latinLnBrk="0" hangingPunct="1">
                <a:defRPr sz="1800" kern="1200">
                  <a:solidFill>
                    <a:srgbClr val="FFFFFF"/>
                  </a:solidFill>
                  <a:latin typeface="等线" panose="02110004020202020204"/>
                  <a:ea typeface="+mn-ea"/>
                  <a:cs typeface="+mn-cs"/>
                </a:defRPr>
              </a:lvl8pPr>
              <a:lvl9pPr marL="3657600" algn="l" defTabSz="914400" rtl="0" eaLnBrk="1" latinLnBrk="0" hangingPunct="1">
                <a:defRPr sz="1800" kern="1200">
                  <a:solidFill>
                    <a:srgbClr val="FFFFFF"/>
                  </a:solidFill>
                  <a:latin typeface="等线" panose="02110004020202020204"/>
                  <a:ea typeface="+mn-ea"/>
                  <a:cs typeface="+mn-cs"/>
                </a:defRPr>
              </a:lvl9pPr>
            </a:lstStyle>
            <a:p>
              <a:pPr algn="ctr"/>
              <a:endParaRPr lang="en-US">
                <a:latin typeface="微软雅黑" panose="020b0503020204020204" pitchFamily="34" charset="-122"/>
                <a:ea typeface="微软雅黑" panose="020b0503020204020204" pitchFamily="34" charset="-122"/>
              </a:endParaRPr>
            </a:p>
          </p:txBody>
        </p:sp>
        <p:grpSp>
          <p:nvGrpSpPr>
            <p:cNvPr id="9" name="组合 8">
              <a:extLst>
                <a:ext uri="{FF2B5EF4-FFF2-40B4-BE49-F238E27FC236}">
                  <a16:creationId xmlns:a16="http://schemas.microsoft.com/office/drawing/2014/main" id="{20324E77-491E-E27E-6D95-274F89BA2DC5}"/>
                </a:ext>
              </a:extLst>
            </p:cNvPr>
            <p:cNvGrpSpPr/>
            <p:nvPr/>
          </p:nvGrpSpPr>
          <p:grpSpPr>
            <a:xfrm>
              <a:off x="1743255" y="3934295"/>
              <a:ext cx="1145728" cy="1145725"/>
              <a:chOff x="1743255" y="3934295"/>
              <a:chExt cx="1145728" cy="1145725"/>
            </a:xfrm>
          </p:grpSpPr>
          <p:sp>
            <p:nvSpPr>
              <p:cNvPr id="32" name="Freeform: Shape 49">
                <a:extLst>
                  <a:ext uri="{FF2B5EF4-FFF2-40B4-BE49-F238E27FC236}">
                    <a16:creationId xmlns:a16="http://schemas.microsoft.com/office/drawing/2014/main" id="{CD7940AE-4B91-1F1C-542D-5B1B024327AC}"/>
                  </a:ext>
                </a:extLst>
              </p:cNvPr>
              <p:cNvSpPr/>
              <p:nvPr/>
            </p:nvSpPr>
            <p:spPr>
              <a:xfrm>
                <a:off x="1743255" y="3934295"/>
                <a:ext cx="1145728" cy="1145725"/>
              </a:xfrm>
              <a:custGeom>
                <a:gdLst>
                  <a:gd name="connsiteX0" fmla="*/ 571500 w 1143000"/>
                  <a:gd name="connsiteY0" fmla="*/ 0 h 1143000"/>
                  <a:gd name="connsiteX1" fmla="*/ 1143000 w 1143000"/>
                  <a:gd name="connsiteY1" fmla="*/ 571500 h 1143000"/>
                  <a:gd name="connsiteX2" fmla="*/ 571500 w 1143000"/>
                  <a:gd name="connsiteY2" fmla="*/ 1143000 h 1143000"/>
                  <a:gd name="connsiteX3" fmla="*/ 0 w 1143000"/>
                  <a:gd name="connsiteY3" fmla="*/ 571500 h 1143000"/>
                  <a:gd name="connsiteX4" fmla="*/ 571500 w 1143000"/>
                  <a:gd name="connsiteY4" fmla="*/ 0 h 11430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143000">
                    <a:moveTo>
                      <a:pt x="571500" y="0"/>
                    </a:moveTo>
                    <a:cubicBezTo>
                      <a:pt x="887131" y="0"/>
                      <a:pt x="1143000" y="255869"/>
                      <a:pt x="1143000" y="571500"/>
                    </a:cubicBezTo>
                    <a:cubicBezTo>
                      <a:pt x="1143000" y="887131"/>
                      <a:pt x="887131" y="1143000"/>
                      <a:pt x="571500" y="1143000"/>
                    </a:cubicBezTo>
                    <a:cubicBezTo>
                      <a:pt x="255869" y="1143000"/>
                      <a:pt x="0" y="887131"/>
                      <a:pt x="0" y="571500"/>
                    </a:cubicBezTo>
                    <a:cubicBezTo>
                      <a:pt x="0" y="255869"/>
                      <a:pt x="255869" y="0"/>
                      <a:pt x="571500" y="0"/>
                    </a:cubicBezTo>
                    <a:close/>
                  </a:path>
                </a:pathLst>
              </a:custGeom>
              <a:solidFill>
                <a:schemeClr val="bg1"/>
              </a:solidFill>
              <a:ln>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rgbClr val="FFFFFF"/>
                    </a:solidFill>
                    <a:latin typeface="等线" panose="02110004020202020204"/>
                    <a:ea typeface="+mn-ea"/>
                    <a:cs typeface="+mn-cs"/>
                  </a:defRPr>
                </a:lvl1pPr>
                <a:lvl2pPr marL="457200" algn="l" defTabSz="914400" rtl="0" eaLnBrk="1" latinLnBrk="0" hangingPunct="1">
                  <a:defRPr sz="1800" kern="1200">
                    <a:solidFill>
                      <a:srgbClr val="FFFFFF"/>
                    </a:solidFill>
                    <a:latin typeface="等线" panose="02110004020202020204"/>
                    <a:ea typeface="+mn-ea"/>
                    <a:cs typeface="+mn-cs"/>
                  </a:defRPr>
                </a:lvl2pPr>
                <a:lvl3pPr marL="914400" algn="l" defTabSz="914400" rtl="0" eaLnBrk="1" latinLnBrk="0" hangingPunct="1">
                  <a:defRPr sz="1800" kern="1200">
                    <a:solidFill>
                      <a:srgbClr val="FFFFFF"/>
                    </a:solidFill>
                    <a:latin typeface="等线" panose="02110004020202020204"/>
                    <a:ea typeface="+mn-ea"/>
                    <a:cs typeface="+mn-cs"/>
                  </a:defRPr>
                </a:lvl3pPr>
                <a:lvl4pPr marL="1371600" algn="l" defTabSz="914400" rtl="0" eaLnBrk="1" latinLnBrk="0" hangingPunct="1">
                  <a:defRPr sz="1800" kern="1200">
                    <a:solidFill>
                      <a:srgbClr val="FFFFFF"/>
                    </a:solidFill>
                    <a:latin typeface="等线" panose="02110004020202020204"/>
                    <a:ea typeface="+mn-ea"/>
                    <a:cs typeface="+mn-cs"/>
                  </a:defRPr>
                </a:lvl4pPr>
                <a:lvl5pPr marL="1828800" algn="l" defTabSz="914400" rtl="0" eaLnBrk="1" latinLnBrk="0" hangingPunct="1">
                  <a:defRPr sz="1800" kern="1200">
                    <a:solidFill>
                      <a:srgbClr val="FFFFFF"/>
                    </a:solidFill>
                    <a:latin typeface="等线" panose="02110004020202020204"/>
                    <a:ea typeface="+mn-ea"/>
                    <a:cs typeface="+mn-cs"/>
                  </a:defRPr>
                </a:lvl5pPr>
                <a:lvl6pPr marL="2286000" algn="l" defTabSz="914400" rtl="0" eaLnBrk="1" latinLnBrk="0" hangingPunct="1">
                  <a:defRPr sz="1800" kern="1200">
                    <a:solidFill>
                      <a:srgbClr val="FFFFFF"/>
                    </a:solidFill>
                    <a:latin typeface="等线" panose="02110004020202020204"/>
                    <a:ea typeface="+mn-ea"/>
                    <a:cs typeface="+mn-cs"/>
                  </a:defRPr>
                </a:lvl6pPr>
                <a:lvl7pPr marL="2743200" algn="l" defTabSz="914400" rtl="0" eaLnBrk="1" latinLnBrk="0" hangingPunct="1">
                  <a:defRPr sz="1800" kern="1200">
                    <a:solidFill>
                      <a:srgbClr val="FFFFFF"/>
                    </a:solidFill>
                    <a:latin typeface="等线" panose="02110004020202020204"/>
                    <a:ea typeface="+mn-ea"/>
                    <a:cs typeface="+mn-cs"/>
                  </a:defRPr>
                </a:lvl7pPr>
                <a:lvl8pPr marL="3200400" algn="l" defTabSz="914400" rtl="0" eaLnBrk="1" latinLnBrk="0" hangingPunct="1">
                  <a:defRPr sz="1800" kern="1200">
                    <a:solidFill>
                      <a:srgbClr val="FFFFFF"/>
                    </a:solidFill>
                    <a:latin typeface="等线" panose="02110004020202020204"/>
                    <a:ea typeface="+mn-ea"/>
                    <a:cs typeface="+mn-cs"/>
                  </a:defRPr>
                </a:lvl8pPr>
                <a:lvl9pPr marL="3657600" algn="l" defTabSz="914400" rtl="0" eaLnBrk="1" latinLnBrk="0" hangingPunct="1">
                  <a:defRPr sz="1800" kern="1200">
                    <a:solidFill>
                      <a:srgbClr val="FFFFFF"/>
                    </a:solidFill>
                    <a:latin typeface="等线" panose="02110004020202020204"/>
                    <a:ea typeface="+mn-ea"/>
                    <a:cs typeface="+mn-cs"/>
                  </a:defRPr>
                </a:lvl9pPr>
              </a:lstStyle>
              <a:p>
                <a:pPr algn="ctr"/>
                <a:endParaRPr lang="en-US">
                  <a:latin typeface="微软雅黑" panose="020b0503020204020204" pitchFamily="34" charset="-122"/>
                  <a:ea typeface="微软雅黑" panose="020b0503020204020204" pitchFamily="34" charset="-122"/>
                </a:endParaRPr>
              </a:p>
            </p:txBody>
          </p:sp>
          <p:sp>
            <p:nvSpPr>
              <p:cNvPr id="58" name="圆形">
                <a:extLst>
                  <a:ext uri="{FF2B5EF4-FFF2-40B4-BE49-F238E27FC236}">
                    <a16:creationId xmlns:a16="http://schemas.microsoft.com/office/drawing/2014/main" id="{69806F90-9CEB-E5BC-7E5B-9ED3F94704B0}"/>
                  </a:ext>
                </a:extLst>
              </p:cNvPr>
              <p:cNvSpPr>
                <a:spLocks noChangeAspect="1"/>
              </p:cNvSpPr>
              <p:nvPr/>
            </p:nvSpPr>
            <p:spPr>
              <a:xfrm>
                <a:off x="1867919" y="4058957"/>
                <a:ext cx="896400" cy="896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等线" panose="02110004020202020204"/>
                    <a:ea typeface="+mn-ea"/>
                    <a:cs typeface="+mn-cs"/>
                  </a:defRPr>
                </a:lvl1pPr>
                <a:lvl2pPr marL="457200" algn="l" defTabSz="914400" rtl="0" eaLnBrk="1" latinLnBrk="0" hangingPunct="1">
                  <a:defRPr sz="1800" kern="1200">
                    <a:solidFill>
                      <a:srgbClr val="FFFFFF"/>
                    </a:solidFill>
                    <a:latin typeface="等线" panose="02110004020202020204"/>
                    <a:ea typeface="+mn-ea"/>
                    <a:cs typeface="+mn-cs"/>
                  </a:defRPr>
                </a:lvl2pPr>
                <a:lvl3pPr marL="914400" algn="l" defTabSz="914400" rtl="0" eaLnBrk="1" latinLnBrk="0" hangingPunct="1">
                  <a:defRPr sz="1800" kern="1200">
                    <a:solidFill>
                      <a:srgbClr val="FFFFFF"/>
                    </a:solidFill>
                    <a:latin typeface="等线" panose="02110004020202020204"/>
                    <a:ea typeface="+mn-ea"/>
                    <a:cs typeface="+mn-cs"/>
                  </a:defRPr>
                </a:lvl3pPr>
                <a:lvl4pPr marL="1371600" algn="l" defTabSz="914400" rtl="0" eaLnBrk="1" latinLnBrk="0" hangingPunct="1">
                  <a:defRPr sz="1800" kern="1200">
                    <a:solidFill>
                      <a:srgbClr val="FFFFFF"/>
                    </a:solidFill>
                    <a:latin typeface="等线" panose="02110004020202020204"/>
                    <a:ea typeface="+mn-ea"/>
                    <a:cs typeface="+mn-cs"/>
                  </a:defRPr>
                </a:lvl4pPr>
                <a:lvl5pPr marL="1828800" algn="l" defTabSz="914400" rtl="0" eaLnBrk="1" latinLnBrk="0" hangingPunct="1">
                  <a:defRPr sz="1800" kern="1200">
                    <a:solidFill>
                      <a:srgbClr val="FFFFFF"/>
                    </a:solidFill>
                    <a:latin typeface="等线" panose="02110004020202020204"/>
                    <a:ea typeface="+mn-ea"/>
                    <a:cs typeface="+mn-cs"/>
                  </a:defRPr>
                </a:lvl5pPr>
                <a:lvl6pPr marL="2286000" algn="l" defTabSz="914400" rtl="0" eaLnBrk="1" latinLnBrk="0" hangingPunct="1">
                  <a:defRPr sz="1800" kern="1200">
                    <a:solidFill>
                      <a:srgbClr val="FFFFFF"/>
                    </a:solidFill>
                    <a:latin typeface="等线" panose="02110004020202020204"/>
                    <a:ea typeface="+mn-ea"/>
                    <a:cs typeface="+mn-cs"/>
                  </a:defRPr>
                </a:lvl6pPr>
                <a:lvl7pPr marL="2743200" algn="l" defTabSz="914400" rtl="0" eaLnBrk="1" latinLnBrk="0" hangingPunct="1">
                  <a:defRPr sz="1800" kern="1200">
                    <a:solidFill>
                      <a:srgbClr val="FFFFFF"/>
                    </a:solidFill>
                    <a:latin typeface="等线" panose="02110004020202020204"/>
                    <a:ea typeface="+mn-ea"/>
                    <a:cs typeface="+mn-cs"/>
                  </a:defRPr>
                </a:lvl7pPr>
                <a:lvl8pPr marL="3200400" algn="l" defTabSz="914400" rtl="0" eaLnBrk="1" latinLnBrk="0" hangingPunct="1">
                  <a:defRPr sz="1800" kern="1200">
                    <a:solidFill>
                      <a:srgbClr val="FFFFFF"/>
                    </a:solidFill>
                    <a:latin typeface="等线" panose="02110004020202020204"/>
                    <a:ea typeface="+mn-ea"/>
                    <a:cs typeface="+mn-cs"/>
                  </a:defRPr>
                </a:lvl8pPr>
                <a:lvl9pPr marL="3657600" algn="l" defTabSz="914400" rtl="0" eaLnBrk="1" latinLnBrk="0" hangingPunct="1">
                  <a:defRPr sz="1800" kern="1200">
                    <a:solidFill>
                      <a:srgbClr val="FFFFFF"/>
                    </a:solidFill>
                    <a:latin typeface="等线" panose="02110004020202020204"/>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grpSp>
      </p:grpSp>
      <p:grpSp>
        <p:nvGrpSpPr>
          <p:cNvPr id="11" name="Text14">
            <a:extLst>
              <a:ext uri="{FF2B5EF4-FFF2-40B4-BE49-F238E27FC236}">
                <a16:creationId xmlns:a16="http://schemas.microsoft.com/office/drawing/2014/main" id="{83E1D537-7F99-E9A7-FE67-7031363A7E5D}"/>
              </a:ext>
            </a:extLst>
          </p:cNvPr>
          <p:cNvGrpSpPr/>
          <p:nvPr/>
        </p:nvGrpSpPr>
        <p:grpSpPr>
          <a:xfrm>
            <a:off x="5329270" y="3836793"/>
            <a:ext cx="1340733" cy="1340730"/>
            <a:chOff x="5329270" y="3836793"/>
            <a:chExt cx="1340733" cy="1340730"/>
          </a:xfrm>
        </p:grpSpPr>
        <p:sp>
          <p:nvSpPr>
            <p:cNvPr id="29" name="Freeform: Shape 8">
              <a:extLst>
                <a:ext uri="{FF2B5EF4-FFF2-40B4-BE49-F238E27FC236}">
                  <a16:creationId xmlns:a16="http://schemas.microsoft.com/office/drawing/2014/main" id="{5CA336ED-5AE8-857B-707B-FD3E6BACBB42}"/>
                </a:ext>
              </a:extLst>
            </p:cNvPr>
            <p:cNvSpPr/>
            <p:nvPr/>
          </p:nvSpPr>
          <p:spPr>
            <a:xfrm>
              <a:off x="5329270" y="3836793"/>
              <a:ext cx="1340733" cy="1340730"/>
            </a:xfrm>
            <a:custGeom>
              <a:gdLst>
                <a:gd name="connsiteX0" fmla="*/ 571500 w 1143000"/>
                <a:gd name="connsiteY0" fmla="*/ 0 h 1143000"/>
                <a:gd name="connsiteX1" fmla="*/ 1143000 w 1143000"/>
                <a:gd name="connsiteY1" fmla="*/ 571500 h 1143000"/>
                <a:gd name="connsiteX2" fmla="*/ 571500 w 1143000"/>
                <a:gd name="connsiteY2" fmla="*/ 1143000 h 1143000"/>
                <a:gd name="connsiteX3" fmla="*/ 0 w 1143000"/>
                <a:gd name="connsiteY3" fmla="*/ 571500 h 1143000"/>
                <a:gd name="connsiteX4" fmla="*/ 571500 w 1143000"/>
                <a:gd name="connsiteY4" fmla="*/ 0 h 11430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143000">
                  <a:moveTo>
                    <a:pt x="571500" y="0"/>
                  </a:moveTo>
                  <a:cubicBezTo>
                    <a:pt x="887131" y="0"/>
                    <a:pt x="1143000" y="255869"/>
                    <a:pt x="1143000" y="571500"/>
                  </a:cubicBezTo>
                  <a:cubicBezTo>
                    <a:pt x="1143000" y="887131"/>
                    <a:pt x="887131" y="1143000"/>
                    <a:pt x="571500" y="1143000"/>
                  </a:cubicBezTo>
                  <a:cubicBezTo>
                    <a:pt x="255869" y="1143000"/>
                    <a:pt x="0" y="887131"/>
                    <a:pt x="0" y="571500"/>
                  </a:cubicBezTo>
                  <a:cubicBezTo>
                    <a:pt x="0" y="255869"/>
                    <a:pt x="255869" y="0"/>
                    <a:pt x="571500" y="0"/>
                  </a:cubicBezTo>
                  <a:close/>
                </a:path>
              </a:pathLst>
            </a:custGeom>
            <a:solidFill>
              <a:schemeClr val="bg1"/>
            </a:solidFill>
            <a:ln>
              <a:noFill/>
            </a:ln>
            <a:effectLst>
              <a:outerShdw blurRad="762000" dist="1143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rgbClr val="FFFFFF"/>
                  </a:solidFill>
                  <a:latin typeface="等线" panose="02110004020202020204"/>
                  <a:ea typeface="+mn-ea"/>
                  <a:cs typeface="+mn-cs"/>
                </a:defRPr>
              </a:lvl1pPr>
              <a:lvl2pPr marL="457200" algn="l" defTabSz="914400" rtl="0" eaLnBrk="1" latinLnBrk="0" hangingPunct="1">
                <a:defRPr sz="1800" kern="1200">
                  <a:solidFill>
                    <a:srgbClr val="FFFFFF"/>
                  </a:solidFill>
                  <a:latin typeface="等线" panose="02110004020202020204"/>
                  <a:ea typeface="+mn-ea"/>
                  <a:cs typeface="+mn-cs"/>
                </a:defRPr>
              </a:lvl2pPr>
              <a:lvl3pPr marL="914400" algn="l" defTabSz="914400" rtl="0" eaLnBrk="1" latinLnBrk="0" hangingPunct="1">
                <a:defRPr sz="1800" kern="1200">
                  <a:solidFill>
                    <a:srgbClr val="FFFFFF"/>
                  </a:solidFill>
                  <a:latin typeface="等线" panose="02110004020202020204"/>
                  <a:ea typeface="+mn-ea"/>
                  <a:cs typeface="+mn-cs"/>
                </a:defRPr>
              </a:lvl3pPr>
              <a:lvl4pPr marL="1371600" algn="l" defTabSz="914400" rtl="0" eaLnBrk="1" latinLnBrk="0" hangingPunct="1">
                <a:defRPr sz="1800" kern="1200">
                  <a:solidFill>
                    <a:srgbClr val="FFFFFF"/>
                  </a:solidFill>
                  <a:latin typeface="等线" panose="02110004020202020204"/>
                  <a:ea typeface="+mn-ea"/>
                  <a:cs typeface="+mn-cs"/>
                </a:defRPr>
              </a:lvl4pPr>
              <a:lvl5pPr marL="1828800" algn="l" defTabSz="914400" rtl="0" eaLnBrk="1" latinLnBrk="0" hangingPunct="1">
                <a:defRPr sz="1800" kern="1200">
                  <a:solidFill>
                    <a:srgbClr val="FFFFFF"/>
                  </a:solidFill>
                  <a:latin typeface="等线" panose="02110004020202020204"/>
                  <a:ea typeface="+mn-ea"/>
                  <a:cs typeface="+mn-cs"/>
                </a:defRPr>
              </a:lvl5pPr>
              <a:lvl6pPr marL="2286000" algn="l" defTabSz="914400" rtl="0" eaLnBrk="1" latinLnBrk="0" hangingPunct="1">
                <a:defRPr sz="1800" kern="1200">
                  <a:solidFill>
                    <a:srgbClr val="FFFFFF"/>
                  </a:solidFill>
                  <a:latin typeface="等线" panose="02110004020202020204"/>
                  <a:ea typeface="+mn-ea"/>
                  <a:cs typeface="+mn-cs"/>
                </a:defRPr>
              </a:lvl6pPr>
              <a:lvl7pPr marL="2743200" algn="l" defTabSz="914400" rtl="0" eaLnBrk="1" latinLnBrk="0" hangingPunct="1">
                <a:defRPr sz="1800" kern="1200">
                  <a:solidFill>
                    <a:srgbClr val="FFFFFF"/>
                  </a:solidFill>
                  <a:latin typeface="等线" panose="02110004020202020204"/>
                  <a:ea typeface="+mn-ea"/>
                  <a:cs typeface="+mn-cs"/>
                </a:defRPr>
              </a:lvl7pPr>
              <a:lvl8pPr marL="3200400" algn="l" defTabSz="914400" rtl="0" eaLnBrk="1" latinLnBrk="0" hangingPunct="1">
                <a:defRPr sz="1800" kern="1200">
                  <a:solidFill>
                    <a:srgbClr val="FFFFFF"/>
                  </a:solidFill>
                  <a:latin typeface="等线" panose="02110004020202020204"/>
                  <a:ea typeface="+mn-ea"/>
                  <a:cs typeface="+mn-cs"/>
                </a:defRPr>
              </a:lvl8pPr>
              <a:lvl9pPr marL="3657600" algn="l" defTabSz="914400" rtl="0" eaLnBrk="1" latinLnBrk="0" hangingPunct="1">
                <a:defRPr sz="1800" kern="1200">
                  <a:solidFill>
                    <a:srgbClr val="FFFFFF"/>
                  </a:solidFill>
                  <a:latin typeface="等线" panose="02110004020202020204"/>
                  <a:ea typeface="+mn-ea"/>
                  <a:cs typeface="+mn-cs"/>
                </a:defRPr>
              </a:lvl9pPr>
            </a:lstStyle>
            <a:p>
              <a:pPr algn="ctr"/>
              <a:endParaRPr lang="en-US">
                <a:latin typeface="微软雅黑" panose="020b0503020204020204" pitchFamily="34" charset="-122"/>
                <a:ea typeface="微软雅黑" panose="020b0503020204020204" pitchFamily="34" charset="-122"/>
              </a:endParaRPr>
            </a:p>
          </p:txBody>
        </p:sp>
        <p:sp>
          <p:nvSpPr>
            <p:cNvPr id="30" name="Freeform: Shape 9">
              <a:extLst>
                <a:ext uri="{FF2B5EF4-FFF2-40B4-BE49-F238E27FC236}">
                  <a16:creationId xmlns:a16="http://schemas.microsoft.com/office/drawing/2014/main" id="{79EC955B-A419-5F9E-66DC-21D068A0CE48}"/>
                </a:ext>
              </a:extLst>
            </p:cNvPr>
            <p:cNvSpPr/>
            <p:nvPr/>
          </p:nvSpPr>
          <p:spPr>
            <a:xfrm>
              <a:off x="5426772" y="3934295"/>
              <a:ext cx="1145728" cy="1145725"/>
            </a:xfrm>
            <a:custGeom>
              <a:gdLst>
                <a:gd name="connsiteX0" fmla="*/ 571500 w 1143000"/>
                <a:gd name="connsiteY0" fmla="*/ 0 h 1143000"/>
                <a:gd name="connsiteX1" fmla="*/ 1143000 w 1143000"/>
                <a:gd name="connsiteY1" fmla="*/ 571500 h 1143000"/>
                <a:gd name="connsiteX2" fmla="*/ 571500 w 1143000"/>
                <a:gd name="connsiteY2" fmla="*/ 1143000 h 1143000"/>
                <a:gd name="connsiteX3" fmla="*/ 0 w 1143000"/>
                <a:gd name="connsiteY3" fmla="*/ 571500 h 1143000"/>
                <a:gd name="connsiteX4" fmla="*/ 571500 w 1143000"/>
                <a:gd name="connsiteY4" fmla="*/ 0 h 11430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143000">
                  <a:moveTo>
                    <a:pt x="571500" y="0"/>
                  </a:moveTo>
                  <a:cubicBezTo>
                    <a:pt x="887131" y="0"/>
                    <a:pt x="1143000" y="255869"/>
                    <a:pt x="1143000" y="571500"/>
                  </a:cubicBezTo>
                  <a:cubicBezTo>
                    <a:pt x="1143000" y="887131"/>
                    <a:pt x="887131" y="1143000"/>
                    <a:pt x="571500" y="1143000"/>
                  </a:cubicBezTo>
                  <a:cubicBezTo>
                    <a:pt x="255869" y="1143000"/>
                    <a:pt x="0" y="887131"/>
                    <a:pt x="0" y="571500"/>
                  </a:cubicBezTo>
                  <a:cubicBezTo>
                    <a:pt x="0" y="255869"/>
                    <a:pt x="255869" y="0"/>
                    <a:pt x="571500" y="0"/>
                  </a:cubicBezTo>
                  <a:close/>
                </a:path>
              </a:pathLst>
            </a:custGeom>
            <a:solidFill>
              <a:schemeClr val="bg1"/>
            </a:solidFill>
            <a:ln>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rgbClr val="FFFFFF"/>
                  </a:solidFill>
                  <a:latin typeface="等线" panose="02110004020202020204"/>
                  <a:ea typeface="+mn-ea"/>
                  <a:cs typeface="+mn-cs"/>
                </a:defRPr>
              </a:lvl1pPr>
              <a:lvl2pPr marL="457200" algn="l" defTabSz="914400" rtl="0" eaLnBrk="1" latinLnBrk="0" hangingPunct="1">
                <a:defRPr sz="1800" kern="1200">
                  <a:solidFill>
                    <a:srgbClr val="FFFFFF"/>
                  </a:solidFill>
                  <a:latin typeface="等线" panose="02110004020202020204"/>
                  <a:ea typeface="+mn-ea"/>
                  <a:cs typeface="+mn-cs"/>
                </a:defRPr>
              </a:lvl2pPr>
              <a:lvl3pPr marL="914400" algn="l" defTabSz="914400" rtl="0" eaLnBrk="1" latinLnBrk="0" hangingPunct="1">
                <a:defRPr sz="1800" kern="1200">
                  <a:solidFill>
                    <a:srgbClr val="FFFFFF"/>
                  </a:solidFill>
                  <a:latin typeface="等线" panose="02110004020202020204"/>
                  <a:ea typeface="+mn-ea"/>
                  <a:cs typeface="+mn-cs"/>
                </a:defRPr>
              </a:lvl3pPr>
              <a:lvl4pPr marL="1371600" algn="l" defTabSz="914400" rtl="0" eaLnBrk="1" latinLnBrk="0" hangingPunct="1">
                <a:defRPr sz="1800" kern="1200">
                  <a:solidFill>
                    <a:srgbClr val="FFFFFF"/>
                  </a:solidFill>
                  <a:latin typeface="等线" panose="02110004020202020204"/>
                  <a:ea typeface="+mn-ea"/>
                  <a:cs typeface="+mn-cs"/>
                </a:defRPr>
              </a:lvl4pPr>
              <a:lvl5pPr marL="1828800" algn="l" defTabSz="914400" rtl="0" eaLnBrk="1" latinLnBrk="0" hangingPunct="1">
                <a:defRPr sz="1800" kern="1200">
                  <a:solidFill>
                    <a:srgbClr val="FFFFFF"/>
                  </a:solidFill>
                  <a:latin typeface="等线" panose="02110004020202020204"/>
                  <a:ea typeface="+mn-ea"/>
                  <a:cs typeface="+mn-cs"/>
                </a:defRPr>
              </a:lvl5pPr>
              <a:lvl6pPr marL="2286000" algn="l" defTabSz="914400" rtl="0" eaLnBrk="1" latinLnBrk="0" hangingPunct="1">
                <a:defRPr sz="1800" kern="1200">
                  <a:solidFill>
                    <a:srgbClr val="FFFFFF"/>
                  </a:solidFill>
                  <a:latin typeface="等线" panose="02110004020202020204"/>
                  <a:ea typeface="+mn-ea"/>
                  <a:cs typeface="+mn-cs"/>
                </a:defRPr>
              </a:lvl6pPr>
              <a:lvl7pPr marL="2743200" algn="l" defTabSz="914400" rtl="0" eaLnBrk="1" latinLnBrk="0" hangingPunct="1">
                <a:defRPr sz="1800" kern="1200">
                  <a:solidFill>
                    <a:srgbClr val="FFFFFF"/>
                  </a:solidFill>
                  <a:latin typeface="等线" panose="02110004020202020204"/>
                  <a:ea typeface="+mn-ea"/>
                  <a:cs typeface="+mn-cs"/>
                </a:defRPr>
              </a:lvl7pPr>
              <a:lvl8pPr marL="3200400" algn="l" defTabSz="914400" rtl="0" eaLnBrk="1" latinLnBrk="0" hangingPunct="1">
                <a:defRPr sz="1800" kern="1200">
                  <a:solidFill>
                    <a:srgbClr val="FFFFFF"/>
                  </a:solidFill>
                  <a:latin typeface="等线" panose="02110004020202020204"/>
                  <a:ea typeface="+mn-ea"/>
                  <a:cs typeface="+mn-cs"/>
                </a:defRPr>
              </a:lvl8pPr>
              <a:lvl9pPr marL="3657600" algn="l" defTabSz="914400" rtl="0" eaLnBrk="1" latinLnBrk="0" hangingPunct="1">
                <a:defRPr sz="1800" kern="1200">
                  <a:solidFill>
                    <a:srgbClr val="FFFFFF"/>
                  </a:solidFill>
                  <a:latin typeface="等线" panose="02110004020202020204"/>
                  <a:ea typeface="+mn-ea"/>
                  <a:cs typeface="+mn-cs"/>
                </a:defRPr>
              </a:lvl9pPr>
            </a:lstStyle>
            <a:p>
              <a:pPr algn="ctr"/>
              <a:endParaRPr lang="en-US">
                <a:latin typeface="微软雅黑" panose="020b0503020204020204" pitchFamily="34" charset="-122"/>
                <a:ea typeface="微软雅黑" panose="020b0503020204020204" pitchFamily="34" charset="-122"/>
              </a:endParaRPr>
            </a:p>
          </p:txBody>
        </p:sp>
        <p:sp>
          <p:nvSpPr>
            <p:cNvPr id="59" name="圆形">
              <a:extLst>
                <a:ext uri="{FF2B5EF4-FFF2-40B4-BE49-F238E27FC236}">
                  <a16:creationId xmlns:a16="http://schemas.microsoft.com/office/drawing/2014/main" id="{B4A2D680-898E-70C7-E6A9-DBE18AB88229}"/>
                </a:ext>
              </a:extLst>
            </p:cNvPr>
            <p:cNvSpPr>
              <a:spLocks noChangeAspect="1"/>
            </p:cNvSpPr>
            <p:nvPr/>
          </p:nvSpPr>
          <p:spPr>
            <a:xfrm>
              <a:off x="5551435" y="4058957"/>
              <a:ext cx="896400" cy="896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等线" panose="02110004020202020204"/>
                  <a:ea typeface="+mn-ea"/>
                  <a:cs typeface="+mn-cs"/>
                </a:defRPr>
              </a:lvl1pPr>
              <a:lvl2pPr marL="457200" algn="l" defTabSz="914400" rtl="0" eaLnBrk="1" latinLnBrk="0" hangingPunct="1">
                <a:defRPr sz="1800" kern="1200">
                  <a:solidFill>
                    <a:srgbClr val="FFFFFF"/>
                  </a:solidFill>
                  <a:latin typeface="等线" panose="02110004020202020204"/>
                  <a:ea typeface="+mn-ea"/>
                  <a:cs typeface="+mn-cs"/>
                </a:defRPr>
              </a:lvl2pPr>
              <a:lvl3pPr marL="914400" algn="l" defTabSz="914400" rtl="0" eaLnBrk="1" latinLnBrk="0" hangingPunct="1">
                <a:defRPr sz="1800" kern="1200">
                  <a:solidFill>
                    <a:srgbClr val="FFFFFF"/>
                  </a:solidFill>
                  <a:latin typeface="等线" panose="02110004020202020204"/>
                  <a:ea typeface="+mn-ea"/>
                  <a:cs typeface="+mn-cs"/>
                </a:defRPr>
              </a:lvl3pPr>
              <a:lvl4pPr marL="1371600" algn="l" defTabSz="914400" rtl="0" eaLnBrk="1" latinLnBrk="0" hangingPunct="1">
                <a:defRPr sz="1800" kern="1200">
                  <a:solidFill>
                    <a:srgbClr val="FFFFFF"/>
                  </a:solidFill>
                  <a:latin typeface="等线" panose="02110004020202020204"/>
                  <a:ea typeface="+mn-ea"/>
                  <a:cs typeface="+mn-cs"/>
                </a:defRPr>
              </a:lvl4pPr>
              <a:lvl5pPr marL="1828800" algn="l" defTabSz="914400" rtl="0" eaLnBrk="1" latinLnBrk="0" hangingPunct="1">
                <a:defRPr sz="1800" kern="1200">
                  <a:solidFill>
                    <a:srgbClr val="FFFFFF"/>
                  </a:solidFill>
                  <a:latin typeface="等线" panose="02110004020202020204"/>
                  <a:ea typeface="+mn-ea"/>
                  <a:cs typeface="+mn-cs"/>
                </a:defRPr>
              </a:lvl5pPr>
              <a:lvl6pPr marL="2286000" algn="l" defTabSz="914400" rtl="0" eaLnBrk="1" latinLnBrk="0" hangingPunct="1">
                <a:defRPr sz="1800" kern="1200">
                  <a:solidFill>
                    <a:srgbClr val="FFFFFF"/>
                  </a:solidFill>
                  <a:latin typeface="等线" panose="02110004020202020204"/>
                  <a:ea typeface="+mn-ea"/>
                  <a:cs typeface="+mn-cs"/>
                </a:defRPr>
              </a:lvl6pPr>
              <a:lvl7pPr marL="2743200" algn="l" defTabSz="914400" rtl="0" eaLnBrk="1" latinLnBrk="0" hangingPunct="1">
                <a:defRPr sz="1800" kern="1200">
                  <a:solidFill>
                    <a:srgbClr val="FFFFFF"/>
                  </a:solidFill>
                  <a:latin typeface="等线" panose="02110004020202020204"/>
                  <a:ea typeface="+mn-ea"/>
                  <a:cs typeface="+mn-cs"/>
                </a:defRPr>
              </a:lvl7pPr>
              <a:lvl8pPr marL="3200400" algn="l" defTabSz="914400" rtl="0" eaLnBrk="1" latinLnBrk="0" hangingPunct="1">
                <a:defRPr sz="1800" kern="1200">
                  <a:solidFill>
                    <a:srgbClr val="FFFFFF"/>
                  </a:solidFill>
                  <a:latin typeface="等线" panose="02110004020202020204"/>
                  <a:ea typeface="+mn-ea"/>
                  <a:cs typeface="+mn-cs"/>
                </a:defRPr>
              </a:lvl8pPr>
              <a:lvl9pPr marL="3657600" algn="l" defTabSz="914400" rtl="0" eaLnBrk="1" latinLnBrk="0" hangingPunct="1">
                <a:defRPr sz="1800" kern="1200">
                  <a:solidFill>
                    <a:srgbClr val="FFFFFF"/>
                  </a:solidFill>
                  <a:latin typeface="等线" panose="02110004020202020204"/>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grpSp>
      <p:grpSp>
        <p:nvGrpSpPr>
          <p:cNvPr id="12" name="Text15">
            <a:extLst>
              <a:ext uri="{FF2B5EF4-FFF2-40B4-BE49-F238E27FC236}">
                <a16:creationId xmlns:a16="http://schemas.microsoft.com/office/drawing/2014/main" id="{1E8A1824-F324-C94E-2E6E-93D52FCE8F01}"/>
              </a:ext>
            </a:extLst>
          </p:cNvPr>
          <p:cNvGrpSpPr/>
          <p:nvPr/>
        </p:nvGrpSpPr>
        <p:grpSpPr>
          <a:xfrm>
            <a:off x="9087694" y="3836793"/>
            <a:ext cx="1340733" cy="1340730"/>
            <a:chOff x="9087694" y="3836793"/>
            <a:chExt cx="1340733" cy="1340730"/>
          </a:xfrm>
        </p:grpSpPr>
        <p:sp>
          <p:nvSpPr>
            <p:cNvPr id="33" name="Freeform: Shape 54">
              <a:extLst>
                <a:ext uri="{FF2B5EF4-FFF2-40B4-BE49-F238E27FC236}">
                  <a16:creationId xmlns:a16="http://schemas.microsoft.com/office/drawing/2014/main" id="{31BBD839-7DA0-C887-23C8-25AE9E40EACF}"/>
                </a:ext>
              </a:extLst>
            </p:cNvPr>
            <p:cNvSpPr/>
            <p:nvPr/>
          </p:nvSpPr>
          <p:spPr>
            <a:xfrm>
              <a:off x="9087694" y="3836793"/>
              <a:ext cx="1340733" cy="1340730"/>
            </a:xfrm>
            <a:custGeom>
              <a:gdLst>
                <a:gd name="connsiteX0" fmla="*/ 571500 w 1143000"/>
                <a:gd name="connsiteY0" fmla="*/ 0 h 1143000"/>
                <a:gd name="connsiteX1" fmla="*/ 1143000 w 1143000"/>
                <a:gd name="connsiteY1" fmla="*/ 571500 h 1143000"/>
                <a:gd name="connsiteX2" fmla="*/ 571500 w 1143000"/>
                <a:gd name="connsiteY2" fmla="*/ 1143000 h 1143000"/>
                <a:gd name="connsiteX3" fmla="*/ 0 w 1143000"/>
                <a:gd name="connsiteY3" fmla="*/ 571500 h 1143000"/>
                <a:gd name="connsiteX4" fmla="*/ 571500 w 1143000"/>
                <a:gd name="connsiteY4" fmla="*/ 0 h 11430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143000">
                  <a:moveTo>
                    <a:pt x="571500" y="0"/>
                  </a:moveTo>
                  <a:cubicBezTo>
                    <a:pt x="887131" y="0"/>
                    <a:pt x="1143000" y="255869"/>
                    <a:pt x="1143000" y="571500"/>
                  </a:cubicBezTo>
                  <a:cubicBezTo>
                    <a:pt x="1143000" y="887131"/>
                    <a:pt x="887131" y="1143000"/>
                    <a:pt x="571500" y="1143000"/>
                  </a:cubicBezTo>
                  <a:cubicBezTo>
                    <a:pt x="255869" y="1143000"/>
                    <a:pt x="0" y="887131"/>
                    <a:pt x="0" y="571500"/>
                  </a:cubicBezTo>
                  <a:cubicBezTo>
                    <a:pt x="0" y="255869"/>
                    <a:pt x="255869" y="0"/>
                    <a:pt x="571500" y="0"/>
                  </a:cubicBezTo>
                  <a:close/>
                </a:path>
              </a:pathLst>
            </a:custGeom>
            <a:solidFill>
              <a:schemeClr val="bg1"/>
            </a:solidFill>
            <a:ln>
              <a:noFill/>
            </a:ln>
            <a:effectLst>
              <a:outerShdw blurRad="762000" dist="1143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rgbClr val="FFFFFF"/>
                  </a:solidFill>
                  <a:latin typeface="等线" panose="02110004020202020204"/>
                  <a:ea typeface="+mn-ea"/>
                  <a:cs typeface="+mn-cs"/>
                </a:defRPr>
              </a:lvl1pPr>
              <a:lvl2pPr marL="457200" algn="l" defTabSz="914400" rtl="0" eaLnBrk="1" latinLnBrk="0" hangingPunct="1">
                <a:defRPr sz="1800" kern="1200">
                  <a:solidFill>
                    <a:srgbClr val="FFFFFF"/>
                  </a:solidFill>
                  <a:latin typeface="等线" panose="02110004020202020204"/>
                  <a:ea typeface="+mn-ea"/>
                  <a:cs typeface="+mn-cs"/>
                </a:defRPr>
              </a:lvl2pPr>
              <a:lvl3pPr marL="914400" algn="l" defTabSz="914400" rtl="0" eaLnBrk="1" latinLnBrk="0" hangingPunct="1">
                <a:defRPr sz="1800" kern="1200">
                  <a:solidFill>
                    <a:srgbClr val="FFFFFF"/>
                  </a:solidFill>
                  <a:latin typeface="等线" panose="02110004020202020204"/>
                  <a:ea typeface="+mn-ea"/>
                  <a:cs typeface="+mn-cs"/>
                </a:defRPr>
              </a:lvl3pPr>
              <a:lvl4pPr marL="1371600" algn="l" defTabSz="914400" rtl="0" eaLnBrk="1" latinLnBrk="0" hangingPunct="1">
                <a:defRPr sz="1800" kern="1200">
                  <a:solidFill>
                    <a:srgbClr val="FFFFFF"/>
                  </a:solidFill>
                  <a:latin typeface="等线" panose="02110004020202020204"/>
                  <a:ea typeface="+mn-ea"/>
                  <a:cs typeface="+mn-cs"/>
                </a:defRPr>
              </a:lvl4pPr>
              <a:lvl5pPr marL="1828800" algn="l" defTabSz="914400" rtl="0" eaLnBrk="1" latinLnBrk="0" hangingPunct="1">
                <a:defRPr sz="1800" kern="1200">
                  <a:solidFill>
                    <a:srgbClr val="FFFFFF"/>
                  </a:solidFill>
                  <a:latin typeface="等线" panose="02110004020202020204"/>
                  <a:ea typeface="+mn-ea"/>
                  <a:cs typeface="+mn-cs"/>
                </a:defRPr>
              </a:lvl5pPr>
              <a:lvl6pPr marL="2286000" algn="l" defTabSz="914400" rtl="0" eaLnBrk="1" latinLnBrk="0" hangingPunct="1">
                <a:defRPr sz="1800" kern="1200">
                  <a:solidFill>
                    <a:srgbClr val="FFFFFF"/>
                  </a:solidFill>
                  <a:latin typeface="等线" panose="02110004020202020204"/>
                  <a:ea typeface="+mn-ea"/>
                  <a:cs typeface="+mn-cs"/>
                </a:defRPr>
              </a:lvl6pPr>
              <a:lvl7pPr marL="2743200" algn="l" defTabSz="914400" rtl="0" eaLnBrk="1" latinLnBrk="0" hangingPunct="1">
                <a:defRPr sz="1800" kern="1200">
                  <a:solidFill>
                    <a:srgbClr val="FFFFFF"/>
                  </a:solidFill>
                  <a:latin typeface="等线" panose="02110004020202020204"/>
                  <a:ea typeface="+mn-ea"/>
                  <a:cs typeface="+mn-cs"/>
                </a:defRPr>
              </a:lvl7pPr>
              <a:lvl8pPr marL="3200400" algn="l" defTabSz="914400" rtl="0" eaLnBrk="1" latinLnBrk="0" hangingPunct="1">
                <a:defRPr sz="1800" kern="1200">
                  <a:solidFill>
                    <a:srgbClr val="FFFFFF"/>
                  </a:solidFill>
                  <a:latin typeface="等线" panose="02110004020202020204"/>
                  <a:ea typeface="+mn-ea"/>
                  <a:cs typeface="+mn-cs"/>
                </a:defRPr>
              </a:lvl8pPr>
              <a:lvl9pPr marL="3657600" algn="l" defTabSz="914400" rtl="0" eaLnBrk="1" latinLnBrk="0" hangingPunct="1">
                <a:defRPr sz="1800" kern="1200">
                  <a:solidFill>
                    <a:srgbClr val="FFFFFF"/>
                  </a:solidFill>
                  <a:latin typeface="等线" panose="02110004020202020204"/>
                  <a:ea typeface="+mn-ea"/>
                  <a:cs typeface="+mn-cs"/>
                </a:defRPr>
              </a:lvl9pPr>
            </a:lstStyle>
            <a:p>
              <a:pPr algn="ctr"/>
              <a:endParaRPr lang="en-US">
                <a:latin typeface="微软雅黑" panose="020b0503020204020204" pitchFamily="34" charset="-122"/>
                <a:ea typeface="微软雅黑" panose="020b0503020204020204" pitchFamily="34" charset="-122"/>
              </a:endParaRPr>
            </a:p>
          </p:txBody>
        </p:sp>
        <p:sp>
          <p:nvSpPr>
            <p:cNvPr id="34" name="Freeform: Shape 55">
              <a:extLst>
                <a:ext uri="{FF2B5EF4-FFF2-40B4-BE49-F238E27FC236}">
                  <a16:creationId xmlns:a16="http://schemas.microsoft.com/office/drawing/2014/main" id="{89E1138C-21E4-85BE-1CE6-C3302E594D69}"/>
                </a:ext>
              </a:extLst>
            </p:cNvPr>
            <p:cNvSpPr/>
            <p:nvPr/>
          </p:nvSpPr>
          <p:spPr>
            <a:xfrm>
              <a:off x="9185196" y="3934295"/>
              <a:ext cx="1145728" cy="1145725"/>
            </a:xfrm>
            <a:custGeom>
              <a:gdLst>
                <a:gd name="connsiteX0" fmla="*/ 571500 w 1143000"/>
                <a:gd name="connsiteY0" fmla="*/ 0 h 1143000"/>
                <a:gd name="connsiteX1" fmla="*/ 1143000 w 1143000"/>
                <a:gd name="connsiteY1" fmla="*/ 571500 h 1143000"/>
                <a:gd name="connsiteX2" fmla="*/ 571500 w 1143000"/>
                <a:gd name="connsiteY2" fmla="*/ 1143000 h 1143000"/>
                <a:gd name="connsiteX3" fmla="*/ 0 w 1143000"/>
                <a:gd name="connsiteY3" fmla="*/ 571500 h 1143000"/>
                <a:gd name="connsiteX4" fmla="*/ 571500 w 1143000"/>
                <a:gd name="connsiteY4" fmla="*/ 0 h 11430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143000">
                  <a:moveTo>
                    <a:pt x="571500" y="0"/>
                  </a:moveTo>
                  <a:cubicBezTo>
                    <a:pt x="887131" y="0"/>
                    <a:pt x="1143000" y="255869"/>
                    <a:pt x="1143000" y="571500"/>
                  </a:cubicBezTo>
                  <a:cubicBezTo>
                    <a:pt x="1143000" y="887131"/>
                    <a:pt x="887131" y="1143000"/>
                    <a:pt x="571500" y="1143000"/>
                  </a:cubicBezTo>
                  <a:cubicBezTo>
                    <a:pt x="255869" y="1143000"/>
                    <a:pt x="0" y="887131"/>
                    <a:pt x="0" y="571500"/>
                  </a:cubicBezTo>
                  <a:cubicBezTo>
                    <a:pt x="0" y="255869"/>
                    <a:pt x="255869" y="0"/>
                    <a:pt x="571500" y="0"/>
                  </a:cubicBezTo>
                  <a:close/>
                </a:path>
              </a:pathLst>
            </a:custGeom>
            <a:solidFill>
              <a:schemeClr val="bg1"/>
            </a:solidFill>
            <a:ln>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rgbClr val="FFFFFF"/>
                  </a:solidFill>
                  <a:latin typeface="等线" panose="02110004020202020204"/>
                  <a:ea typeface="+mn-ea"/>
                  <a:cs typeface="+mn-cs"/>
                </a:defRPr>
              </a:lvl1pPr>
              <a:lvl2pPr marL="457200" algn="l" defTabSz="914400" rtl="0" eaLnBrk="1" latinLnBrk="0" hangingPunct="1">
                <a:defRPr sz="1800" kern="1200">
                  <a:solidFill>
                    <a:srgbClr val="FFFFFF"/>
                  </a:solidFill>
                  <a:latin typeface="等线" panose="02110004020202020204"/>
                  <a:ea typeface="+mn-ea"/>
                  <a:cs typeface="+mn-cs"/>
                </a:defRPr>
              </a:lvl2pPr>
              <a:lvl3pPr marL="914400" algn="l" defTabSz="914400" rtl="0" eaLnBrk="1" latinLnBrk="0" hangingPunct="1">
                <a:defRPr sz="1800" kern="1200">
                  <a:solidFill>
                    <a:srgbClr val="FFFFFF"/>
                  </a:solidFill>
                  <a:latin typeface="等线" panose="02110004020202020204"/>
                  <a:ea typeface="+mn-ea"/>
                  <a:cs typeface="+mn-cs"/>
                </a:defRPr>
              </a:lvl3pPr>
              <a:lvl4pPr marL="1371600" algn="l" defTabSz="914400" rtl="0" eaLnBrk="1" latinLnBrk="0" hangingPunct="1">
                <a:defRPr sz="1800" kern="1200">
                  <a:solidFill>
                    <a:srgbClr val="FFFFFF"/>
                  </a:solidFill>
                  <a:latin typeface="等线" panose="02110004020202020204"/>
                  <a:ea typeface="+mn-ea"/>
                  <a:cs typeface="+mn-cs"/>
                </a:defRPr>
              </a:lvl4pPr>
              <a:lvl5pPr marL="1828800" algn="l" defTabSz="914400" rtl="0" eaLnBrk="1" latinLnBrk="0" hangingPunct="1">
                <a:defRPr sz="1800" kern="1200">
                  <a:solidFill>
                    <a:srgbClr val="FFFFFF"/>
                  </a:solidFill>
                  <a:latin typeface="等线" panose="02110004020202020204"/>
                  <a:ea typeface="+mn-ea"/>
                  <a:cs typeface="+mn-cs"/>
                </a:defRPr>
              </a:lvl5pPr>
              <a:lvl6pPr marL="2286000" algn="l" defTabSz="914400" rtl="0" eaLnBrk="1" latinLnBrk="0" hangingPunct="1">
                <a:defRPr sz="1800" kern="1200">
                  <a:solidFill>
                    <a:srgbClr val="FFFFFF"/>
                  </a:solidFill>
                  <a:latin typeface="等线" panose="02110004020202020204"/>
                  <a:ea typeface="+mn-ea"/>
                  <a:cs typeface="+mn-cs"/>
                </a:defRPr>
              </a:lvl6pPr>
              <a:lvl7pPr marL="2743200" algn="l" defTabSz="914400" rtl="0" eaLnBrk="1" latinLnBrk="0" hangingPunct="1">
                <a:defRPr sz="1800" kern="1200">
                  <a:solidFill>
                    <a:srgbClr val="FFFFFF"/>
                  </a:solidFill>
                  <a:latin typeface="等线" panose="02110004020202020204"/>
                  <a:ea typeface="+mn-ea"/>
                  <a:cs typeface="+mn-cs"/>
                </a:defRPr>
              </a:lvl7pPr>
              <a:lvl8pPr marL="3200400" algn="l" defTabSz="914400" rtl="0" eaLnBrk="1" latinLnBrk="0" hangingPunct="1">
                <a:defRPr sz="1800" kern="1200">
                  <a:solidFill>
                    <a:srgbClr val="FFFFFF"/>
                  </a:solidFill>
                  <a:latin typeface="等线" panose="02110004020202020204"/>
                  <a:ea typeface="+mn-ea"/>
                  <a:cs typeface="+mn-cs"/>
                </a:defRPr>
              </a:lvl8pPr>
              <a:lvl9pPr marL="3657600" algn="l" defTabSz="914400" rtl="0" eaLnBrk="1" latinLnBrk="0" hangingPunct="1">
                <a:defRPr sz="1800" kern="1200">
                  <a:solidFill>
                    <a:srgbClr val="FFFFFF"/>
                  </a:solidFill>
                  <a:latin typeface="等线" panose="02110004020202020204"/>
                  <a:ea typeface="+mn-ea"/>
                  <a:cs typeface="+mn-cs"/>
                </a:defRPr>
              </a:lvl9pPr>
            </a:lstStyle>
            <a:p>
              <a:pPr algn="ctr"/>
              <a:endParaRPr lang="en-US">
                <a:latin typeface="微软雅黑" panose="020b0503020204020204" pitchFamily="34" charset="-122"/>
                <a:ea typeface="微软雅黑" panose="020b0503020204020204" pitchFamily="34" charset="-122"/>
              </a:endParaRPr>
            </a:p>
          </p:txBody>
        </p:sp>
        <p:sp>
          <p:nvSpPr>
            <p:cNvPr id="60" name="圆形">
              <a:extLst>
                <a:ext uri="{FF2B5EF4-FFF2-40B4-BE49-F238E27FC236}">
                  <a16:creationId xmlns:a16="http://schemas.microsoft.com/office/drawing/2014/main" id="{CA5DA5FA-B53F-1D23-33CF-3997F7A3BA72}"/>
                </a:ext>
              </a:extLst>
            </p:cNvPr>
            <p:cNvSpPr>
              <a:spLocks noChangeAspect="1"/>
            </p:cNvSpPr>
            <p:nvPr/>
          </p:nvSpPr>
          <p:spPr>
            <a:xfrm>
              <a:off x="9309859" y="4058957"/>
              <a:ext cx="896400" cy="896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等线" panose="02110004020202020204"/>
                  <a:ea typeface="+mn-ea"/>
                  <a:cs typeface="+mn-cs"/>
                </a:defRPr>
              </a:lvl1pPr>
              <a:lvl2pPr marL="457200" algn="l" defTabSz="914400" rtl="0" eaLnBrk="1" latinLnBrk="0" hangingPunct="1">
                <a:defRPr sz="1800" kern="1200">
                  <a:solidFill>
                    <a:srgbClr val="FFFFFF"/>
                  </a:solidFill>
                  <a:latin typeface="等线" panose="02110004020202020204"/>
                  <a:ea typeface="+mn-ea"/>
                  <a:cs typeface="+mn-cs"/>
                </a:defRPr>
              </a:lvl2pPr>
              <a:lvl3pPr marL="914400" algn="l" defTabSz="914400" rtl="0" eaLnBrk="1" latinLnBrk="0" hangingPunct="1">
                <a:defRPr sz="1800" kern="1200">
                  <a:solidFill>
                    <a:srgbClr val="FFFFFF"/>
                  </a:solidFill>
                  <a:latin typeface="等线" panose="02110004020202020204"/>
                  <a:ea typeface="+mn-ea"/>
                  <a:cs typeface="+mn-cs"/>
                </a:defRPr>
              </a:lvl3pPr>
              <a:lvl4pPr marL="1371600" algn="l" defTabSz="914400" rtl="0" eaLnBrk="1" latinLnBrk="0" hangingPunct="1">
                <a:defRPr sz="1800" kern="1200">
                  <a:solidFill>
                    <a:srgbClr val="FFFFFF"/>
                  </a:solidFill>
                  <a:latin typeface="等线" panose="02110004020202020204"/>
                  <a:ea typeface="+mn-ea"/>
                  <a:cs typeface="+mn-cs"/>
                </a:defRPr>
              </a:lvl4pPr>
              <a:lvl5pPr marL="1828800" algn="l" defTabSz="914400" rtl="0" eaLnBrk="1" latinLnBrk="0" hangingPunct="1">
                <a:defRPr sz="1800" kern="1200">
                  <a:solidFill>
                    <a:srgbClr val="FFFFFF"/>
                  </a:solidFill>
                  <a:latin typeface="等线" panose="02110004020202020204"/>
                  <a:ea typeface="+mn-ea"/>
                  <a:cs typeface="+mn-cs"/>
                </a:defRPr>
              </a:lvl5pPr>
              <a:lvl6pPr marL="2286000" algn="l" defTabSz="914400" rtl="0" eaLnBrk="1" latinLnBrk="0" hangingPunct="1">
                <a:defRPr sz="1800" kern="1200">
                  <a:solidFill>
                    <a:srgbClr val="FFFFFF"/>
                  </a:solidFill>
                  <a:latin typeface="等线" panose="02110004020202020204"/>
                  <a:ea typeface="+mn-ea"/>
                  <a:cs typeface="+mn-cs"/>
                </a:defRPr>
              </a:lvl6pPr>
              <a:lvl7pPr marL="2743200" algn="l" defTabSz="914400" rtl="0" eaLnBrk="1" latinLnBrk="0" hangingPunct="1">
                <a:defRPr sz="1800" kern="1200">
                  <a:solidFill>
                    <a:srgbClr val="FFFFFF"/>
                  </a:solidFill>
                  <a:latin typeface="等线" panose="02110004020202020204"/>
                  <a:ea typeface="+mn-ea"/>
                  <a:cs typeface="+mn-cs"/>
                </a:defRPr>
              </a:lvl7pPr>
              <a:lvl8pPr marL="3200400" algn="l" defTabSz="914400" rtl="0" eaLnBrk="1" latinLnBrk="0" hangingPunct="1">
                <a:defRPr sz="1800" kern="1200">
                  <a:solidFill>
                    <a:srgbClr val="FFFFFF"/>
                  </a:solidFill>
                  <a:latin typeface="等线" panose="02110004020202020204"/>
                  <a:ea typeface="+mn-ea"/>
                  <a:cs typeface="+mn-cs"/>
                </a:defRPr>
              </a:lvl8pPr>
              <a:lvl9pPr marL="3657600" algn="l" defTabSz="914400" rtl="0" eaLnBrk="1" latinLnBrk="0" hangingPunct="1">
                <a:defRPr sz="1800" kern="1200">
                  <a:solidFill>
                    <a:srgbClr val="FFFFFF"/>
                  </a:solidFill>
                  <a:latin typeface="等线" panose="02110004020202020204"/>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grpSp>
      <p:sp>
        <p:nvSpPr>
          <p:cNvPr id="2" name="Text16">
            <a:extLst>
              <a:ext uri="{FF2B5EF4-FFF2-40B4-BE49-F238E27FC236}">
                <a16:creationId xmlns:a16="http://schemas.microsoft.com/office/drawing/2014/main" id="{A52A85D1-937E-BF6B-8B92-61C7E9ED49E2}"/>
              </a:ext>
            </a:extLst>
          </p:cNvPr>
          <p:cNvSpPr txBox="1"/>
          <p:nvPr>
            <p:custDataLst>
              <p:tags r:id="rId12"/>
            </p:custDataLst>
          </p:nvPr>
        </p:nvSpPr>
        <p:spPr>
          <a:xfrm>
            <a:off x="347808" y="305152"/>
            <a:ext cx="11496384" cy="720348"/>
          </a:xfrm>
          <a:prstGeom prst="rect">
            <a:avLst/>
          </a:prstGeom>
          <a:noFill/>
        </p:spPr>
        <p:txBody>
          <a:bodyPr wrap="square"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20000"/>
              </a:lnSpc>
              <a:spcBef>
                <a:spcPct val="0"/>
              </a:spcBef>
              <a:spcAft>
                <a:spcPct val="0"/>
              </a:spcAft>
              <a:buClrTx/>
              <a:buSzTx/>
              <a:buFontTx/>
              <a:buNone/>
              <a:defRPr/>
            </a:pPr>
            <a:r>
              <a:rPr lang="en-US" altLang="zh-CN" sz="32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ID3算法在心病评估中的应用:模型性能评估</a:t>
            </a:r>
          </a:p>
        </p:txBody>
      </p:sp>
      <p:sp>
        <p:nvSpPr>
          <p:cNvPr id="6" name="Shape1">
            <a:extLst>
              <a:ext uri="{FF2B5EF4-FFF2-40B4-BE49-F238E27FC236}">
                <a16:creationId xmlns:a16="http://schemas.microsoft.com/office/drawing/2014/main" id="{D500FF37-A4B5-7D3D-E636-AFF5443EBF4B}"/>
              </a:ext>
            </a:extLst>
          </p:cNvPr>
          <p:cNvSpPr>
            <a:spLocks noChangeAspect="1"/>
          </p:cNvSpPr>
          <p:nvPr/>
        </p:nvSpPr>
        <p:spPr>
          <a:xfrm>
            <a:off x="2089386" y="4239076"/>
            <a:ext cx="469723" cy="460259"/>
          </a:xfrm>
          <a:custGeom>
            <a:gdLst>
              <a:gd name="connsiteX0" fmla="*/ 1376243 w 1512887"/>
              <a:gd name="connsiteY0" fmla="*/ 993974 h 1482407"/>
              <a:gd name="connsiteX1" fmla="*/ 1495901 w 1512887"/>
              <a:gd name="connsiteY1" fmla="*/ 1060490 h 1482407"/>
              <a:gd name="connsiteX2" fmla="*/ 756444 w 1512887"/>
              <a:gd name="connsiteY2" fmla="*/ 1482408 h 1482407"/>
              <a:gd name="connsiteX3" fmla="*/ 4167 w 1512887"/>
              <a:gd name="connsiteY3" fmla="*/ 1060490 h 1482407"/>
              <a:gd name="connsiteX4" fmla="*/ 124698 w 1512887"/>
              <a:gd name="connsiteY4" fmla="*/ 993974 h 1482407"/>
              <a:gd name="connsiteX5" fmla="*/ 756404 w 1512887"/>
              <a:gd name="connsiteY5" fmla="*/ 1344970 h 1482407"/>
              <a:gd name="connsiteX6" fmla="*/ 1376243 w 1512887"/>
              <a:gd name="connsiteY6" fmla="*/ 993974 h 1482407"/>
              <a:gd name="connsiteX7" fmla="*/ 1376243 w 1512887"/>
              <a:gd name="connsiteY7" fmla="*/ 676473 h 1482407"/>
              <a:gd name="connsiteX8" fmla="*/ 1495901 w 1512887"/>
              <a:gd name="connsiteY8" fmla="*/ 742990 h 1482407"/>
              <a:gd name="connsiteX9" fmla="*/ 756444 w 1512887"/>
              <a:gd name="connsiteY9" fmla="*/ 1164908 h 1482407"/>
              <a:gd name="connsiteX10" fmla="*/ 4167 w 1512887"/>
              <a:gd name="connsiteY10" fmla="*/ 742990 h 1482407"/>
              <a:gd name="connsiteX11" fmla="*/ 124698 w 1512887"/>
              <a:gd name="connsiteY11" fmla="*/ 676473 h 1482407"/>
              <a:gd name="connsiteX12" fmla="*/ 756404 w 1512887"/>
              <a:gd name="connsiteY12" fmla="*/ 1027470 h 1482407"/>
              <a:gd name="connsiteX13" fmla="*/ 1376243 w 1512887"/>
              <a:gd name="connsiteY13" fmla="*/ 676473 h 1482407"/>
              <a:gd name="connsiteX14" fmla="*/ 756444 w 1512887"/>
              <a:gd name="connsiteY14" fmla="*/ 40 h 1482407"/>
              <a:gd name="connsiteX15" fmla="*/ 1512888 w 1512887"/>
              <a:gd name="connsiteY15" fmla="*/ 425490 h 1482407"/>
              <a:gd name="connsiteX16" fmla="*/ 756444 w 1512887"/>
              <a:gd name="connsiteY16" fmla="*/ 850979 h 1482407"/>
              <a:gd name="connsiteX17" fmla="*/ 0 w 1512887"/>
              <a:gd name="connsiteY17" fmla="*/ 425490 h 1482407"/>
              <a:gd name="connsiteX18" fmla="*/ 756444 w 1512887"/>
              <a:gd name="connsiteY18" fmla="*/ 0 h 1482407"/>
              <a:gd name="connsiteX19" fmla="*/ 756444 w 1512887"/>
              <a:gd name="connsiteY19" fmla="*/ 136644 h 1482407"/>
              <a:gd name="connsiteX20" fmla="*/ 242848 w 1512887"/>
              <a:gd name="connsiteY20" fmla="*/ 425490 h 1482407"/>
              <a:gd name="connsiteX21" fmla="*/ 756444 w 1512887"/>
              <a:gd name="connsiteY21" fmla="*/ 714335 h 1482407"/>
              <a:gd name="connsiteX22" fmla="*/ 1270000 w 1512887"/>
              <a:gd name="connsiteY22" fmla="*/ 425490 h 1482407"/>
              <a:gd name="connsiteX23" fmla="*/ 756444 w 1512887"/>
              <a:gd name="connsiteY23" fmla="*/ 136604 h 1482407"/>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12887" h="1482407">
                <a:moveTo>
                  <a:pt x="1376243" y="993974"/>
                </a:moveTo>
                <a:lnTo>
                  <a:pt x="1495901" y="1060490"/>
                </a:lnTo>
                <a:lnTo>
                  <a:pt x="756444" y="1482408"/>
                </a:lnTo>
                <a:lnTo>
                  <a:pt x="4167" y="1060490"/>
                </a:lnTo>
                <a:lnTo>
                  <a:pt x="124698" y="993974"/>
                </a:lnTo>
                <a:lnTo>
                  <a:pt x="756404" y="1344970"/>
                </a:lnTo>
                <a:lnTo>
                  <a:pt x="1376243" y="993974"/>
                </a:lnTo>
                <a:close/>
                <a:moveTo>
                  <a:pt x="1376243" y="676473"/>
                </a:moveTo>
                <a:lnTo>
                  <a:pt x="1495901" y="742990"/>
                </a:lnTo>
                <a:lnTo>
                  <a:pt x="756444" y="1164908"/>
                </a:lnTo>
                <a:lnTo>
                  <a:pt x="4167" y="742990"/>
                </a:lnTo>
                <a:lnTo>
                  <a:pt x="124698" y="676473"/>
                </a:lnTo>
                <a:lnTo>
                  <a:pt x="756404" y="1027470"/>
                </a:lnTo>
                <a:lnTo>
                  <a:pt x="1376243" y="676473"/>
                </a:lnTo>
                <a:close/>
                <a:moveTo>
                  <a:pt x="756444" y="40"/>
                </a:moveTo>
                <a:lnTo>
                  <a:pt x="1512888" y="425490"/>
                </a:lnTo>
                <a:lnTo>
                  <a:pt x="756444" y="850979"/>
                </a:lnTo>
                <a:lnTo>
                  <a:pt x="0" y="425490"/>
                </a:lnTo>
                <a:lnTo>
                  <a:pt x="756444" y="0"/>
                </a:lnTo>
                <a:close/>
                <a:moveTo>
                  <a:pt x="756444" y="136644"/>
                </a:moveTo>
                <a:lnTo>
                  <a:pt x="242848" y="425490"/>
                </a:lnTo>
                <a:lnTo>
                  <a:pt x="756444" y="714335"/>
                </a:lnTo>
                <a:lnTo>
                  <a:pt x="1270000" y="425490"/>
                </a:lnTo>
                <a:lnTo>
                  <a:pt x="756444" y="136604"/>
                </a:lnTo>
                <a:close/>
              </a:path>
            </a:pathLst>
          </a:custGeom>
          <a:solidFill>
            <a:schemeClr val="tx2"/>
          </a:solidFill>
          <a:ln w="1860" cap="flat">
            <a:noFill/>
            <a:prstDash val="solid"/>
            <a:miter/>
          </a:ln>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b="1">
              <a:latin typeface="微软雅黑" panose="020b0503020204020204" pitchFamily="34" charset="-122"/>
              <a:ea typeface="微软雅黑" panose="020b0503020204020204" pitchFamily="34" charset="-122"/>
            </a:endParaRPr>
          </a:p>
        </p:txBody>
      </p:sp>
      <p:sp>
        <p:nvSpPr>
          <p:cNvPr id="7" name="Shape2">
            <a:extLst>
              <a:ext uri="{FF2B5EF4-FFF2-40B4-BE49-F238E27FC236}">
                <a16:creationId xmlns:a16="http://schemas.microsoft.com/office/drawing/2014/main" id="{12D39A48-406D-C04B-2138-2A13457ED5F7}"/>
              </a:ext>
            </a:extLst>
          </p:cNvPr>
          <p:cNvSpPr>
            <a:spLocks noChangeAspect="1"/>
          </p:cNvSpPr>
          <p:nvPr/>
        </p:nvSpPr>
        <p:spPr>
          <a:xfrm>
            <a:off x="5764773" y="4241144"/>
            <a:ext cx="469723" cy="460259"/>
          </a:xfrm>
          <a:custGeom>
            <a:gdLst>
              <a:gd name="connsiteX0" fmla="*/ 1376243 w 1512887"/>
              <a:gd name="connsiteY0" fmla="*/ 993974 h 1482407"/>
              <a:gd name="connsiteX1" fmla="*/ 1495901 w 1512887"/>
              <a:gd name="connsiteY1" fmla="*/ 1060490 h 1482407"/>
              <a:gd name="connsiteX2" fmla="*/ 756444 w 1512887"/>
              <a:gd name="connsiteY2" fmla="*/ 1482408 h 1482407"/>
              <a:gd name="connsiteX3" fmla="*/ 4167 w 1512887"/>
              <a:gd name="connsiteY3" fmla="*/ 1060490 h 1482407"/>
              <a:gd name="connsiteX4" fmla="*/ 124698 w 1512887"/>
              <a:gd name="connsiteY4" fmla="*/ 993974 h 1482407"/>
              <a:gd name="connsiteX5" fmla="*/ 756404 w 1512887"/>
              <a:gd name="connsiteY5" fmla="*/ 1344970 h 1482407"/>
              <a:gd name="connsiteX6" fmla="*/ 1376243 w 1512887"/>
              <a:gd name="connsiteY6" fmla="*/ 993974 h 1482407"/>
              <a:gd name="connsiteX7" fmla="*/ 1376243 w 1512887"/>
              <a:gd name="connsiteY7" fmla="*/ 676473 h 1482407"/>
              <a:gd name="connsiteX8" fmla="*/ 1495901 w 1512887"/>
              <a:gd name="connsiteY8" fmla="*/ 742990 h 1482407"/>
              <a:gd name="connsiteX9" fmla="*/ 756444 w 1512887"/>
              <a:gd name="connsiteY9" fmla="*/ 1164908 h 1482407"/>
              <a:gd name="connsiteX10" fmla="*/ 4167 w 1512887"/>
              <a:gd name="connsiteY10" fmla="*/ 742990 h 1482407"/>
              <a:gd name="connsiteX11" fmla="*/ 124698 w 1512887"/>
              <a:gd name="connsiteY11" fmla="*/ 676473 h 1482407"/>
              <a:gd name="connsiteX12" fmla="*/ 756404 w 1512887"/>
              <a:gd name="connsiteY12" fmla="*/ 1027470 h 1482407"/>
              <a:gd name="connsiteX13" fmla="*/ 1376243 w 1512887"/>
              <a:gd name="connsiteY13" fmla="*/ 676473 h 1482407"/>
              <a:gd name="connsiteX14" fmla="*/ 756444 w 1512887"/>
              <a:gd name="connsiteY14" fmla="*/ 40 h 1482407"/>
              <a:gd name="connsiteX15" fmla="*/ 1512888 w 1512887"/>
              <a:gd name="connsiteY15" fmla="*/ 425490 h 1482407"/>
              <a:gd name="connsiteX16" fmla="*/ 756444 w 1512887"/>
              <a:gd name="connsiteY16" fmla="*/ 850979 h 1482407"/>
              <a:gd name="connsiteX17" fmla="*/ 0 w 1512887"/>
              <a:gd name="connsiteY17" fmla="*/ 425490 h 1482407"/>
              <a:gd name="connsiteX18" fmla="*/ 756444 w 1512887"/>
              <a:gd name="connsiteY18" fmla="*/ 0 h 1482407"/>
              <a:gd name="connsiteX19" fmla="*/ 756444 w 1512887"/>
              <a:gd name="connsiteY19" fmla="*/ 136644 h 1482407"/>
              <a:gd name="connsiteX20" fmla="*/ 242848 w 1512887"/>
              <a:gd name="connsiteY20" fmla="*/ 425490 h 1482407"/>
              <a:gd name="connsiteX21" fmla="*/ 756444 w 1512887"/>
              <a:gd name="connsiteY21" fmla="*/ 714335 h 1482407"/>
              <a:gd name="connsiteX22" fmla="*/ 1270000 w 1512887"/>
              <a:gd name="connsiteY22" fmla="*/ 425490 h 1482407"/>
              <a:gd name="connsiteX23" fmla="*/ 756444 w 1512887"/>
              <a:gd name="connsiteY23" fmla="*/ 136604 h 1482407"/>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12887" h="1482407">
                <a:moveTo>
                  <a:pt x="1376243" y="993974"/>
                </a:moveTo>
                <a:lnTo>
                  <a:pt x="1495901" y="1060490"/>
                </a:lnTo>
                <a:lnTo>
                  <a:pt x="756444" y="1482408"/>
                </a:lnTo>
                <a:lnTo>
                  <a:pt x="4167" y="1060490"/>
                </a:lnTo>
                <a:lnTo>
                  <a:pt x="124698" y="993974"/>
                </a:lnTo>
                <a:lnTo>
                  <a:pt x="756404" y="1344970"/>
                </a:lnTo>
                <a:lnTo>
                  <a:pt x="1376243" y="993974"/>
                </a:lnTo>
                <a:close/>
                <a:moveTo>
                  <a:pt x="1376243" y="676473"/>
                </a:moveTo>
                <a:lnTo>
                  <a:pt x="1495901" y="742990"/>
                </a:lnTo>
                <a:lnTo>
                  <a:pt x="756444" y="1164908"/>
                </a:lnTo>
                <a:lnTo>
                  <a:pt x="4167" y="742990"/>
                </a:lnTo>
                <a:lnTo>
                  <a:pt x="124698" y="676473"/>
                </a:lnTo>
                <a:lnTo>
                  <a:pt x="756404" y="1027470"/>
                </a:lnTo>
                <a:lnTo>
                  <a:pt x="1376243" y="676473"/>
                </a:lnTo>
                <a:close/>
                <a:moveTo>
                  <a:pt x="756444" y="40"/>
                </a:moveTo>
                <a:lnTo>
                  <a:pt x="1512888" y="425490"/>
                </a:lnTo>
                <a:lnTo>
                  <a:pt x="756444" y="850979"/>
                </a:lnTo>
                <a:lnTo>
                  <a:pt x="0" y="425490"/>
                </a:lnTo>
                <a:lnTo>
                  <a:pt x="756444" y="0"/>
                </a:lnTo>
                <a:close/>
                <a:moveTo>
                  <a:pt x="756444" y="136644"/>
                </a:moveTo>
                <a:lnTo>
                  <a:pt x="242848" y="425490"/>
                </a:lnTo>
                <a:lnTo>
                  <a:pt x="756444" y="714335"/>
                </a:lnTo>
                <a:lnTo>
                  <a:pt x="1270000" y="425490"/>
                </a:lnTo>
                <a:lnTo>
                  <a:pt x="756444" y="136604"/>
                </a:lnTo>
                <a:close/>
              </a:path>
            </a:pathLst>
          </a:custGeom>
          <a:solidFill>
            <a:schemeClr val="tx2"/>
          </a:solidFill>
          <a:ln w="1860" cap="flat">
            <a:noFill/>
            <a:prstDash val="solid"/>
            <a:miter/>
          </a:ln>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b="1">
              <a:latin typeface="微软雅黑" panose="020b0503020204020204" pitchFamily="34" charset="-122"/>
              <a:ea typeface="微软雅黑" panose="020b0503020204020204" pitchFamily="34" charset="-122"/>
            </a:endParaRPr>
          </a:p>
        </p:txBody>
      </p:sp>
      <p:sp>
        <p:nvSpPr>
          <p:cNvPr id="8" name="Shape3">
            <a:extLst>
              <a:ext uri="{FF2B5EF4-FFF2-40B4-BE49-F238E27FC236}">
                <a16:creationId xmlns:a16="http://schemas.microsoft.com/office/drawing/2014/main" id="{32B7A7F0-3FC9-9CAB-502D-61BB795C2F01}"/>
              </a:ext>
            </a:extLst>
          </p:cNvPr>
          <p:cNvSpPr>
            <a:spLocks noChangeAspect="1"/>
          </p:cNvSpPr>
          <p:nvPr/>
        </p:nvSpPr>
        <p:spPr>
          <a:xfrm>
            <a:off x="9523197" y="4241597"/>
            <a:ext cx="469723" cy="460259"/>
          </a:xfrm>
          <a:custGeom>
            <a:gdLst>
              <a:gd name="connsiteX0" fmla="*/ 1376243 w 1512887"/>
              <a:gd name="connsiteY0" fmla="*/ 993974 h 1482407"/>
              <a:gd name="connsiteX1" fmla="*/ 1495901 w 1512887"/>
              <a:gd name="connsiteY1" fmla="*/ 1060490 h 1482407"/>
              <a:gd name="connsiteX2" fmla="*/ 756444 w 1512887"/>
              <a:gd name="connsiteY2" fmla="*/ 1482408 h 1482407"/>
              <a:gd name="connsiteX3" fmla="*/ 4167 w 1512887"/>
              <a:gd name="connsiteY3" fmla="*/ 1060490 h 1482407"/>
              <a:gd name="connsiteX4" fmla="*/ 124698 w 1512887"/>
              <a:gd name="connsiteY4" fmla="*/ 993974 h 1482407"/>
              <a:gd name="connsiteX5" fmla="*/ 756404 w 1512887"/>
              <a:gd name="connsiteY5" fmla="*/ 1344970 h 1482407"/>
              <a:gd name="connsiteX6" fmla="*/ 1376243 w 1512887"/>
              <a:gd name="connsiteY6" fmla="*/ 993974 h 1482407"/>
              <a:gd name="connsiteX7" fmla="*/ 1376243 w 1512887"/>
              <a:gd name="connsiteY7" fmla="*/ 676473 h 1482407"/>
              <a:gd name="connsiteX8" fmla="*/ 1495901 w 1512887"/>
              <a:gd name="connsiteY8" fmla="*/ 742990 h 1482407"/>
              <a:gd name="connsiteX9" fmla="*/ 756444 w 1512887"/>
              <a:gd name="connsiteY9" fmla="*/ 1164908 h 1482407"/>
              <a:gd name="connsiteX10" fmla="*/ 4167 w 1512887"/>
              <a:gd name="connsiteY10" fmla="*/ 742990 h 1482407"/>
              <a:gd name="connsiteX11" fmla="*/ 124698 w 1512887"/>
              <a:gd name="connsiteY11" fmla="*/ 676473 h 1482407"/>
              <a:gd name="connsiteX12" fmla="*/ 756404 w 1512887"/>
              <a:gd name="connsiteY12" fmla="*/ 1027470 h 1482407"/>
              <a:gd name="connsiteX13" fmla="*/ 1376243 w 1512887"/>
              <a:gd name="connsiteY13" fmla="*/ 676473 h 1482407"/>
              <a:gd name="connsiteX14" fmla="*/ 756444 w 1512887"/>
              <a:gd name="connsiteY14" fmla="*/ 40 h 1482407"/>
              <a:gd name="connsiteX15" fmla="*/ 1512888 w 1512887"/>
              <a:gd name="connsiteY15" fmla="*/ 425490 h 1482407"/>
              <a:gd name="connsiteX16" fmla="*/ 756444 w 1512887"/>
              <a:gd name="connsiteY16" fmla="*/ 850979 h 1482407"/>
              <a:gd name="connsiteX17" fmla="*/ 0 w 1512887"/>
              <a:gd name="connsiteY17" fmla="*/ 425490 h 1482407"/>
              <a:gd name="connsiteX18" fmla="*/ 756444 w 1512887"/>
              <a:gd name="connsiteY18" fmla="*/ 0 h 1482407"/>
              <a:gd name="connsiteX19" fmla="*/ 756444 w 1512887"/>
              <a:gd name="connsiteY19" fmla="*/ 136644 h 1482407"/>
              <a:gd name="connsiteX20" fmla="*/ 242848 w 1512887"/>
              <a:gd name="connsiteY20" fmla="*/ 425490 h 1482407"/>
              <a:gd name="connsiteX21" fmla="*/ 756444 w 1512887"/>
              <a:gd name="connsiteY21" fmla="*/ 714335 h 1482407"/>
              <a:gd name="connsiteX22" fmla="*/ 1270000 w 1512887"/>
              <a:gd name="connsiteY22" fmla="*/ 425490 h 1482407"/>
              <a:gd name="connsiteX23" fmla="*/ 756444 w 1512887"/>
              <a:gd name="connsiteY23" fmla="*/ 136604 h 1482407"/>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12887" h="1482407">
                <a:moveTo>
                  <a:pt x="1376243" y="993974"/>
                </a:moveTo>
                <a:lnTo>
                  <a:pt x="1495901" y="1060490"/>
                </a:lnTo>
                <a:lnTo>
                  <a:pt x="756444" y="1482408"/>
                </a:lnTo>
                <a:lnTo>
                  <a:pt x="4167" y="1060490"/>
                </a:lnTo>
                <a:lnTo>
                  <a:pt x="124698" y="993974"/>
                </a:lnTo>
                <a:lnTo>
                  <a:pt x="756404" y="1344970"/>
                </a:lnTo>
                <a:lnTo>
                  <a:pt x="1376243" y="993974"/>
                </a:lnTo>
                <a:close/>
                <a:moveTo>
                  <a:pt x="1376243" y="676473"/>
                </a:moveTo>
                <a:lnTo>
                  <a:pt x="1495901" y="742990"/>
                </a:lnTo>
                <a:lnTo>
                  <a:pt x="756444" y="1164908"/>
                </a:lnTo>
                <a:lnTo>
                  <a:pt x="4167" y="742990"/>
                </a:lnTo>
                <a:lnTo>
                  <a:pt x="124698" y="676473"/>
                </a:lnTo>
                <a:lnTo>
                  <a:pt x="756404" y="1027470"/>
                </a:lnTo>
                <a:lnTo>
                  <a:pt x="1376243" y="676473"/>
                </a:lnTo>
                <a:close/>
                <a:moveTo>
                  <a:pt x="756444" y="40"/>
                </a:moveTo>
                <a:lnTo>
                  <a:pt x="1512888" y="425490"/>
                </a:lnTo>
                <a:lnTo>
                  <a:pt x="756444" y="850979"/>
                </a:lnTo>
                <a:lnTo>
                  <a:pt x="0" y="425490"/>
                </a:lnTo>
                <a:lnTo>
                  <a:pt x="756444" y="0"/>
                </a:lnTo>
                <a:close/>
                <a:moveTo>
                  <a:pt x="756444" y="136644"/>
                </a:moveTo>
                <a:lnTo>
                  <a:pt x="242848" y="425490"/>
                </a:lnTo>
                <a:lnTo>
                  <a:pt x="756444" y="714335"/>
                </a:lnTo>
                <a:lnTo>
                  <a:pt x="1270000" y="425490"/>
                </a:lnTo>
                <a:lnTo>
                  <a:pt x="756444" y="136604"/>
                </a:lnTo>
                <a:close/>
              </a:path>
            </a:pathLst>
          </a:custGeom>
          <a:solidFill>
            <a:schemeClr val="tx2"/>
          </a:solidFill>
          <a:ln w="1860" cap="flat">
            <a:noFill/>
            <a:prstDash val="solid"/>
            <a:miter/>
          </a:ln>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b="1">
              <a:latin typeface="微软雅黑" panose="020b0503020204020204" pitchFamily="34" charset="-122"/>
              <a:ea typeface="微软雅黑" panose="020b0503020204020204" pitchFamily="34" charset="-122"/>
            </a:endParaRPr>
          </a:p>
        </p:txBody>
      </p:sp>
    </p:spTree>
    <p:custDataLst>
      <p:tags r:id="rId13"/>
    </p:custDataLst>
    <p:extLst>
      <p:ext uri="{BB962C8B-B14F-4D97-AF65-F5344CB8AC3E}">
        <p14:creationId val="2840132387"/>
      </p:ext>
    </p:extLst>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chapter_3">
    <p:bg>
      <p:bgPr>
        <a:solidFill>
          <a:schemeClr val="bg1"/>
        </a:solidFill>
        <a:effectLst/>
      </p:bgPr>
    </p:bg>
    <p:spTree>
      <p:nvGrpSpPr>
        <p:cNvPr id="1" name=""/>
        <p:cNvGrpSpPr/>
        <p:nvPr/>
      </p:nvGrpSpPr>
      <p:grpSpPr>
        <a:xfrm>
          <a:off x="0" y="0"/>
          <a:ext cx="0" cy="0"/>
        </a:xfrm>
      </p:grpSpPr>
      <p:sp>
        <p:nvSpPr>
          <p:cNvPr id="15" name="任意多边形: 形状 14">
            <a:extLst>
              <a:ext uri="{FF2B5EF4-FFF2-40B4-BE49-F238E27FC236}">
                <a16:creationId xmlns:a16="http://schemas.microsoft.com/office/drawing/2014/main" id="{175C1040-2F60-9A0C-329E-0937D6C9E84E}"/>
              </a:ext>
            </a:extLst>
          </p:cNvPr>
          <p:cNvSpPr/>
          <p:nvPr/>
        </p:nvSpPr>
        <p:spPr>
          <a:xfrm>
            <a:off x="6041391" y="4661782"/>
            <a:ext cx="6150609" cy="2196219"/>
          </a:xfrm>
          <a:custGeom>
            <a:gdLst>
              <a:gd name="connsiteX0" fmla="*/ 4870721 w 6150609"/>
              <a:gd name="connsiteY0" fmla="*/ 0 h 2196219"/>
              <a:gd name="connsiteX1" fmla="*/ 6150609 w 6150609"/>
              <a:gd name="connsiteY1" fmla="*/ 0 h 2196219"/>
              <a:gd name="connsiteX2" fmla="*/ 6150609 w 6150609"/>
              <a:gd name="connsiteY2" fmla="*/ 2196219 h 2196219"/>
              <a:gd name="connsiteX3" fmla="*/ 0 w 6150609"/>
              <a:gd name="connsiteY3" fmla="*/ 2196219 h 2196219"/>
              <a:gd name="connsiteX4" fmla="*/ 56789 w 6150609"/>
              <a:gd name="connsiteY4" fmla="*/ 2130660 h 2196219"/>
              <a:gd name="connsiteX5" fmla="*/ 4870721 w 6150609"/>
              <a:gd name="connsiteY5" fmla="*/ 0 h 2196219"/>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50609" h="2196219">
                <a:moveTo>
                  <a:pt x="4870721" y="0"/>
                </a:moveTo>
                <a:lnTo>
                  <a:pt x="6150609" y="0"/>
                </a:lnTo>
                <a:lnTo>
                  <a:pt x="6150609" y="2196219"/>
                </a:lnTo>
                <a:lnTo>
                  <a:pt x="0" y="2196219"/>
                </a:lnTo>
                <a:lnTo>
                  <a:pt x="56789" y="2130660"/>
                </a:lnTo>
                <a:cubicBezTo>
                  <a:pt x="1246442" y="821751"/>
                  <a:pt x="2962616" y="0"/>
                  <a:pt x="4870721"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rgbClr val="FFFFFF"/>
                </a:solidFill>
                <a:latin typeface="等线" panose="02110004020202020204"/>
                <a:ea typeface="+mn-ea"/>
                <a:cs typeface="+mn-cs"/>
              </a:defRPr>
            </a:lvl1pPr>
            <a:lvl2pPr marL="457200" algn="l" defTabSz="914400" rtl="0" eaLnBrk="1" latinLnBrk="0" hangingPunct="1">
              <a:defRPr sz="1800" kern="1200">
                <a:solidFill>
                  <a:srgbClr val="FFFFFF"/>
                </a:solidFill>
                <a:latin typeface="等线" panose="02110004020202020204"/>
                <a:ea typeface="+mn-ea"/>
                <a:cs typeface="+mn-cs"/>
              </a:defRPr>
            </a:lvl2pPr>
            <a:lvl3pPr marL="914400" algn="l" defTabSz="914400" rtl="0" eaLnBrk="1" latinLnBrk="0" hangingPunct="1">
              <a:defRPr sz="1800" kern="1200">
                <a:solidFill>
                  <a:srgbClr val="FFFFFF"/>
                </a:solidFill>
                <a:latin typeface="等线" panose="02110004020202020204"/>
                <a:ea typeface="+mn-ea"/>
                <a:cs typeface="+mn-cs"/>
              </a:defRPr>
            </a:lvl3pPr>
            <a:lvl4pPr marL="1371600" algn="l" defTabSz="914400" rtl="0" eaLnBrk="1" latinLnBrk="0" hangingPunct="1">
              <a:defRPr sz="1800" kern="1200">
                <a:solidFill>
                  <a:srgbClr val="FFFFFF"/>
                </a:solidFill>
                <a:latin typeface="等线" panose="02110004020202020204"/>
                <a:ea typeface="+mn-ea"/>
                <a:cs typeface="+mn-cs"/>
              </a:defRPr>
            </a:lvl4pPr>
            <a:lvl5pPr marL="1828800" algn="l" defTabSz="914400" rtl="0" eaLnBrk="1" latinLnBrk="0" hangingPunct="1">
              <a:defRPr sz="1800" kern="1200">
                <a:solidFill>
                  <a:srgbClr val="FFFFFF"/>
                </a:solidFill>
                <a:latin typeface="等线" panose="02110004020202020204"/>
                <a:ea typeface="+mn-ea"/>
                <a:cs typeface="+mn-cs"/>
              </a:defRPr>
            </a:lvl5pPr>
            <a:lvl6pPr marL="2286000" algn="l" defTabSz="914400" rtl="0" eaLnBrk="1" latinLnBrk="0" hangingPunct="1">
              <a:defRPr sz="1800" kern="1200">
                <a:solidFill>
                  <a:srgbClr val="FFFFFF"/>
                </a:solidFill>
                <a:latin typeface="等线" panose="02110004020202020204"/>
                <a:ea typeface="+mn-ea"/>
                <a:cs typeface="+mn-cs"/>
              </a:defRPr>
            </a:lvl6pPr>
            <a:lvl7pPr marL="2743200" algn="l" defTabSz="914400" rtl="0" eaLnBrk="1" latinLnBrk="0" hangingPunct="1">
              <a:defRPr sz="1800" kern="1200">
                <a:solidFill>
                  <a:srgbClr val="FFFFFF"/>
                </a:solidFill>
                <a:latin typeface="等线" panose="02110004020202020204"/>
                <a:ea typeface="+mn-ea"/>
                <a:cs typeface="+mn-cs"/>
              </a:defRPr>
            </a:lvl7pPr>
            <a:lvl8pPr marL="3200400" algn="l" defTabSz="914400" rtl="0" eaLnBrk="1" latinLnBrk="0" hangingPunct="1">
              <a:defRPr sz="1800" kern="1200">
                <a:solidFill>
                  <a:srgbClr val="FFFFFF"/>
                </a:solidFill>
                <a:latin typeface="等线" panose="02110004020202020204"/>
                <a:ea typeface="+mn-ea"/>
                <a:cs typeface="+mn-cs"/>
              </a:defRPr>
            </a:lvl8pPr>
            <a:lvl9pPr marL="3657600" algn="l" defTabSz="914400" rtl="0" eaLnBrk="1" latinLnBrk="0" hangingPunct="1">
              <a:defRPr sz="1800" kern="1200">
                <a:solidFill>
                  <a:srgbClr val="FFFFFF"/>
                </a:solidFill>
                <a:latin typeface="等线" panose="02110004020202020204"/>
                <a:ea typeface="+mn-ea"/>
                <a:cs typeface="+mn-cs"/>
              </a:defRPr>
            </a:lvl9pPr>
          </a:lstStyle>
          <a:p>
            <a:pPr algn="ctr"/>
            <a:endParaRPr lang="zh-CN" altLang="en-US"/>
          </a:p>
        </p:txBody>
      </p:sp>
      <p:sp>
        <p:nvSpPr>
          <p:cNvPr id="2" name="Text1">
            <a:extLst>
              <a:ext uri="{FF2B5EF4-FFF2-40B4-BE49-F238E27FC236}">
                <a16:creationId xmlns:a16="http://schemas.microsoft.com/office/drawing/2014/main" id="{D782D0B9-9B18-1026-D96F-D2671B2CD635}"/>
              </a:ext>
            </a:extLst>
          </p:cNvPr>
          <p:cNvSpPr txBox="1"/>
          <p:nvPr>
            <p:custDataLst>
              <p:tags r:id="rId3"/>
            </p:custDataLst>
          </p:nvPr>
        </p:nvSpPr>
        <p:spPr>
          <a:xfrm>
            <a:off x="952569" y="1172764"/>
            <a:ext cx="1904999" cy="1259734"/>
          </a:xfrm>
          <a:prstGeom prst="rect">
            <a:avLst/>
          </a:prstGeom>
          <a:noFill/>
        </p:spPr>
        <p:txBody>
          <a:bodyPr wrap="square" rtlCol="0" anchor="ctr">
            <a:normAutofit fontScale="97500"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ct val="0"/>
              </a:spcBef>
            </a:pPr>
            <a:r>
              <a:rPr lang="en-US" altLang="zh-CN" sz="7200" b="1">
                <a:solidFill>
                  <a:schemeClr val="accent1"/>
                </a:solidFill>
                <a:latin typeface="微软雅黑" panose="020b0503020204020204" pitchFamily="34" charset="-122"/>
                <a:ea typeface="微软雅黑" panose="020b0503020204020204" pitchFamily="34" charset="-122"/>
              </a:rPr>
              <a:t>04</a:t>
            </a:r>
          </a:p>
        </p:txBody>
      </p:sp>
      <p:sp>
        <p:nvSpPr>
          <p:cNvPr id="3" name="Text2">
            <a:extLst>
              <a:ext uri="{FF2B5EF4-FFF2-40B4-BE49-F238E27FC236}">
                <a16:creationId xmlns:a16="http://schemas.microsoft.com/office/drawing/2014/main" id="{95186D21-71B0-FE57-63BC-C07FD03C2736}"/>
              </a:ext>
            </a:extLst>
          </p:cNvPr>
          <p:cNvSpPr txBox="1"/>
          <p:nvPr>
            <p:custDataLst>
              <p:tags r:id="rId4"/>
            </p:custDataLst>
          </p:nvPr>
        </p:nvSpPr>
        <p:spPr>
          <a:xfrm>
            <a:off x="1132909" y="2987120"/>
            <a:ext cx="6291474" cy="1881505"/>
          </a:xfrm>
          <a:prstGeom prst="rect">
            <a:avLst/>
          </a:prstGeom>
          <a:noFill/>
        </p:spPr>
        <p:txBody>
          <a:bodyPr wrap="square" rtlCol="0" anchor="b" anchorCtr="0">
            <a:normAutofit/>
          </a:bodyPr>
          <a:lstStyle>
            <a:defPPr>
              <a:defRPr lang="en-US"/>
            </a:defPPr>
            <a:lvl1pPr marL="0" algn="l" defTabSz="914400" rtl="0" eaLnBrk="1" latinLnBrk="0" hangingPunct="1">
              <a:defRPr sz="11000" b="1" kern="1200" spc="-150">
                <a:solidFill>
                  <a:srgbClr val="8034FF"/>
                </a:solidFill>
                <a:latin typeface="Avenir LT Pro 65 Medium" panose="020b0603020203020204" pitchFamily="34" charset="0"/>
                <a:ea typeface="Inter Medium" panose="020b0502030000000004" pitchFamily="34" charset="0"/>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6000" spc="0">
                <a:solidFill>
                  <a:schemeClr val="tx1"/>
                </a:solidFill>
                <a:uFillTx/>
                <a:latin typeface="微软雅黑" panose="020b0503020204020204" pitchFamily="34" charset="-122"/>
                <a:ea typeface="微软雅黑" panose="020b0503020204020204" pitchFamily="34" charset="-122"/>
                <a:cs typeface="字体圈欣意冠黑体" panose="00000500000000000000" charset="-122"/>
                <a:sym typeface="+mn-lt"/>
              </a:rPr>
              <a:t>模型解释性</a:t>
            </a:r>
          </a:p>
        </p:txBody>
      </p:sp>
      <p:sp>
        <p:nvSpPr>
          <p:cNvPr id="4" name="Text3">
            <a:extLst>
              <a:ext uri="{FF2B5EF4-FFF2-40B4-BE49-F238E27FC236}">
                <a16:creationId xmlns:a16="http://schemas.microsoft.com/office/drawing/2014/main" id="{A8C161BE-6EDC-6BE1-5019-5BF15A293E1A}"/>
              </a:ext>
            </a:extLst>
          </p:cNvPr>
          <p:cNvSpPr txBox="1"/>
          <p:nvPr>
            <p:custDataLst>
              <p:tags r:id="rId5"/>
            </p:custDataLst>
          </p:nvPr>
        </p:nvSpPr>
        <p:spPr>
          <a:xfrm>
            <a:off x="1132909" y="4937205"/>
            <a:ext cx="5800154" cy="748030"/>
          </a:xfrm>
          <a:prstGeom prst="rect">
            <a:avLst/>
          </a:prstGeom>
          <a:noFill/>
        </p:spPr>
        <p:txBody>
          <a:bodyPr wrap="square" rtlCol="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a:solidFill>
                  <a:schemeClr val="bg2"/>
                </a:solidFill>
                <a:uFillTx/>
                <a:latin typeface="微软雅黑" panose="020b0503020204020204" pitchFamily="34" charset="-122"/>
                <a:ea typeface="微软雅黑" panose="020b0503020204020204" pitchFamily="34" charset="-122"/>
                <a:cs typeface="Open Sans" panose="020b0606030504020204" pitchFamily="34" charset="0"/>
              </a:rPr>
              <a:t>Model interpretability</a:t>
            </a:r>
          </a:p>
        </p:txBody>
      </p:sp>
      <p:grpSp>
        <p:nvGrpSpPr>
          <p:cNvPr id="5" name="组合 4">
            <a:extLst>
              <a:ext uri="{FF2B5EF4-FFF2-40B4-BE49-F238E27FC236}">
                <a16:creationId xmlns:a16="http://schemas.microsoft.com/office/drawing/2014/main" id="{F3BA757B-4AB1-8BAE-C6E1-519AB576B512}"/>
              </a:ext>
            </a:extLst>
          </p:cNvPr>
          <p:cNvGrpSpPr/>
          <p:nvPr/>
        </p:nvGrpSpPr>
        <p:grpSpPr>
          <a:xfrm>
            <a:off x="1186883" y="2432765"/>
            <a:ext cx="665480" cy="250825"/>
            <a:chOff x="690695" y="266700"/>
            <a:chExt cx="1761702" cy="533400"/>
          </a:xfrm>
        </p:grpSpPr>
        <p:sp>
          <p:nvSpPr>
            <p:cNvPr id="7" name="箭头: V 形 6">
              <a:extLst>
                <a:ext uri="{FF2B5EF4-FFF2-40B4-BE49-F238E27FC236}">
                  <a16:creationId xmlns:a16="http://schemas.microsoft.com/office/drawing/2014/main" id="{AECA0A60-6828-FC12-1F95-46429F5FA77D}"/>
                </a:ext>
              </a:extLst>
            </p:cNvPr>
            <p:cNvSpPr/>
            <p:nvPr/>
          </p:nvSpPr>
          <p:spPr>
            <a:xfrm>
              <a:off x="690695"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8" name="箭头: V 形 7">
              <a:extLst>
                <a:ext uri="{FF2B5EF4-FFF2-40B4-BE49-F238E27FC236}">
                  <a16:creationId xmlns:a16="http://schemas.microsoft.com/office/drawing/2014/main" id="{9244A6DC-6FC4-3166-6222-9283330993C1}"/>
                </a:ext>
              </a:extLst>
            </p:cNvPr>
            <p:cNvSpPr/>
            <p:nvPr/>
          </p:nvSpPr>
          <p:spPr>
            <a:xfrm>
              <a:off x="1238171"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9" name="箭头: V 形 8">
              <a:extLst>
                <a:ext uri="{FF2B5EF4-FFF2-40B4-BE49-F238E27FC236}">
                  <a16:creationId xmlns:a16="http://schemas.microsoft.com/office/drawing/2014/main" id="{4716EBA2-D607-E434-8B78-98CBABC86554}"/>
                </a:ext>
              </a:extLst>
            </p:cNvPr>
            <p:cNvSpPr/>
            <p:nvPr/>
          </p:nvSpPr>
          <p:spPr>
            <a:xfrm>
              <a:off x="1785647"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sp>
        <p:nvSpPr>
          <p:cNvPr id="10" name="椭圆 9">
            <a:extLst>
              <a:ext uri="{FF2B5EF4-FFF2-40B4-BE49-F238E27FC236}">
                <a16:creationId xmlns:a16="http://schemas.microsoft.com/office/drawing/2014/main" id="{90CFD02B-1931-3CF2-3194-BE3CC1365CCF}"/>
              </a:ext>
            </a:extLst>
          </p:cNvPr>
          <p:cNvSpPr/>
          <p:nvPr/>
        </p:nvSpPr>
        <p:spPr>
          <a:xfrm>
            <a:off x="9965301" y="3346586"/>
            <a:ext cx="1964634" cy="1964634"/>
          </a:xfrm>
          <a:prstGeom prst="ellipse">
            <a:avLst/>
          </a:prstGeom>
          <a:gradFill flip="none" rotWithShape="1">
            <a:gsLst>
              <a:gs pos="0">
                <a:schemeClr val="accent2">
                  <a:alpha val="50000"/>
                </a:schemeClr>
              </a:gs>
              <a:gs pos="100000">
                <a:schemeClr val="accent3"/>
              </a:gs>
            </a:gsLst>
            <a:lin ang="27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等线" panose="02110004020202020204"/>
                <a:ea typeface="+mn-ea"/>
                <a:cs typeface="+mn-cs"/>
              </a:defRPr>
            </a:lvl1pPr>
            <a:lvl2pPr marL="457200" algn="l" defTabSz="914400" rtl="0" eaLnBrk="1" latinLnBrk="0" hangingPunct="1">
              <a:defRPr sz="1800" kern="1200">
                <a:solidFill>
                  <a:srgbClr val="FFFFFF"/>
                </a:solidFill>
                <a:latin typeface="等线" panose="02110004020202020204"/>
                <a:ea typeface="+mn-ea"/>
                <a:cs typeface="+mn-cs"/>
              </a:defRPr>
            </a:lvl2pPr>
            <a:lvl3pPr marL="914400" algn="l" defTabSz="914400" rtl="0" eaLnBrk="1" latinLnBrk="0" hangingPunct="1">
              <a:defRPr sz="1800" kern="1200">
                <a:solidFill>
                  <a:srgbClr val="FFFFFF"/>
                </a:solidFill>
                <a:latin typeface="等线" panose="02110004020202020204"/>
                <a:ea typeface="+mn-ea"/>
                <a:cs typeface="+mn-cs"/>
              </a:defRPr>
            </a:lvl3pPr>
            <a:lvl4pPr marL="1371600" algn="l" defTabSz="914400" rtl="0" eaLnBrk="1" latinLnBrk="0" hangingPunct="1">
              <a:defRPr sz="1800" kern="1200">
                <a:solidFill>
                  <a:srgbClr val="FFFFFF"/>
                </a:solidFill>
                <a:latin typeface="等线" panose="02110004020202020204"/>
                <a:ea typeface="+mn-ea"/>
                <a:cs typeface="+mn-cs"/>
              </a:defRPr>
            </a:lvl4pPr>
            <a:lvl5pPr marL="1828800" algn="l" defTabSz="914400" rtl="0" eaLnBrk="1" latinLnBrk="0" hangingPunct="1">
              <a:defRPr sz="1800" kern="1200">
                <a:solidFill>
                  <a:srgbClr val="FFFFFF"/>
                </a:solidFill>
                <a:latin typeface="等线" panose="02110004020202020204"/>
                <a:ea typeface="+mn-ea"/>
                <a:cs typeface="+mn-cs"/>
              </a:defRPr>
            </a:lvl5pPr>
            <a:lvl6pPr marL="2286000" algn="l" defTabSz="914400" rtl="0" eaLnBrk="1" latinLnBrk="0" hangingPunct="1">
              <a:defRPr sz="1800" kern="1200">
                <a:solidFill>
                  <a:srgbClr val="FFFFFF"/>
                </a:solidFill>
                <a:latin typeface="等线" panose="02110004020202020204"/>
                <a:ea typeface="+mn-ea"/>
                <a:cs typeface="+mn-cs"/>
              </a:defRPr>
            </a:lvl6pPr>
            <a:lvl7pPr marL="2743200" algn="l" defTabSz="914400" rtl="0" eaLnBrk="1" latinLnBrk="0" hangingPunct="1">
              <a:defRPr sz="1800" kern="1200">
                <a:solidFill>
                  <a:srgbClr val="FFFFFF"/>
                </a:solidFill>
                <a:latin typeface="等线" panose="02110004020202020204"/>
                <a:ea typeface="+mn-ea"/>
                <a:cs typeface="+mn-cs"/>
              </a:defRPr>
            </a:lvl7pPr>
            <a:lvl8pPr marL="3200400" algn="l" defTabSz="914400" rtl="0" eaLnBrk="1" latinLnBrk="0" hangingPunct="1">
              <a:defRPr sz="1800" kern="1200">
                <a:solidFill>
                  <a:srgbClr val="FFFFFF"/>
                </a:solidFill>
                <a:latin typeface="等线" panose="02110004020202020204"/>
                <a:ea typeface="+mn-ea"/>
                <a:cs typeface="+mn-cs"/>
              </a:defRPr>
            </a:lvl8pPr>
            <a:lvl9pPr marL="3657600" algn="l" defTabSz="914400" rtl="0" eaLnBrk="1" latinLnBrk="0" hangingPunct="1">
              <a:defRPr sz="1800" kern="1200">
                <a:solidFill>
                  <a:srgbClr val="FFFFFF"/>
                </a:solidFill>
                <a:latin typeface="等线" panose="02110004020202020204"/>
                <a:ea typeface="+mn-ea"/>
                <a:cs typeface="+mn-cs"/>
              </a:defRPr>
            </a:lvl9pPr>
          </a:lstStyle>
          <a:p>
            <a:pPr algn="ctr"/>
            <a:endParaRPr lang="zh-CN" altLang="en-US"/>
          </a:p>
        </p:txBody>
      </p:sp>
      <p:pic>
        <p:nvPicPr>
          <p:cNvPr id="11" name="shape 10">
            <a:extLst>
              <a:ext uri="{FF2B5EF4-FFF2-40B4-BE49-F238E27FC236}">
                <a16:creationId xmlns:a16="http://schemas.microsoft.com/office/drawing/2014/main" id="{7619774E-4F7F-C6E6-9D29-2C9BCACA42E2}"/>
              </a:ext>
            </a:extLst>
          </p:cNvPr>
          <p:cNvPicPr>
            <a:picLocks noChangeAspect="1"/>
          </p:cNvPicPr>
          <p:nvPr/>
        </p:nvPicPr>
        <p:blipFill>
          <a:blip r:embed="rId6">
            <a:extLst>
              <a:ext uri="{28A0092B-C50C-407E-A947-70E740481C1C}">
                <a14:useLocalDpi xmlns:a14="http://schemas.microsoft.com/office/drawing/2010/main" val="0"/>
              </a:ext>
            </a:extLst>
          </a:blip>
          <a:srcRect l="10632" t="4121" r="9666" b="2782"/>
          <a:stretch>
            <a:fillRect/>
          </a:stretch>
        </p:blipFill>
        <p:spPr>
          <a:xfrm>
            <a:off x="8743949" y="2985210"/>
            <a:ext cx="2870677" cy="3353144"/>
          </a:xfrm>
          <a:prstGeom prst="rect">
            <a:avLst/>
          </a:prstGeom>
        </p:spPr>
      </p:pic>
    </p:spTree>
    <p:custDataLst>
      <p:tags r:id="rId7"/>
    </p:custDataLst>
    <p:extLst>
      <p:ext uri="{BB962C8B-B14F-4D97-AF65-F5344CB8AC3E}">
        <p14:creationId val="4007231668"/>
      </p:ext>
    </p:extLst>
  </p:cSld>
  <p:clrMapOvr>
    <a:masterClrMapping/>
  </p:clrMapOvr>
  <p:transition/>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content">
    <p:spTree>
      <p:nvGrpSpPr>
        <p:cNvPr id="1" name=""/>
        <p:cNvGrpSpPr/>
        <p:nvPr/>
      </p:nvGrpSpPr>
      <p:grpSpPr>
        <a:xfrm>
          <a:off x="0" y="0"/>
          <a:ext cx="0" cy="0"/>
        </a:xfrm>
      </p:grpSpPr>
      <p:sp>
        <p:nvSpPr>
          <p:cNvPr id="25" name="!!平滑3"/>
          <p:cNvSpPr/>
          <p:nvPr>
            <p:custDataLst>
              <p:tags r:id="rId3"/>
            </p:custDataLst>
          </p:nvPr>
        </p:nvSpPr>
        <p:spPr>
          <a:xfrm>
            <a:off x="11181144" y="0"/>
            <a:ext cx="835660" cy="835660"/>
          </a:xfrm>
          <a:custGeom>
            <a:gdLst>
              <a:gd name="connsiteX0" fmla="*/ 0 w 677106"/>
              <a:gd name="connsiteY0" fmla="*/ 0 h 677107"/>
              <a:gd name="connsiteX1" fmla="*/ 677106 w 677106"/>
              <a:gd name="connsiteY1" fmla="*/ 0 h 677107"/>
              <a:gd name="connsiteX2" fmla="*/ 136460 w 677106"/>
              <a:gd name="connsiteY2" fmla="*/ 663351 h 677107"/>
              <a:gd name="connsiteX3" fmla="*/ 0 w 677106"/>
              <a:gd name="connsiteY3" fmla="*/ 677107 h 677107"/>
            </a:gdLst>
            <a:cxnLst>
              <a:cxn ang="0">
                <a:pos x="connsiteX0" y="connsiteY0"/>
              </a:cxn>
              <a:cxn ang="0">
                <a:pos x="connsiteX1" y="connsiteY1"/>
              </a:cxn>
              <a:cxn ang="0">
                <a:pos x="connsiteX2" y="connsiteY2"/>
              </a:cxn>
              <a:cxn ang="0">
                <a:pos x="connsiteX3" y="connsiteY3"/>
              </a:cxn>
            </a:cxnLst>
            <a:rect l="l" t="t" r="r" b="b"/>
            <a:pathLst>
              <a:path w="677106" h="677107">
                <a:moveTo>
                  <a:pt x="0" y="0"/>
                </a:moveTo>
                <a:lnTo>
                  <a:pt x="677106" y="0"/>
                </a:lnTo>
                <a:cubicBezTo>
                  <a:pt x="677106" y="327212"/>
                  <a:pt x="445006" y="600213"/>
                  <a:pt x="136460" y="663351"/>
                </a:cubicBezTo>
                <a:lnTo>
                  <a:pt x="0" y="677107"/>
                </a:lnTo>
                <a:close/>
              </a:path>
            </a:pathLst>
          </a:custGeom>
          <a:gradFill flip="none" rotWithShape="1">
            <a:gsLst>
              <a:gs pos="0">
                <a:schemeClr val="accent1">
                  <a:alpha val="54000"/>
                </a:schemeClr>
              </a:gs>
              <a:gs pos="100000">
                <a:schemeClr val="accent1">
                  <a:alpha val="2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marL="0" algn="l" defTabSz="914400" rtl="0" eaLnBrk="1" latinLnBrk="0" hangingPunct="1">
              <a:defRPr sz="1800" kern="1200">
                <a:solidFill>
                  <a:srgbClr val="FFFFFF"/>
                </a:solidFill>
                <a:latin typeface="等线" panose="02110004020202020204"/>
                <a:ea typeface="+mn-ea"/>
                <a:cs typeface="+mn-cs"/>
              </a:defRPr>
            </a:lvl1pPr>
            <a:lvl2pPr marL="457200" algn="l" defTabSz="914400" rtl="0" eaLnBrk="1" latinLnBrk="0" hangingPunct="1">
              <a:defRPr sz="1800" kern="1200">
                <a:solidFill>
                  <a:srgbClr val="FFFFFF"/>
                </a:solidFill>
                <a:latin typeface="等线" panose="02110004020202020204"/>
                <a:ea typeface="+mn-ea"/>
                <a:cs typeface="+mn-cs"/>
              </a:defRPr>
            </a:lvl2pPr>
            <a:lvl3pPr marL="914400" algn="l" defTabSz="914400" rtl="0" eaLnBrk="1" latinLnBrk="0" hangingPunct="1">
              <a:defRPr sz="1800" kern="1200">
                <a:solidFill>
                  <a:srgbClr val="FFFFFF"/>
                </a:solidFill>
                <a:latin typeface="等线" panose="02110004020202020204"/>
                <a:ea typeface="+mn-ea"/>
                <a:cs typeface="+mn-cs"/>
              </a:defRPr>
            </a:lvl3pPr>
            <a:lvl4pPr marL="1371600" algn="l" defTabSz="914400" rtl="0" eaLnBrk="1" latinLnBrk="0" hangingPunct="1">
              <a:defRPr sz="1800" kern="1200">
                <a:solidFill>
                  <a:srgbClr val="FFFFFF"/>
                </a:solidFill>
                <a:latin typeface="等线" panose="02110004020202020204"/>
                <a:ea typeface="+mn-ea"/>
                <a:cs typeface="+mn-cs"/>
              </a:defRPr>
            </a:lvl4pPr>
            <a:lvl5pPr marL="1828800" algn="l" defTabSz="914400" rtl="0" eaLnBrk="1" latinLnBrk="0" hangingPunct="1">
              <a:defRPr sz="1800" kern="1200">
                <a:solidFill>
                  <a:srgbClr val="FFFFFF"/>
                </a:solidFill>
                <a:latin typeface="等线" panose="02110004020202020204"/>
                <a:ea typeface="+mn-ea"/>
                <a:cs typeface="+mn-cs"/>
              </a:defRPr>
            </a:lvl5pPr>
            <a:lvl6pPr marL="2286000" algn="l" defTabSz="914400" rtl="0" eaLnBrk="1" latinLnBrk="0" hangingPunct="1">
              <a:defRPr sz="1800" kern="1200">
                <a:solidFill>
                  <a:srgbClr val="FFFFFF"/>
                </a:solidFill>
                <a:latin typeface="等线" panose="02110004020202020204"/>
                <a:ea typeface="+mn-ea"/>
                <a:cs typeface="+mn-cs"/>
              </a:defRPr>
            </a:lvl6pPr>
            <a:lvl7pPr marL="2743200" algn="l" defTabSz="914400" rtl="0" eaLnBrk="1" latinLnBrk="0" hangingPunct="1">
              <a:defRPr sz="1800" kern="1200">
                <a:solidFill>
                  <a:srgbClr val="FFFFFF"/>
                </a:solidFill>
                <a:latin typeface="等线" panose="02110004020202020204"/>
                <a:ea typeface="+mn-ea"/>
                <a:cs typeface="+mn-cs"/>
              </a:defRPr>
            </a:lvl7pPr>
            <a:lvl8pPr marL="3200400" algn="l" defTabSz="914400" rtl="0" eaLnBrk="1" latinLnBrk="0" hangingPunct="1">
              <a:defRPr sz="1800" kern="1200">
                <a:solidFill>
                  <a:srgbClr val="FFFFFF"/>
                </a:solidFill>
                <a:latin typeface="等线" panose="02110004020202020204"/>
                <a:ea typeface="+mn-ea"/>
                <a:cs typeface="+mn-cs"/>
              </a:defRPr>
            </a:lvl8pPr>
            <a:lvl9pPr marL="3657600" algn="l" defTabSz="914400" rtl="0" eaLnBrk="1" latinLnBrk="0" hangingPunct="1">
              <a:defRPr sz="1800" kern="1200">
                <a:solidFill>
                  <a:srgbClr val="FFFFFF"/>
                </a:solidFill>
                <a:latin typeface="等线" panose="02110004020202020204"/>
                <a:ea typeface="+mn-ea"/>
                <a:cs typeface="+mn-cs"/>
              </a:defRPr>
            </a:lvl9pPr>
          </a:lstStyle>
          <a:p>
            <a:pPr lvl="0" algn="ctr">
              <a:buClrTx/>
              <a:buSzTx/>
              <a:buFontTx/>
            </a:pPr>
            <a:endParaRPr lang="en-US">
              <a:solidFill>
                <a:schemeClr val="tx1"/>
              </a:solidFill>
              <a:latin typeface="微软雅黑" panose="020b0503020204020204" pitchFamily="34" charset="-122"/>
              <a:ea typeface="微软雅黑" panose="020b0503020204020204" pitchFamily="34" charset="-122"/>
              <a:sym typeface="+mn-ea"/>
            </a:endParaRPr>
          </a:p>
        </p:txBody>
      </p:sp>
      <p:sp>
        <p:nvSpPr>
          <p:cNvPr id="8" name="!!平滑4"/>
          <p:cNvSpPr/>
          <p:nvPr>
            <p:custDataLst>
              <p:tags r:id="rId4"/>
            </p:custDataLst>
          </p:nvPr>
        </p:nvSpPr>
        <p:spPr>
          <a:xfrm>
            <a:off x="6499843" y="3534508"/>
            <a:ext cx="1794510" cy="1794510"/>
          </a:xfrm>
          <a:prstGeom prst="ellipse">
            <a:avLst/>
          </a:prstGeom>
          <a:gradFill flip="none" rotWithShape="1">
            <a:gsLst>
              <a:gs pos="0">
                <a:schemeClr val="accent1">
                  <a:alpha val="63000"/>
                </a:schemeClr>
              </a:gs>
              <a:gs pos="100000">
                <a:schemeClr val="accent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marL="0" algn="l" defTabSz="914400" rtl="0" eaLnBrk="1" latinLnBrk="0" hangingPunct="1">
              <a:defRPr sz="1800" kern="1200">
                <a:solidFill>
                  <a:srgbClr val="FFFFFF"/>
                </a:solidFill>
                <a:latin typeface="等线" panose="02110004020202020204"/>
                <a:ea typeface="+mn-ea"/>
                <a:cs typeface="+mn-cs"/>
              </a:defRPr>
            </a:lvl1pPr>
            <a:lvl2pPr marL="457200" algn="l" defTabSz="914400" rtl="0" eaLnBrk="1" latinLnBrk="0" hangingPunct="1">
              <a:defRPr sz="1800" kern="1200">
                <a:solidFill>
                  <a:srgbClr val="FFFFFF"/>
                </a:solidFill>
                <a:latin typeface="等线" panose="02110004020202020204"/>
                <a:ea typeface="+mn-ea"/>
                <a:cs typeface="+mn-cs"/>
              </a:defRPr>
            </a:lvl2pPr>
            <a:lvl3pPr marL="914400" algn="l" defTabSz="914400" rtl="0" eaLnBrk="1" latinLnBrk="0" hangingPunct="1">
              <a:defRPr sz="1800" kern="1200">
                <a:solidFill>
                  <a:srgbClr val="FFFFFF"/>
                </a:solidFill>
                <a:latin typeface="等线" panose="02110004020202020204"/>
                <a:ea typeface="+mn-ea"/>
                <a:cs typeface="+mn-cs"/>
              </a:defRPr>
            </a:lvl3pPr>
            <a:lvl4pPr marL="1371600" algn="l" defTabSz="914400" rtl="0" eaLnBrk="1" latinLnBrk="0" hangingPunct="1">
              <a:defRPr sz="1800" kern="1200">
                <a:solidFill>
                  <a:srgbClr val="FFFFFF"/>
                </a:solidFill>
                <a:latin typeface="等线" panose="02110004020202020204"/>
                <a:ea typeface="+mn-ea"/>
                <a:cs typeface="+mn-cs"/>
              </a:defRPr>
            </a:lvl4pPr>
            <a:lvl5pPr marL="1828800" algn="l" defTabSz="914400" rtl="0" eaLnBrk="1" latinLnBrk="0" hangingPunct="1">
              <a:defRPr sz="1800" kern="1200">
                <a:solidFill>
                  <a:srgbClr val="FFFFFF"/>
                </a:solidFill>
                <a:latin typeface="等线" panose="02110004020202020204"/>
                <a:ea typeface="+mn-ea"/>
                <a:cs typeface="+mn-cs"/>
              </a:defRPr>
            </a:lvl5pPr>
            <a:lvl6pPr marL="2286000" algn="l" defTabSz="914400" rtl="0" eaLnBrk="1" latinLnBrk="0" hangingPunct="1">
              <a:defRPr sz="1800" kern="1200">
                <a:solidFill>
                  <a:srgbClr val="FFFFFF"/>
                </a:solidFill>
                <a:latin typeface="等线" panose="02110004020202020204"/>
                <a:ea typeface="+mn-ea"/>
                <a:cs typeface="+mn-cs"/>
              </a:defRPr>
            </a:lvl6pPr>
            <a:lvl7pPr marL="2743200" algn="l" defTabSz="914400" rtl="0" eaLnBrk="1" latinLnBrk="0" hangingPunct="1">
              <a:defRPr sz="1800" kern="1200">
                <a:solidFill>
                  <a:srgbClr val="FFFFFF"/>
                </a:solidFill>
                <a:latin typeface="等线" panose="02110004020202020204"/>
                <a:ea typeface="+mn-ea"/>
                <a:cs typeface="+mn-cs"/>
              </a:defRPr>
            </a:lvl7pPr>
            <a:lvl8pPr marL="3200400" algn="l" defTabSz="914400" rtl="0" eaLnBrk="1" latinLnBrk="0" hangingPunct="1">
              <a:defRPr sz="1800" kern="1200">
                <a:solidFill>
                  <a:srgbClr val="FFFFFF"/>
                </a:solidFill>
                <a:latin typeface="等线" panose="02110004020202020204"/>
                <a:ea typeface="+mn-ea"/>
                <a:cs typeface="+mn-cs"/>
              </a:defRPr>
            </a:lvl8pPr>
            <a:lvl9pPr marL="3657600" algn="l" defTabSz="914400" rtl="0" eaLnBrk="1" latinLnBrk="0" hangingPunct="1">
              <a:defRPr sz="1800" kern="1200">
                <a:solidFill>
                  <a:srgbClr val="FFFFFF"/>
                </a:solidFill>
                <a:latin typeface="等线" panose="02110004020202020204"/>
                <a:ea typeface="+mn-ea"/>
                <a:cs typeface="+mn-cs"/>
              </a:defRPr>
            </a:lvl9pPr>
          </a:lstStyle>
          <a:p>
            <a:pPr lvl="0" algn="ctr">
              <a:buClrTx/>
              <a:buSzTx/>
              <a:buFontTx/>
            </a:pPr>
            <a:endParaRPr lang="en-US">
              <a:solidFill>
                <a:schemeClr val="tx1"/>
              </a:solidFill>
              <a:latin typeface="微软雅黑" panose="020b0503020204020204" pitchFamily="34" charset="-122"/>
              <a:ea typeface="微软雅黑" panose="020b0503020204020204" pitchFamily="34" charset="-122"/>
              <a:sym typeface="+mn-ea"/>
            </a:endParaRPr>
          </a:p>
        </p:txBody>
      </p:sp>
      <p:sp>
        <p:nvSpPr>
          <p:cNvPr id="3" name="Shape1"/>
          <p:cNvSpPr/>
          <p:nvPr>
            <p:custDataLst>
              <p:tags r:id="rId5"/>
            </p:custDataLst>
          </p:nvPr>
        </p:nvSpPr>
        <p:spPr>
          <a:xfrm>
            <a:off x="6804660" y="0"/>
            <a:ext cx="4376484" cy="4851400"/>
          </a:xfrm>
          <a:custGeom>
            <a:cxnLst>
              <a:cxn ang="3">
                <a:pos x="hc" y="t"/>
              </a:cxn>
              <a:cxn ang="cd2">
                <a:pos x="l" y="vc"/>
              </a:cxn>
              <a:cxn ang="cd4">
                <a:pos x="hc" y="b"/>
              </a:cxn>
              <a:cxn ang="0">
                <a:pos x="r" y="vc"/>
              </a:cxn>
            </a:cxnLst>
            <a:rect l="l" t="t" r="r" b="b"/>
            <a:pathLst>
              <a:path w="5944" h="6670">
                <a:moveTo>
                  <a:pt x="0" y="0"/>
                </a:moveTo>
                <a:lnTo>
                  <a:pt x="5940" y="0"/>
                </a:lnTo>
                <a:lnTo>
                  <a:pt x="5940" y="3609"/>
                </a:lnTo>
                <a:lnTo>
                  <a:pt x="5940" y="3620"/>
                </a:lnTo>
                <a:lnTo>
                  <a:pt x="5941" y="3698"/>
                </a:lnTo>
                <a:cubicBezTo>
                  <a:pt x="5993" y="5365"/>
                  <a:pt x="4466" y="6709"/>
                  <a:pt x="2971" y="6668"/>
                </a:cubicBezTo>
                <a:cubicBezTo>
                  <a:pt x="1303" y="6720"/>
                  <a:pt x="-41" y="5192"/>
                  <a:pt x="0" y="3698"/>
                </a:cubicBezTo>
                <a:lnTo>
                  <a:pt x="0" y="3698"/>
                </a:lnTo>
                <a:lnTo>
                  <a:pt x="0" y="0"/>
                </a:lnTo>
                <a:close/>
              </a:path>
            </a:pathLst>
          </a:custGeom>
          <a:blipFill>
            <a:blip r:embed="rId6"/>
            <a:stretch>
              <a:fillRect l="-83105" r="-8310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rgbClr val="FFFFFF"/>
                </a:solidFill>
                <a:latin typeface="等线" panose="02110004020202020204"/>
                <a:ea typeface="+mn-ea"/>
                <a:cs typeface="+mn-cs"/>
              </a:defRPr>
            </a:lvl1pPr>
            <a:lvl2pPr marL="457200" algn="l" defTabSz="914400" rtl="0" eaLnBrk="1" latinLnBrk="0" hangingPunct="1">
              <a:defRPr sz="1800" kern="1200">
                <a:solidFill>
                  <a:srgbClr val="FFFFFF"/>
                </a:solidFill>
                <a:latin typeface="等线" panose="02110004020202020204"/>
                <a:ea typeface="+mn-ea"/>
                <a:cs typeface="+mn-cs"/>
              </a:defRPr>
            </a:lvl2pPr>
            <a:lvl3pPr marL="914400" algn="l" defTabSz="914400" rtl="0" eaLnBrk="1" latinLnBrk="0" hangingPunct="1">
              <a:defRPr sz="1800" kern="1200">
                <a:solidFill>
                  <a:srgbClr val="FFFFFF"/>
                </a:solidFill>
                <a:latin typeface="等线" panose="02110004020202020204"/>
                <a:ea typeface="+mn-ea"/>
                <a:cs typeface="+mn-cs"/>
              </a:defRPr>
            </a:lvl3pPr>
            <a:lvl4pPr marL="1371600" algn="l" defTabSz="914400" rtl="0" eaLnBrk="1" latinLnBrk="0" hangingPunct="1">
              <a:defRPr sz="1800" kern="1200">
                <a:solidFill>
                  <a:srgbClr val="FFFFFF"/>
                </a:solidFill>
                <a:latin typeface="等线" panose="02110004020202020204"/>
                <a:ea typeface="+mn-ea"/>
                <a:cs typeface="+mn-cs"/>
              </a:defRPr>
            </a:lvl4pPr>
            <a:lvl5pPr marL="1828800" algn="l" defTabSz="914400" rtl="0" eaLnBrk="1" latinLnBrk="0" hangingPunct="1">
              <a:defRPr sz="1800" kern="1200">
                <a:solidFill>
                  <a:srgbClr val="FFFFFF"/>
                </a:solidFill>
                <a:latin typeface="等线" panose="02110004020202020204"/>
                <a:ea typeface="+mn-ea"/>
                <a:cs typeface="+mn-cs"/>
              </a:defRPr>
            </a:lvl5pPr>
            <a:lvl6pPr marL="2286000" algn="l" defTabSz="914400" rtl="0" eaLnBrk="1" latinLnBrk="0" hangingPunct="1">
              <a:defRPr sz="1800" kern="1200">
                <a:solidFill>
                  <a:srgbClr val="FFFFFF"/>
                </a:solidFill>
                <a:latin typeface="等线" panose="02110004020202020204"/>
                <a:ea typeface="+mn-ea"/>
                <a:cs typeface="+mn-cs"/>
              </a:defRPr>
            </a:lvl6pPr>
            <a:lvl7pPr marL="2743200" algn="l" defTabSz="914400" rtl="0" eaLnBrk="1" latinLnBrk="0" hangingPunct="1">
              <a:defRPr sz="1800" kern="1200">
                <a:solidFill>
                  <a:srgbClr val="FFFFFF"/>
                </a:solidFill>
                <a:latin typeface="等线" panose="02110004020202020204"/>
                <a:ea typeface="+mn-ea"/>
                <a:cs typeface="+mn-cs"/>
              </a:defRPr>
            </a:lvl7pPr>
            <a:lvl8pPr marL="3200400" algn="l" defTabSz="914400" rtl="0" eaLnBrk="1" latinLnBrk="0" hangingPunct="1">
              <a:defRPr sz="1800" kern="1200">
                <a:solidFill>
                  <a:srgbClr val="FFFFFF"/>
                </a:solidFill>
                <a:latin typeface="等线" panose="02110004020202020204"/>
                <a:ea typeface="+mn-ea"/>
                <a:cs typeface="+mn-cs"/>
              </a:defRPr>
            </a:lvl8pPr>
            <a:lvl9pPr marL="3657600" algn="l" defTabSz="914400" rtl="0" eaLnBrk="1" latinLnBrk="0" hangingPunct="1">
              <a:defRPr sz="1800" kern="1200">
                <a:solidFill>
                  <a:srgbClr val="FFFFFF"/>
                </a:solidFill>
                <a:latin typeface="等线" panose="02110004020202020204"/>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4" name="Text1">
            <a:extLst>
              <a:ext uri="{FF2B5EF4-FFF2-40B4-BE49-F238E27FC236}">
                <a16:creationId xmlns:a16="http://schemas.microsoft.com/office/drawing/2014/main" id="{0BFDA297-038E-9546-D32E-661C5537EED5}"/>
              </a:ext>
            </a:extLst>
          </p:cNvPr>
          <p:cNvSpPr txBox="1"/>
          <p:nvPr>
            <p:custDataLst>
              <p:tags r:id="rId7"/>
            </p:custDataLst>
          </p:nvPr>
        </p:nvSpPr>
        <p:spPr>
          <a:xfrm>
            <a:off x="627324" y="558848"/>
            <a:ext cx="5461807" cy="1316910"/>
          </a:xfrm>
          <a:prstGeom prst="rect">
            <a:avLst/>
          </a:prstGeom>
          <a:noFill/>
        </p:spPr>
        <p:txBody>
          <a:bodyPr wrap="square" rtlCol="0" anchor="b"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ct val="0"/>
              </a:spcBef>
              <a:spcAft>
                <a:spcPct val="0"/>
              </a:spcAft>
              <a:buClrTx/>
              <a:buSzTx/>
              <a:buFontTx/>
              <a:buNone/>
              <a:defRPr/>
            </a:pPr>
            <a:r>
              <a:rPr lang="en-US" altLang="zh-CN" sz="32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模型结构可视化</a:t>
            </a:r>
          </a:p>
        </p:txBody>
      </p:sp>
      <p:sp>
        <p:nvSpPr>
          <p:cNvPr id="5" name="Text2">
            <a:extLst>
              <a:ext uri="{FF2B5EF4-FFF2-40B4-BE49-F238E27FC236}">
                <a16:creationId xmlns:a16="http://schemas.microsoft.com/office/drawing/2014/main" id="{ECCA337D-9D17-442D-F601-03D411A6FB08}"/>
              </a:ext>
            </a:extLst>
          </p:cNvPr>
          <p:cNvSpPr txBox="1"/>
          <p:nvPr>
            <p:custDataLst>
              <p:tags r:id="rId8"/>
            </p:custDataLst>
          </p:nvPr>
        </p:nvSpPr>
        <p:spPr>
          <a:xfrm>
            <a:off x="627151" y="2055871"/>
            <a:ext cx="5468849" cy="4167827"/>
          </a:xfrm>
          <a:prstGeom prst="rect">
            <a:avLst/>
          </a:prstGeom>
          <a:noFill/>
          <a:ln>
            <a:noFill/>
          </a:ln>
        </p:spPr>
        <p:txBody>
          <a:bodyPr spcFirstLastPara="1" wrap="square" lIns="60950" tIns="30466" rIns="60950" bIns="30466"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50000"/>
              </a:lnSpc>
              <a:spcBef>
                <a:spcPct val="0"/>
              </a:spcBef>
              <a:spcAft>
                <a:spcPct val="0"/>
              </a:spcAft>
              <a:buClrTx/>
              <a:buSzTx/>
              <a:buFontTx/>
              <a:buNone/>
              <a:defRPr/>
            </a:pPr>
            <a:r>
              <a:rPr kumimoji="0" lang="zh-CN" altLang="en-US" sz="1600" b="1" i="0" u="none" strike="noStrike" kern="120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1.ID3决策树直观展示风险</a:t>
            </a:r>
          </a:p>
          <a:p>
            <a:pPr marL="0" marR="0" lvl="0" indent="0" algn="just" defTabSz="914400" rtl="0" eaLnBrk="1" fontAlgn="auto" latinLnBrk="0" hangingPunct="1">
              <a:lnSpc>
                <a:spcPct val="100000"/>
              </a:lnSpc>
              <a:spcBef>
                <a:spcPts val="1800"/>
              </a:spcBef>
              <a:spcAft>
                <a:spcPct val="0"/>
              </a:spcAft>
              <a:buClrTx/>
              <a:buSzTx/>
              <a:buFontTx/>
              <a:buNone/>
              <a:defRPr/>
            </a:pPr>
            <a:r>
              <a:rPr kumimoji="0" lang="zh-CN" altLang="en-US" sz="1200" b="0" i="0" u="none" strike="noStrike" kern="1200" cap="none" spc="0" normalizeH="0" baseline="0" noProof="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ID3算法构建的决策树模型能够直观地展示影响心脏病风险的多个因素及其权重，便于理解与解释，有助于临床决策。</a:t>
            </a:r>
          </a:p>
          <a:p>
            <a:pPr marL="0" marR="0" lvl="0" indent="0" algn="just" defTabSz="914400" rtl="0" eaLnBrk="1" fontAlgn="auto" latinLnBrk="0" hangingPunct="1">
              <a:lnSpc>
                <a:spcPct val="100000"/>
              </a:lnSpc>
              <a:spcBef>
                <a:spcPts val="1800"/>
              </a:spcBef>
              <a:spcAft>
                <a:spcPct val="0"/>
              </a:spcAft>
              <a:buClrTx/>
              <a:buSzTx/>
              <a:buFontTx/>
              <a:buNone/>
              <a:defRPr/>
            </a:pPr>
            <a:r>
              <a:rPr kumimoji="0" lang="zh-CN" altLang="en-US" sz="1600" b="1" i="0" u="none" strike="noStrike" kern="120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2.模型解释提升信任度</a:t>
            </a:r>
          </a:p>
          <a:p>
            <a:pPr marL="0" marR="0" lvl="0" indent="0" algn="just" defTabSz="914400" rtl="0" eaLnBrk="1" fontAlgn="auto" latinLnBrk="0" hangingPunct="1">
              <a:lnSpc>
                <a:spcPct val="100000"/>
              </a:lnSpc>
              <a:spcBef>
                <a:spcPts val="1800"/>
              </a:spcBef>
              <a:spcAft>
                <a:spcPct val="0"/>
              </a:spcAft>
              <a:buClrTx/>
              <a:buSzTx/>
              <a:buFontTx/>
              <a:buNone/>
              <a:defRPr/>
            </a:pPr>
            <a:r>
              <a:rPr kumimoji="0" lang="zh-CN" altLang="en-US" sz="1200" b="0" i="0" u="none" strike="noStrike" kern="1200" cap="none" spc="0" normalizeH="0" baseline="0" noProof="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ID3算法提供的明确解释性增强了心脏病风险评估模型的透明度，提高了患者和医生对预测结果的信任度。</a:t>
            </a:r>
          </a:p>
          <a:p>
            <a:pPr marL="0" marR="0" lvl="0" indent="0" algn="just" defTabSz="914400" rtl="0" eaLnBrk="1" fontAlgn="auto" latinLnBrk="0" hangingPunct="1">
              <a:lnSpc>
                <a:spcPct val="100000"/>
              </a:lnSpc>
              <a:spcBef>
                <a:spcPts val="1800"/>
              </a:spcBef>
              <a:spcAft>
                <a:spcPct val="0"/>
              </a:spcAft>
              <a:buClrTx/>
              <a:buSzTx/>
              <a:buFontTx/>
              <a:buNone/>
              <a:defRPr/>
            </a:pPr>
            <a:r>
              <a:rPr kumimoji="0" lang="zh-CN" altLang="en-US" sz="1600" b="1" i="0" u="none" strike="noStrike" kern="120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3.数据驱动优化模型</a:t>
            </a:r>
          </a:p>
          <a:p>
            <a:pPr marL="0" marR="0" lvl="0" indent="0" algn="just" defTabSz="914400" rtl="0" eaLnBrk="1" fontAlgn="auto" latinLnBrk="0" hangingPunct="1">
              <a:lnSpc>
                <a:spcPct val="100000"/>
              </a:lnSpc>
              <a:spcBef>
                <a:spcPts val="1800"/>
              </a:spcBef>
              <a:spcAft>
                <a:spcPct val="0"/>
              </a:spcAft>
              <a:buClrTx/>
              <a:buSzTx/>
              <a:buFontTx/>
              <a:buNone/>
              <a:defRPr/>
            </a:pPr>
            <a:r>
              <a:rPr kumimoji="0" lang="zh-CN" altLang="en-US" sz="1200" b="0" i="0" u="none" strike="noStrike" kern="1200" cap="none" spc="0" normalizeH="0" baseline="0" noProof="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通过对ID3算法生成决策树的分析，我们可以发现哪些因素对心脏病风险影响最大，从而优化模型提高预测准确性。</a:t>
            </a:r>
          </a:p>
        </p:txBody>
      </p:sp>
    </p:spTree>
    <p:custDataLst>
      <p:tags r:id="rId9"/>
    </p:custDataLst>
  </p:cSld>
  <p:clrMapOvr>
    <a:masterClrMapping/>
  </p:clrMapOvr>
  <mc:AlternateContent>
    <mc:Choice xmlns:p14="http://schemas.microsoft.com/office/powerpoint/2010/main" Requires="p14">
      <p:transition spd="slow" p14:dur="2000">
        <p:cover dir="lu"/>
      </p:transition>
    </mc:Choice>
    <mc:Fallback>
      <p:transition spd="slow">
        <p:cover dir="lu"/>
      </p:transition>
    </mc:Fallback>
  </mc:AlternateContent>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multContent">
    <p:spTree>
      <p:nvGrpSpPr>
        <p:cNvPr id="1" name=""/>
        <p:cNvGrpSpPr/>
        <p:nvPr/>
      </p:nvGrpSpPr>
      <p:grpSpPr>
        <a:xfrm>
          <a:off x="0" y="0"/>
          <a:ext cx="0" cy="0"/>
        </a:xfrm>
      </p:grpSpPr>
      <p:sp>
        <p:nvSpPr>
          <p:cNvPr id="36" name="Text1">
            <a:extLst>
              <a:ext uri="{FF2B5EF4-FFF2-40B4-BE49-F238E27FC236}">
                <a16:creationId xmlns:a16="http://schemas.microsoft.com/office/drawing/2014/main" id="{4A8E3464-71CA-99E7-55E2-49E9119045BB}"/>
              </a:ext>
            </a:extLst>
          </p:cNvPr>
          <p:cNvSpPr txBox="1"/>
          <p:nvPr>
            <p:custDataLst>
              <p:tags r:id="rId3"/>
            </p:custDataLst>
          </p:nvPr>
        </p:nvSpPr>
        <p:spPr>
          <a:xfrm>
            <a:off x="671605" y="3946114"/>
            <a:ext cx="2376000" cy="398780"/>
          </a:xfrm>
          <a:prstGeom prst="rect">
            <a:avLst/>
          </a:prstGeom>
          <a:noFill/>
        </p:spPr>
        <p:txBody>
          <a:bodyPr wrap="square" anchor="ctr">
            <a:normAutofit fontScale="725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zh-CN" altLang="en-US" b="1" i="0" u="none" strike="noStrike" kern="1200" cap="none" spc="0" normalizeH="0" baseline="0" noProof="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rPr>
              <a:t>年龄因素显著影响心脏病风险</a:t>
            </a:r>
          </a:p>
        </p:txBody>
      </p:sp>
      <p:sp>
        <p:nvSpPr>
          <p:cNvPr id="40" name="Text2">
            <a:extLst>
              <a:ext uri="{FF2B5EF4-FFF2-40B4-BE49-F238E27FC236}">
                <a16:creationId xmlns:a16="http://schemas.microsoft.com/office/drawing/2014/main" id="{0984EFE0-273A-19B0-6D10-9F5E7F13CB6F}"/>
              </a:ext>
            </a:extLst>
          </p:cNvPr>
          <p:cNvSpPr txBox="1"/>
          <p:nvPr>
            <p:custDataLst>
              <p:tags r:id="rId4"/>
            </p:custDataLst>
          </p:nvPr>
        </p:nvSpPr>
        <p:spPr>
          <a:xfrm>
            <a:off x="3384198" y="3946114"/>
            <a:ext cx="2376000" cy="398780"/>
          </a:xfrm>
          <a:prstGeom prst="rect">
            <a:avLst/>
          </a:prstGeom>
          <a:noFill/>
        </p:spPr>
        <p:txBody>
          <a:bodyPr wrap="square" anchor="ctr">
            <a:normAutofit fontScale="80000" lnSpcReduction="20000"/>
          </a:bodyPr>
          <a:lstStyle>
            <a:defPPr>
              <a:defRPr lang="zh-CN"/>
            </a:defPPr>
            <a:lvl1pPr marL="0" marR="0" lvl="0" indent="0" algn="ctr" defTabSz="914400" rtl="0" eaLnBrk="1" fontAlgn="auto" latinLnBrk="0" hangingPunct="1">
              <a:lnSpc>
                <a:spcPct val="100000"/>
              </a:lnSpc>
              <a:spcBef>
                <a:spcPct val="0"/>
              </a:spcBef>
              <a:spcAft>
                <a:spcPct val="0"/>
              </a:spcAft>
              <a:buClrTx/>
              <a:buSzTx/>
              <a:buFontTx/>
              <a:buNone/>
              <a:defRPr kumimoji="0" sz="2000" i="0" u="none" strike="noStrike" kern="1200" cap="none" spc="0" normalizeH="0" baseline="0">
                <a:ln>
                  <a:noFill/>
                </a:ln>
                <a:solidFill>
                  <a:schemeClr val="accent1">
                    <a:lumMod val="50000"/>
                  </a:schemeClr>
                </a:solidFill>
                <a:effectLst/>
                <a:uLnTx/>
                <a:uFillTx/>
                <a:latin typeface="+mj-ea"/>
                <a:ea typeface="+mj-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800" b="1">
                <a:solidFill>
                  <a:schemeClr val="accent1">
                    <a:lumMod val="75000"/>
                  </a:schemeClr>
                </a:solidFill>
                <a:latin typeface="微软雅黑" panose="020b0503020204020204" pitchFamily="34" charset="-122"/>
                <a:ea typeface="微软雅黑" panose="020b0503020204020204" pitchFamily="34" charset="-122"/>
              </a:rPr>
              <a:t>生活习惯对风险有重要影响</a:t>
            </a:r>
          </a:p>
        </p:txBody>
      </p:sp>
      <p:sp>
        <p:nvSpPr>
          <p:cNvPr id="41" name="Text3">
            <a:extLst>
              <a:ext uri="{FF2B5EF4-FFF2-40B4-BE49-F238E27FC236}">
                <a16:creationId xmlns:a16="http://schemas.microsoft.com/office/drawing/2014/main" id="{336FD84C-BE32-F72C-EE3D-7A6A5D1CEAA6}"/>
              </a:ext>
            </a:extLst>
          </p:cNvPr>
          <p:cNvSpPr txBox="1"/>
          <p:nvPr>
            <p:custDataLst>
              <p:tags r:id="rId5"/>
            </p:custDataLst>
          </p:nvPr>
        </p:nvSpPr>
        <p:spPr>
          <a:xfrm>
            <a:off x="6311433" y="3946114"/>
            <a:ext cx="2376000" cy="398780"/>
          </a:xfrm>
          <a:prstGeom prst="rect">
            <a:avLst/>
          </a:prstGeom>
          <a:noFill/>
        </p:spPr>
        <p:txBody>
          <a:bodyPr wrap="square" anchor="ctr">
            <a:normAutofit fontScale="85000" lnSpcReduction="20000"/>
          </a:bodyPr>
          <a:lstStyle>
            <a:defPPr>
              <a:defRPr lang="zh-CN"/>
            </a:defPPr>
            <a:lvl1pPr marL="0" marR="0" lvl="0" indent="0" algn="ctr" defTabSz="914400" rtl="0" eaLnBrk="1" fontAlgn="auto" latinLnBrk="0" hangingPunct="1">
              <a:lnSpc>
                <a:spcPct val="100000"/>
              </a:lnSpc>
              <a:spcBef>
                <a:spcPct val="0"/>
              </a:spcBef>
              <a:spcAft>
                <a:spcPct val="0"/>
              </a:spcAft>
              <a:buClrTx/>
              <a:buSzTx/>
              <a:buFontTx/>
              <a:buNone/>
              <a:defRPr kumimoji="0" sz="2000" i="0" u="none" strike="noStrike" kern="1200" cap="none" spc="0" normalizeH="0" baseline="0">
                <a:ln>
                  <a:noFill/>
                </a:ln>
                <a:solidFill>
                  <a:schemeClr val="accent1">
                    <a:lumMod val="50000"/>
                  </a:schemeClr>
                </a:solidFill>
                <a:effectLst/>
                <a:uLnTx/>
                <a:uFillTx/>
                <a:latin typeface="+mj-ea"/>
                <a:ea typeface="+mj-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800" b="1">
                <a:solidFill>
                  <a:schemeClr val="accent1">
                    <a:lumMod val="75000"/>
                  </a:schemeClr>
                </a:solidFill>
                <a:latin typeface="微软雅黑" panose="020b0503020204020204" pitchFamily="34" charset="-122"/>
                <a:ea typeface="微软雅黑" panose="020b0503020204020204" pitchFamily="34" charset="-122"/>
              </a:rPr>
              <a:t>家族病史影响预测准确性</a:t>
            </a:r>
          </a:p>
        </p:txBody>
      </p:sp>
      <p:sp>
        <p:nvSpPr>
          <p:cNvPr id="143" name="Text4">
            <a:extLst>
              <a:ext uri="{FF2B5EF4-FFF2-40B4-BE49-F238E27FC236}">
                <a16:creationId xmlns:a16="http://schemas.microsoft.com/office/drawing/2014/main" id="{2CD355CC-57A8-3E64-0E68-08CAAE2995A4}"/>
              </a:ext>
            </a:extLst>
          </p:cNvPr>
          <p:cNvSpPr txBox="1"/>
          <p:nvPr>
            <p:custDataLst>
              <p:tags r:id="rId6"/>
            </p:custDataLst>
          </p:nvPr>
        </p:nvSpPr>
        <p:spPr>
          <a:xfrm>
            <a:off x="9398222" y="3946114"/>
            <a:ext cx="2376000" cy="398780"/>
          </a:xfrm>
          <a:prstGeom prst="rect">
            <a:avLst/>
          </a:prstGeom>
          <a:noFill/>
        </p:spPr>
        <p:txBody>
          <a:bodyPr wrap="square" anchor="ctr">
            <a:normAutofit/>
          </a:bodyPr>
          <a:lstStyle>
            <a:defPPr>
              <a:defRPr lang="zh-CN"/>
            </a:defPPr>
            <a:lvl1pPr marL="0" marR="0" lvl="0" indent="0" algn="ctr" defTabSz="914400" rtl="0" eaLnBrk="1" fontAlgn="auto" latinLnBrk="0" hangingPunct="1">
              <a:lnSpc>
                <a:spcPct val="100000"/>
              </a:lnSpc>
              <a:spcBef>
                <a:spcPct val="0"/>
              </a:spcBef>
              <a:spcAft>
                <a:spcPct val="0"/>
              </a:spcAft>
              <a:buClrTx/>
              <a:buSzTx/>
              <a:buFontTx/>
              <a:buNone/>
              <a:defRPr kumimoji="0" sz="2000" i="0" u="none" strike="noStrike" kern="1200" cap="none" spc="0" normalizeH="0" baseline="0">
                <a:ln>
                  <a:noFill/>
                </a:ln>
                <a:solidFill>
                  <a:schemeClr val="accent1">
                    <a:lumMod val="50000"/>
                  </a:schemeClr>
                </a:solidFill>
                <a:effectLst/>
                <a:uLnTx/>
                <a:uFillTx/>
                <a:latin typeface="+mj-ea"/>
                <a:ea typeface="+mj-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800" b="1">
                <a:solidFill>
                  <a:schemeClr val="accent1">
                    <a:lumMod val="75000"/>
                  </a:schemeClr>
                </a:solidFill>
                <a:latin typeface="微软雅黑" panose="020b0503020204020204" pitchFamily="34" charset="-122"/>
                <a:ea typeface="微软雅黑" panose="020b0503020204020204" pitchFamily="34" charset="-122"/>
              </a:rPr>
              <a:t>医学指标是预测关键</a:t>
            </a:r>
          </a:p>
        </p:txBody>
      </p:sp>
      <p:sp>
        <p:nvSpPr>
          <p:cNvPr id="144" name="Text5">
            <a:extLst>
              <a:ext uri="{FF2B5EF4-FFF2-40B4-BE49-F238E27FC236}">
                <a16:creationId xmlns:a16="http://schemas.microsoft.com/office/drawing/2014/main" id="{37FB8454-2BBF-8C2E-7DC8-516732907DA4}"/>
              </a:ext>
            </a:extLst>
          </p:cNvPr>
          <p:cNvSpPr txBox="1"/>
          <p:nvPr>
            <p:custDataLst>
              <p:tags r:id="rId7"/>
            </p:custDataLst>
          </p:nvPr>
        </p:nvSpPr>
        <p:spPr>
          <a:xfrm>
            <a:off x="671604" y="4522732"/>
            <a:ext cx="2376000" cy="1911452"/>
          </a:xfrm>
          <a:prstGeom prst="rect">
            <a:avLst/>
          </a:prstGeom>
          <a:noFill/>
        </p:spPr>
        <p:txBody>
          <a:bodyPr wrap="square">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30000"/>
              </a:lnSpc>
              <a:spcBef>
                <a:spcPts val="300"/>
              </a:spcBef>
              <a:spcAft>
                <a:spcPts val="300"/>
              </a:spcAft>
              <a:buClrTx/>
              <a:buSzTx/>
              <a:buFontTx/>
              <a:buNone/>
              <a:defRPr/>
            </a:pPr>
            <a:r>
              <a:rPr kumimoji="0" lang="en-US" altLang="zh-CN" sz="1400" b="0" i="0" u="none" strike="noStrike" kern="1200" cap="none" spc="0" normalizeH="0" baseline="0" noProof="0">
                <a:ln>
                  <a:noFill/>
                </a:ln>
                <a:solidFill>
                  <a:schemeClr val="bg2">
                    <a:alpha val="75000"/>
                  </a:schemeClr>
                </a:solidFill>
                <a:effectLst/>
                <a:uLnTx/>
                <a:uFillTx/>
                <a:latin typeface="微软雅黑" panose="020b0503020204020204" pitchFamily="34" charset="-122"/>
                <a:ea typeface="微软雅黑" panose="020b0503020204020204" pitchFamily="34" charset="-122"/>
                <a:cs typeface="+mn-cs"/>
              </a:rPr>
              <a:t>根据ID3算法分析，年龄是心脏病风险评估的关键特征，随着年龄增长，心脏病发病率呈明显上升趋势。</a:t>
            </a:r>
          </a:p>
        </p:txBody>
      </p:sp>
      <p:sp>
        <p:nvSpPr>
          <p:cNvPr id="145" name="Text6">
            <a:extLst>
              <a:ext uri="{FF2B5EF4-FFF2-40B4-BE49-F238E27FC236}">
                <a16:creationId xmlns:a16="http://schemas.microsoft.com/office/drawing/2014/main" id="{28597830-823E-78A7-05B3-4CC8C4B2F906}"/>
              </a:ext>
            </a:extLst>
          </p:cNvPr>
          <p:cNvSpPr txBox="1"/>
          <p:nvPr>
            <p:custDataLst>
              <p:tags r:id="rId8"/>
            </p:custDataLst>
          </p:nvPr>
        </p:nvSpPr>
        <p:spPr>
          <a:xfrm>
            <a:off x="3384198" y="4522732"/>
            <a:ext cx="2376000" cy="1911452"/>
          </a:xfrm>
          <a:prstGeom prst="rect">
            <a:avLst/>
          </a:prstGeom>
          <a:noFill/>
        </p:spPr>
        <p:txBody>
          <a:bodyPr wrap="square">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30000"/>
              </a:lnSpc>
              <a:spcBef>
                <a:spcPts val="300"/>
              </a:spcBef>
              <a:spcAft>
                <a:spcPts val="300"/>
              </a:spcAft>
              <a:buClrTx/>
              <a:buSzTx/>
              <a:buFontTx/>
              <a:buNone/>
              <a:defRPr/>
            </a:pPr>
            <a:r>
              <a:rPr kumimoji="0" lang="en-US" altLang="zh-CN" sz="1400" b="0" i="0" u="none" strike="noStrike" kern="1200" cap="none" spc="0" normalizeH="0" baseline="0" noProof="0">
                <a:ln>
                  <a:noFill/>
                </a:ln>
                <a:solidFill>
                  <a:schemeClr val="bg2">
                    <a:alpha val="75000"/>
                  </a:schemeClr>
                </a:solidFill>
                <a:effectLst/>
                <a:uLnTx/>
                <a:uFillTx/>
                <a:latin typeface="微软雅黑" panose="020b0503020204020204" pitchFamily="34" charset="-122"/>
                <a:ea typeface="微软雅黑" panose="020b0503020204020204" pitchFamily="34" charset="-122"/>
                <a:cs typeface="+mn-cs"/>
              </a:rPr>
              <a:t>ID3算法揭示，不良生活习惯如吸烟、缺乏运动等特征对心脏病风险贡献度较高，改善生活习惯可有效降低风险。</a:t>
            </a:r>
          </a:p>
        </p:txBody>
      </p:sp>
      <p:sp>
        <p:nvSpPr>
          <p:cNvPr id="146" name="Text7">
            <a:extLst>
              <a:ext uri="{FF2B5EF4-FFF2-40B4-BE49-F238E27FC236}">
                <a16:creationId xmlns:a16="http://schemas.microsoft.com/office/drawing/2014/main" id="{6A8E7FFE-BC38-F6F8-2A3E-0033E4D4C4A4}"/>
              </a:ext>
            </a:extLst>
          </p:cNvPr>
          <p:cNvSpPr txBox="1"/>
          <p:nvPr>
            <p:custDataLst>
              <p:tags r:id="rId9"/>
            </p:custDataLst>
          </p:nvPr>
        </p:nvSpPr>
        <p:spPr>
          <a:xfrm>
            <a:off x="6311433" y="4522732"/>
            <a:ext cx="2376000" cy="1911452"/>
          </a:xfrm>
          <a:prstGeom prst="rect">
            <a:avLst/>
          </a:prstGeom>
          <a:noFill/>
        </p:spPr>
        <p:txBody>
          <a:bodyPr wrap="square">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30000"/>
              </a:lnSpc>
              <a:spcBef>
                <a:spcPts val="300"/>
              </a:spcBef>
              <a:spcAft>
                <a:spcPts val="300"/>
              </a:spcAft>
              <a:buClrTx/>
              <a:buSzTx/>
              <a:buFontTx/>
              <a:buNone/>
              <a:defRPr/>
            </a:pPr>
            <a:r>
              <a:rPr kumimoji="0" lang="en-US" altLang="zh-CN" sz="1400" b="0" i="0" u="none" strike="noStrike" kern="1200" cap="none" spc="0" normalizeH="0" baseline="0" noProof="0">
                <a:ln>
                  <a:noFill/>
                </a:ln>
                <a:solidFill>
                  <a:schemeClr val="bg2">
                    <a:alpha val="75000"/>
                  </a:schemeClr>
                </a:solidFill>
                <a:effectLst/>
                <a:uLnTx/>
                <a:uFillTx/>
                <a:latin typeface="微软雅黑" panose="020b0503020204020204" pitchFamily="34" charset="-122"/>
                <a:ea typeface="微软雅黑" panose="020b0503020204020204" pitchFamily="34" charset="-122"/>
                <a:cs typeface="+mn-cs"/>
              </a:rPr>
              <a:t>家族心脏病史作为一项重要特征，在ID3算法中占据重要地位，有助于精准预测个人心脏病发病风险。</a:t>
            </a:r>
          </a:p>
        </p:txBody>
      </p:sp>
      <p:sp>
        <p:nvSpPr>
          <p:cNvPr id="147" name="Text8">
            <a:extLst>
              <a:ext uri="{FF2B5EF4-FFF2-40B4-BE49-F238E27FC236}">
                <a16:creationId xmlns:a16="http://schemas.microsoft.com/office/drawing/2014/main" id="{38355004-21D1-D060-8801-C7A56EBBA5E3}"/>
              </a:ext>
            </a:extLst>
          </p:cNvPr>
          <p:cNvSpPr txBox="1"/>
          <p:nvPr>
            <p:custDataLst>
              <p:tags r:id="rId10"/>
            </p:custDataLst>
          </p:nvPr>
        </p:nvSpPr>
        <p:spPr>
          <a:xfrm>
            <a:off x="9398222" y="4522732"/>
            <a:ext cx="2376000" cy="1911452"/>
          </a:xfrm>
          <a:prstGeom prst="rect">
            <a:avLst/>
          </a:prstGeom>
          <a:noFill/>
        </p:spPr>
        <p:txBody>
          <a:bodyPr wrap="square">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30000"/>
              </a:lnSpc>
              <a:spcBef>
                <a:spcPts val="300"/>
              </a:spcBef>
              <a:spcAft>
                <a:spcPts val="300"/>
              </a:spcAft>
              <a:buClrTx/>
              <a:buSzTx/>
              <a:buFontTx/>
              <a:buNone/>
              <a:defRPr/>
            </a:pPr>
            <a:r>
              <a:rPr kumimoji="0" lang="en-US" altLang="zh-CN" sz="1400" b="0" i="0" u="none" strike="noStrike" kern="1200" cap="none" spc="0" normalizeH="0" baseline="0" noProof="0">
                <a:ln>
                  <a:noFill/>
                </a:ln>
                <a:solidFill>
                  <a:schemeClr val="bg2">
                    <a:alpha val="75000"/>
                  </a:schemeClr>
                </a:solidFill>
                <a:effectLst/>
                <a:uLnTx/>
                <a:uFillTx/>
                <a:latin typeface="微软雅黑" panose="020b0503020204020204" pitchFamily="34" charset="-122"/>
                <a:ea typeface="微软雅黑" panose="020b0503020204020204" pitchFamily="34" charset="-122"/>
                <a:cs typeface="+mn-cs"/>
              </a:rPr>
              <a:t>血压、血脂等医学指标在ID3算法中显示高度相关性，这些数据的精准采集和监控对于心脏病风险的评估和预测至关重要。</a:t>
            </a:r>
          </a:p>
        </p:txBody>
      </p:sp>
      <p:grpSp>
        <p:nvGrpSpPr>
          <p:cNvPr id="7" name="Text9"/>
          <p:cNvGrpSpPr/>
          <p:nvPr/>
        </p:nvGrpSpPr>
        <p:grpSpPr>
          <a:xfrm>
            <a:off x="1020042" y="1875953"/>
            <a:ext cx="1728388" cy="1728388"/>
            <a:chOff x="1417426" y="2724287"/>
            <a:chExt cx="1455822" cy="1455822"/>
          </a:xfrm>
        </p:grpSpPr>
        <p:sp>
          <p:nvSpPr>
            <p:cNvPr id="5" name="椭圆 4"/>
            <p:cNvSpPr/>
            <p:nvPr/>
          </p:nvSpPr>
          <p:spPr>
            <a:xfrm>
              <a:off x="1540476" y="2847337"/>
              <a:ext cx="1209721" cy="1209721"/>
            </a:xfrm>
            <a:prstGeom prst="ellipse">
              <a:avLst/>
            </a:prstGeom>
            <a:solidFill>
              <a:schemeClr val="accent1"/>
            </a:solidFill>
            <a:ln>
              <a:noFill/>
            </a:ln>
            <a:effectLst>
              <a:outerShdw blurRad="914400" dist="1104900" dir="5400000" algn="t" rotWithShape="0">
                <a:schemeClr val="accent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等线" panose="02110004020202020204"/>
                  <a:ea typeface="+mn-ea"/>
                  <a:cs typeface="+mn-cs"/>
                </a:defRPr>
              </a:lvl1pPr>
              <a:lvl2pPr marL="457200" algn="l" defTabSz="914400" rtl="0" eaLnBrk="1" latinLnBrk="0" hangingPunct="1">
                <a:defRPr sz="1800" kern="1200">
                  <a:solidFill>
                    <a:srgbClr val="FFFFFF"/>
                  </a:solidFill>
                  <a:latin typeface="等线" panose="02110004020202020204"/>
                  <a:ea typeface="+mn-ea"/>
                  <a:cs typeface="+mn-cs"/>
                </a:defRPr>
              </a:lvl2pPr>
              <a:lvl3pPr marL="914400" algn="l" defTabSz="914400" rtl="0" eaLnBrk="1" latinLnBrk="0" hangingPunct="1">
                <a:defRPr sz="1800" kern="1200">
                  <a:solidFill>
                    <a:srgbClr val="FFFFFF"/>
                  </a:solidFill>
                  <a:latin typeface="等线" panose="02110004020202020204"/>
                  <a:ea typeface="+mn-ea"/>
                  <a:cs typeface="+mn-cs"/>
                </a:defRPr>
              </a:lvl3pPr>
              <a:lvl4pPr marL="1371600" algn="l" defTabSz="914400" rtl="0" eaLnBrk="1" latinLnBrk="0" hangingPunct="1">
                <a:defRPr sz="1800" kern="1200">
                  <a:solidFill>
                    <a:srgbClr val="FFFFFF"/>
                  </a:solidFill>
                  <a:latin typeface="等线" panose="02110004020202020204"/>
                  <a:ea typeface="+mn-ea"/>
                  <a:cs typeface="+mn-cs"/>
                </a:defRPr>
              </a:lvl4pPr>
              <a:lvl5pPr marL="1828800" algn="l" defTabSz="914400" rtl="0" eaLnBrk="1" latinLnBrk="0" hangingPunct="1">
                <a:defRPr sz="1800" kern="1200">
                  <a:solidFill>
                    <a:srgbClr val="FFFFFF"/>
                  </a:solidFill>
                  <a:latin typeface="等线" panose="02110004020202020204"/>
                  <a:ea typeface="+mn-ea"/>
                  <a:cs typeface="+mn-cs"/>
                </a:defRPr>
              </a:lvl5pPr>
              <a:lvl6pPr marL="2286000" algn="l" defTabSz="914400" rtl="0" eaLnBrk="1" latinLnBrk="0" hangingPunct="1">
                <a:defRPr sz="1800" kern="1200">
                  <a:solidFill>
                    <a:srgbClr val="FFFFFF"/>
                  </a:solidFill>
                  <a:latin typeface="等线" panose="02110004020202020204"/>
                  <a:ea typeface="+mn-ea"/>
                  <a:cs typeface="+mn-cs"/>
                </a:defRPr>
              </a:lvl6pPr>
              <a:lvl7pPr marL="2743200" algn="l" defTabSz="914400" rtl="0" eaLnBrk="1" latinLnBrk="0" hangingPunct="1">
                <a:defRPr sz="1800" kern="1200">
                  <a:solidFill>
                    <a:srgbClr val="FFFFFF"/>
                  </a:solidFill>
                  <a:latin typeface="等线" panose="02110004020202020204"/>
                  <a:ea typeface="+mn-ea"/>
                  <a:cs typeface="+mn-cs"/>
                </a:defRPr>
              </a:lvl7pPr>
              <a:lvl8pPr marL="3200400" algn="l" defTabSz="914400" rtl="0" eaLnBrk="1" latinLnBrk="0" hangingPunct="1">
                <a:defRPr sz="1800" kern="1200">
                  <a:solidFill>
                    <a:srgbClr val="FFFFFF"/>
                  </a:solidFill>
                  <a:latin typeface="等线" panose="02110004020202020204"/>
                  <a:ea typeface="+mn-ea"/>
                  <a:cs typeface="+mn-cs"/>
                </a:defRPr>
              </a:lvl8pPr>
              <a:lvl9pPr marL="3657600" algn="l" defTabSz="914400" rtl="0" eaLnBrk="1" latinLnBrk="0" hangingPunct="1">
                <a:defRPr sz="1800" kern="1200">
                  <a:solidFill>
                    <a:srgbClr val="FFFFFF"/>
                  </a:solidFill>
                  <a:latin typeface="等线" panose="02110004020202020204"/>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6" name="椭圆 5"/>
            <p:cNvSpPr/>
            <p:nvPr/>
          </p:nvSpPr>
          <p:spPr>
            <a:xfrm>
              <a:off x="1417426" y="2724287"/>
              <a:ext cx="1455822" cy="1455822"/>
            </a:xfrm>
            <a:prstGeom prst="ellipse">
              <a:avLst/>
            </a:prstGeom>
            <a:noFill/>
            <a:ln w="19050">
              <a:gradFill flip="none" rotWithShape="1">
                <a:gsLst>
                  <a:gs pos="0">
                    <a:schemeClr val="accent1">
                      <a:lumMod val="20000"/>
                      <a:lumOff val="80000"/>
                    </a:schemeClr>
                  </a:gs>
                  <a:gs pos="72000">
                    <a:schemeClr val="accent1">
                      <a:lumMod val="70000"/>
                      <a:lumOff val="30000"/>
                      <a:alpha val="70000"/>
                    </a:schemeClr>
                  </a:gs>
                </a:gsLst>
                <a:lin ang="30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等线" panose="02110004020202020204"/>
                  <a:ea typeface="+mn-ea"/>
                  <a:cs typeface="+mn-cs"/>
                </a:defRPr>
              </a:lvl1pPr>
              <a:lvl2pPr marL="457200" algn="l" defTabSz="914400" rtl="0" eaLnBrk="1" latinLnBrk="0" hangingPunct="1">
                <a:defRPr sz="1800" kern="1200">
                  <a:solidFill>
                    <a:srgbClr val="FFFFFF"/>
                  </a:solidFill>
                  <a:latin typeface="等线" panose="02110004020202020204"/>
                  <a:ea typeface="+mn-ea"/>
                  <a:cs typeface="+mn-cs"/>
                </a:defRPr>
              </a:lvl2pPr>
              <a:lvl3pPr marL="914400" algn="l" defTabSz="914400" rtl="0" eaLnBrk="1" latinLnBrk="0" hangingPunct="1">
                <a:defRPr sz="1800" kern="1200">
                  <a:solidFill>
                    <a:srgbClr val="FFFFFF"/>
                  </a:solidFill>
                  <a:latin typeface="等线" panose="02110004020202020204"/>
                  <a:ea typeface="+mn-ea"/>
                  <a:cs typeface="+mn-cs"/>
                </a:defRPr>
              </a:lvl3pPr>
              <a:lvl4pPr marL="1371600" algn="l" defTabSz="914400" rtl="0" eaLnBrk="1" latinLnBrk="0" hangingPunct="1">
                <a:defRPr sz="1800" kern="1200">
                  <a:solidFill>
                    <a:srgbClr val="FFFFFF"/>
                  </a:solidFill>
                  <a:latin typeface="等线" panose="02110004020202020204"/>
                  <a:ea typeface="+mn-ea"/>
                  <a:cs typeface="+mn-cs"/>
                </a:defRPr>
              </a:lvl4pPr>
              <a:lvl5pPr marL="1828800" algn="l" defTabSz="914400" rtl="0" eaLnBrk="1" latinLnBrk="0" hangingPunct="1">
                <a:defRPr sz="1800" kern="1200">
                  <a:solidFill>
                    <a:srgbClr val="FFFFFF"/>
                  </a:solidFill>
                  <a:latin typeface="等线" panose="02110004020202020204"/>
                  <a:ea typeface="+mn-ea"/>
                  <a:cs typeface="+mn-cs"/>
                </a:defRPr>
              </a:lvl5pPr>
              <a:lvl6pPr marL="2286000" algn="l" defTabSz="914400" rtl="0" eaLnBrk="1" latinLnBrk="0" hangingPunct="1">
                <a:defRPr sz="1800" kern="1200">
                  <a:solidFill>
                    <a:srgbClr val="FFFFFF"/>
                  </a:solidFill>
                  <a:latin typeface="等线" panose="02110004020202020204"/>
                  <a:ea typeface="+mn-ea"/>
                  <a:cs typeface="+mn-cs"/>
                </a:defRPr>
              </a:lvl6pPr>
              <a:lvl7pPr marL="2743200" algn="l" defTabSz="914400" rtl="0" eaLnBrk="1" latinLnBrk="0" hangingPunct="1">
                <a:defRPr sz="1800" kern="1200">
                  <a:solidFill>
                    <a:srgbClr val="FFFFFF"/>
                  </a:solidFill>
                  <a:latin typeface="等线" panose="02110004020202020204"/>
                  <a:ea typeface="+mn-ea"/>
                  <a:cs typeface="+mn-cs"/>
                </a:defRPr>
              </a:lvl7pPr>
              <a:lvl8pPr marL="3200400" algn="l" defTabSz="914400" rtl="0" eaLnBrk="1" latinLnBrk="0" hangingPunct="1">
                <a:defRPr sz="1800" kern="1200">
                  <a:solidFill>
                    <a:srgbClr val="FFFFFF"/>
                  </a:solidFill>
                  <a:latin typeface="等线" panose="02110004020202020204"/>
                  <a:ea typeface="+mn-ea"/>
                  <a:cs typeface="+mn-cs"/>
                </a:defRPr>
              </a:lvl8pPr>
              <a:lvl9pPr marL="3657600" algn="l" defTabSz="914400" rtl="0" eaLnBrk="1" latinLnBrk="0" hangingPunct="1">
                <a:defRPr sz="1800" kern="1200">
                  <a:solidFill>
                    <a:srgbClr val="FFFFFF"/>
                  </a:solidFill>
                  <a:latin typeface="等线" panose="02110004020202020204"/>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grpSp>
      <p:grpSp>
        <p:nvGrpSpPr>
          <p:cNvPr id="181" name="Text10">
            <a:extLst>
              <a:ext uri="{FF2B5EF4-FFF2-40B4-BE49-F238E27FC236}">
                <a16:creationId xmlns:a16="http://schemas.microsoft.com/office/drawing/2014/main" id="{D9F02A23-5BA8-5007-8DF3-8D51ADFAD9C5}"/>
              </a:ext>
            </a:extLst>
          </p:cNvPr>
          <p:cNvGrpSpPr/>
          <p:nvPr/>
        </p:nvGrpSpPr>
        <p:grpSpPr>
          <a:xfrm>
            <a:off x="3708004" y="1875953"/>
            <a:ext cx="1728388" cy="1728388"/>
            <a:chOff x="1417426" y="2724287"/>
            <a:chExt cx="1455822" cy="1455822"/>
          </a:xfrm>
        </p:grpSpPr>
        <p:sp>
          <p:nvSpPr>
            <p:cNvPr id="182" name="椭圆 181">
              <a:extLst>
                <a:ext uri="{FF2B5EF4-FFF2-40B4-BE49-F238E27FC236}">
                  <a16:creationId xmlns:a16="http://schemas.microsoft.com/office/drawing/2014/main" id="{12934288-17DD-B2AD-8B23-ADB25ED18DB9}"/>
                </a:ext>
              </a:extLst>
            </p:cNvPr>
            <p:cNvSpPr/>
            <p:nvPr/>
          </p:nvSpPr>
          <p:spPr>
            <a:xfrm>
              <a:off x="1540476" y="2847337"/>
              <a:ext cx="1209721" cy="1209721"/>
            </a:xfrm>
            <a:prstGeom prst="ellipse">
              <a:avLst/>
            </a:prstGeom>
            <a:solidFill>
              <a:schemeClr val="tx2"/>
            </a:solidFill>
            <a:ln>
              <a:solidFill>
                <a:schemeClr val="accent1"/>
              </a:solidFill>
            </a:ln>
            <a:effectLst>
              <a:outerShdw blurRad="914400" dist="1104900" dir="5400000" algn="t" rotWithShape="0">
                <a:schemeClr val="accent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等线" panose="02110004020202020204"/>
                  <a:ea typeface="+mn-ea"/>
                  <a:cs typeface="+mn-cs"/>
                </a:defRPr>
              </a:lvl1pPr>
              <a:lvl2pPr marL="457200" algn="l" defTabSz="914400" rtl="0" eaLnBrk="1" latinLnBrk="0" hangingPunct="1">
                <a:defRPr sz="1800" kern="1200">
                  <a:solidFill>
                    <a:srgbClr val="FFFFFF"/>
                  </a:solidFill>
                  <a:latin typeface="等线" panose="02110004020202020204"/>
                  <a:ea typeface="+mn-ea"/>
                  <a:cs typeface="+mn-cs"/>
                </a:defRPr>
              </a:lvl2pPr>
              <a:lvl3pPr marL="914400" algn="l" defTabSz="914400" rtl="0" eaLnBrk="1" latinLnBrk="0" hangingPunct="1">
                <a:defRPr sz="1800" kern="1200">
                  <a:solidFill>
                    <a:srgbClr val="FFFFFF"/>
                  </a:solidFill>
                  <a:latin typeface="等线" panose="02110004020202020204"/>
                  <a:ea typeface="+mn-ea"/>
                  <a:cs typeface="+mn-cs"/>
                </a:defRPr>
              </a:lvl3pPr>
              <a:lvl4pPr marL="1371600" algn="l" defTabSz="914400" rtl="0" eaLnBrk="1" latinLnBrk="0" hangingPunct="1">
                <a:defRPr sz="1800" kern="1200">
                  <a:solidFill>
                    <a:srgbClr val="FFFFFF"/>
                  </a:solidFill>
                  <a:latin typeface="等线" panose="02110004020202020204"/>
                  <a:ea typeface="+mn-ea"/>
                  <a:cs typeface="+mn-cs"/>
                </a:defRPr>
              </a:lvl4pPr>
              <a:lvl5pPr marL="1828800" algn="l" defTabSz="914400" rtl="0" eaLnBrk="1" latinLnBrk="0" hangingPunct="1">
                <a:defRPr sz="1800" kern="1200">
                  <a:solidFill>
                    <a:srgbClr val="FFFFFF"/>
                  </a:solidFill>
                  <a:latin typeface="等线" panose="02110004020202020204"/>
                  <a:ea typeface="+mn-ea"/>
                  <a:cs typeface="+mn-cs"/>
                </a:defRPr>
              </a:lvl5pPr>
              <a:lvl6pPr marL="2286000" algn="l" defTabSz="914400" rtl="0" eaLnBrk="1" latinLnBrk="0" hangingPunct="1">
                <a:defRPr sz="1800" kern="1200">
                  <a:solidFill>
                    <a:srgbClr val="FFFFFF"/>
                  </a:solidFill>
                  <a:latin typeface="等线" panose="02110004020202020204"/>
                  <a:ea typeface="+mn-ea"/>
                  <a:cs typeface="+mn-cs"/>
                </a:defRPr>
              </a:lvl6pPr>
              <a:lvl7pPr marL="2743200" algn="l" defTabSz="914400" rtl="0" eaLnBrk="1" latinLnBrk="0" hangingPunct="1">
                <a:defRPr sz="1800" kern="1200">
                  <a:solidFill>
                    <a:srgbClr val="FFFFFF"/>
                  </a:solidFill>
                  <a:latin typeface="等线" panose="02110004020202020204"/>
                  <a:ea typeface="+mn-ea"/>
                  <a:cs typeface="+mn-cs"/>
                </a:defRPr>
              </a:lvl7pPr>
              <a:lvl8pPr marL="3200400" algn="l" defTabSz="914400" rtl="0" eaLnBrk="1" latinLnBrk="0" hangingPunct="1">
                <a:defRPr sz="1800" kern="1200">
                  <a:solidFill>
                    <a:srgbClr val="FFFFFF"/>
                  </a:solidFill>
                  <a:latin typeface="等线" panose="02110004020202020204"/>
                  <a:ea typeface="+mn-ea"/>
                  <a:cs typeface="+mn-cs"/>
                </a:defRPr>
              </a:lvl8pPr>
              <a:lvl9pPr marL="3657600" algn="l" defTabSz="914400" rtl="0" eaLnBrk="1" latinLnBrk="0" hangingPunct="1">
                <a:defRPr sz="1800" kern="1200">
                  <a:solidFill>
                    <a:srgbClr val="FFFFFF"/>
                  </a:solidFill>
                  <a:latin typeface="等线" panose="02110004020202020204"/>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183" name="椭圆 182">
              <a:extLst>
                <a:ext uri="{FF2B5EF4-FFF2-40B4-BE49-F238E27FC236}">
                  <a16:creationId xmlns:a16="http://schemas.microsoft.com/office/drawing/2014/main" id="{FD541792-2E83-2A73-EBA4-CC6A9C47BD23}"/>
                </a:ext>
              </a:extLst>
            </p:cNvPr>
            <p:cNvSpPr/>
            <p:nvPr/>
          </p:nvSpPr>
          <p:spPr>
            <a:xfrm>
              <a:off x="1417426" y="2724287"/>
              <a:ext cx="1455822" cy="1455822"/>
            </a:xfrm>
            <a:prstGeom prst="ellipse">
              <a:avLst/>
            </a:prstGeom>
            <a:noFill/>
            <a:ln w="19050">
              <a:gradFill flip="none" rotWithShape="1">
                <a:gsLst>
                  <a:gs pos="0">
                    <a:schemeClr val="accent1">
                      <a:lumMod val="20000"/>
                      <a:lumOff val="80000"/>
                    </a:schemeClr>
                  </a:gs>
                  <a:gs pos="72000">
                    <a:schemeClr val="accent1">
                      <a:lumMod val="70000"/>
                      <a:lumOff val="30000"/>
                      <a:alpha val="70000"/>
                    </a:schemeClr>
                  </a:gs>
                </a:gsLst>
                <a:lin ang="30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等线" panose="02110004020202020204"/>
                  <a:ea typeface="+mn-ea"/>
                  <a:cs typeface="+mn-cs"/>
                </a:defRPr>
              </a:lvl1pPr>
              <a:lvl2pPr marL="457200" algn="l" defTabSz="914400" rtl="0" eaLnBrk="1" latinLnBrk="0" hangingPunct="1">
                <a:defRPr sz="1800" kern="1200">
                  <a:solidFill>
                    <a:srgbClr val="FFFFFF"/>
                  </a:solidFill>
                  <a:latin typeface="等线" panose="02110004020202020204"/>
                  <a:ea typeface="+mn-ea"/>
                  <a:cs typeface="+mn-cs"/>
                </a:defRPr>
              </a:lvl2pPr>
              <a:lvl3pPr marL="914400" algn="l" defTabSz="914400" rtl="0" eaLnBrk="1" latinLnBrk="0" hangingPunct="1">
                <a:defRPr sz="1800" kern="1200">
                  <a:solidFill>
                    <a:srgbClr val="FFFFFF"/>
                  </a:solidFill>
                  <a:latin typeface="等线" panose="02110004020202020204"/>
                  <a:ea typeface="+mn-ea"/>
                  <a:cs typeface="+mn-cs"/>
                </a:defRPr>
              </a:lvl3pPr>
              <a:lvl4pPr marL="1371600" algn="l" defTabSz="914400" rtl="0" eaLnBrk="1" latinLnBrk="0" hangingPunct="1">
                <a:defRPr sz="1800" kern="1200">
                  <a:solidFill>
                    <a:srgbClr val="FFFFFF"/>
                  </a:solidFill>
                  <a:latin typeface="等线" panose="02110004020202020204"/>
                  <a:ea typeface="+mn-ea"/>
                  <a:cs typeface="+mn-cs"/>
                </a:defRPr>
              </a:lvl4pPr>
              <a:lvl5pPr marL="1828800" algn="l" defTabSz="914400" rtl="0" eaLnBrk="1" latinLnBrk="0" hangingPunct="1">
                <a:defRPr sz="1800" kern="1200">
                  <a:solidFill>
                    <a:srgbClr val="FFFFFF"/>
                  </a:solidFill>
                  <a:latin typeface="等线" panose="02110004020202020204"/>
                  <a:ea typeface="+mn-ea"/>
                  <a:cs typeface="+mn-cs"/>
                </a:defRPr>
              </a:lvl5pPr>
              <a:lvl6pPr marL="2286000" algn="l" defTabSz="914400" rtl="0" eaLnBrk="1" latinLnBrk="0" hangingPunct="1">
                <a:defRPr sz="1800" kern="1200">
                  <a:solidFill>
                    <a:srgbClr val="FFFFFF"/>
                  </a:solidFill>
                  <a:latin typeface="等线" panose="02110004020202020204"/>
                  <a:ea typeface="+mn-ea"/>
                  <a:cs typeface="+mn-cs"/>
                </a:defRPr>
              </a:lvl6pPr>
              <a:lvl7pPr marL="2743200" algn="l" defTabSz="914400" rtl="0" eaLnBrk="1" latinLnBrk="0" hangingPunct="1">
                <a:defRPr sz="1800" kern="1200">
                  <a:solidFill>
                    <a:srgbClr val="FFFFFF"/>
                  </a:solidFill>
                  <a:latin typeface="等线" panose="02110004020202020204"/>
                  <a:ea typeface="+mn-ea"/>
                  <a:cs typeface="+mn-cs"/>
                </a:defRPr>
              </a:lvl7pPr>
              <a:lvl8pPr marL="3200400" algn="l" defTabSz="914400" rtl="0" eaLnBrk="1" latinLnBrk="0" hangingPunct="1">
                <a:defRPr sz="1800" kern="1200">
                  <a:solidFill>
                    <a:srgbClr val="FFFFFF"/>
                  </a:solidFill>
                  <a:latin typeface="等线" panose="02110004020202020204"/>
                  <a:ea typeface="+mn-ea"/>
                  <a:cs typeface="+mn-cs"/>
                </a:defRPr>
              </a:lvl8pPr>
              <a:lvl9pPr marL="3657600" algn="l" defTabSz="914400" rtl="0" eaLnBrk="1" latinLnBrk="0" hangingPunct="1">
                <a:defRPr sz="1800" kern="1200">
                  <a:solidFill>
                    <a:srgbClr val="FFFFFF"/>
                  </a:solidFill>
                  <a:latin typeface="等线" panose="02110004020202020204"/>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grpSp>
      <p:grpSp>
        <p:nvGrpSpPr>
          <p:cNvPr id="185" name="Text11">
            <a:extLst>
              <a:ext uri="{FF2B5EF4-FFF2-40B4-BE49-F238E27FC236}">
                <a16:creationId xmlns:a16="http://schemas.microsoft.com/office/drawing/2014/main" id="{86418C3D-710F-3C61-6862-BF66A68AA1CA}"/>
              </a:ext>
            </a:extLst>
          </p:cNvPr>
          <p:cNvGrpSpPr/>
          <p:nvPr/>
        </p:nvGrpSpPr>
        <p:grpSpPr>
          <a:xfrm>
            <a:off x="6635239" y="1875953"/>
            <a:ext cx="1728388" cy="1728388"/>
            <a:chOff x="1417426" y="2724287"/>
            <a:chExt cx="1455822" cy="1455822"/>
          </a:xfrm>
        </p:grpSpPr>
        <p:sp>
          <p:nvSpPr>
            <p:cNvPr id="186" name="椭圆 185">
              <a:extLst>
                <a:ext uri="{FF2B5EF4-FFF2-40B4-BE49-F238E27FC236}">
                  <a16:creationId xmlns:a16="http://schemas.microsoft.com/office/drawing/2014/main" id="{53F7AC6A-CD79-B7A9-7A1A-31E9CD98F4AA}"/>
                </a:ext>
              </a:extLst>
            </p:cNvPr>
            <p:cNvSpPr/>
            <p:nvPr/>
          </p:nvSpPr>
          <p:spPr>
            <a:xfrm>
              <a:off x="1540476" y="2847337"/>
              <a:ext cx="1209721" cy="1209721"/>
            </a:xfrm>
            <a:prstGeom prst="ellipse">
              <a:avLst/>
            </a:prstGeom>
            <a:solidFill>
              <a:schemeClr val="accent1"/>
            </a:solidFill>
            <a:ln>
              <a:noFill/>
            </a:ln>
            <a:effectLst>
              <a:outerShdw blurRad="914400" dist="1104900" dir="5400000" algn="t" rotWithShape="0">
                <a:schemeClr val="accent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等线" panose="02110004020202020204"/>
                  <a:ea typeface="+mn-ea"/>
                  <a:cs typeface="+mn-cs"/>
                </a:defRPr>
              </a:lvl1pPr>
              <a:lvl2pPr marL="457200" algn="l" defTabSz="914400" rtl="0" eaLnBrk="1" latinLnBrk="0" hangingPunct="1">
                <a:defRPr sz="1800" kern="1200">
                  <a:solidFill>
                    <a:srgbClr val="FFFFFF"/>
                  </a:solidFill>
                  <a:latin typeface="等线" panose="02110004020202020204"/>
                  <a:ea typeface="+mn-ea"/>
                  <a:cs typeface="+mn-cs"/>
                </a:defRPr>
              </a:lvl2pPr>
              <a:lvl3pPr marL="914400" algn="l" defTabSz="914400" rtl="0" eaLnBrk="1" latinLnBrk="0" hangingPunct="1">
                <a:defRPr sz="1800" kern="1200">
                  <a:solidFill>
                    <a:srgbClr val="FFFFFF"/>
                  </a:solidFill>
                  <a:latin typeface="等线" panose="02110004020202020204"/>
                  <a:ea typeface="+mn-ea"/>
                  <a:cs typeface="+mn-cs"/>
                </a:defRPr>
              </a:lvl3pPr>
              <a:lvl4pPr marL="1371600" algn="l" defTabSz="914400" rtl="0" eaLnBrk="1" latinLnBrk="0" hangingPunct="1">
                <a:defRPr sz="1800" kern="1200">
                  <a:solidFill>
                    <a:srgbClr val="FFFFFF"/>
                  </a:solidFill>
                  <a:latin typeface="等线" panose="02110004020202020204"/>
                  <a:ea typeface="+mn-ea"/>
                  <a:cs typeface="+mn-cs"/>
                </a:defRPr>
              </a:lvl4pPr>
              <a:lvl5pPr marL="1828800" algn="l" defTabSz="914400" rtl="0" eaLnBrk="1" latinLnBrk="0" hangingPunct="1">
                <a:defRPr sz="1800" kern="1200">
                  <a:solidFill>
                    <a:srgbClr val="FFFFFF"/>
                  </a:solidFill>
                  <a:latin typeface="等线" panose="02110004020202020204"/>
                  <a:ea typeface="+mn-ea"/>
                  <a:cs typeface="+mn-cs"/>
                </a:defRPr>
              </a:lvl5pPr>
              <a:lvl6pPr marL="2286000" algn="l" defTabSz="914400" rtl="0" eaLnBrk="1" latinLnBrk="0" hangingPunct="1">
                <a:defRPr sz="1800" kern="1200">
                  <a:solidFill>
                    <a:srgbClr val="FFFFFF"/>
                  </a:solidFill>
                  <a:latin typeface="等线" panose="02110004020202020204"/>
                  <a:ea typeface="+mn-ea"/>
                  <a:cs typeface="+mn-cs"/>
                </a:defRPr>
              </a:lvl6pPr>
              <a:lvl7pPr marL="2743200" algn="l" defTabSz="914400" rtl="0" eaLnBrk="1" latinLnBrk="0" hangingPunct="1">
                <a:defRPr sz="1800" kern="1200">
                  <a:solidFill>
                    <a:srgbClr val="FFFFFF"/>
                  </a:solidFill>
                  <a:latin typeface="等线" panose="02110004020202020204"/>
                  <a:ea typeface="+mn-ea"/>
                  <a:cs typeface="+mn-cs"/>
                </a:defRPr>
              </a:lvl7pPr>
              <a:lvl8pPr marL="3200400" algn="l" defTabSz="914400" rtl="0" eaLnBrk="1" latinLnBrk="0" hangingPunct="1">
                <a:defRPr sz="1800" kern="1200">
                  <a:solidFill>
                    <a:srgbClr val="FFFFFF"/>
                  </a:solidFill>
                  <a:latin typeface="等线" panose="02110004020202020204"/>
                  <a:ea typeface="+mn-ea"/>
                  <a:cs typeface="+mn-cs"/>
                </a:defRPr>
              </a:lvl8pPr>
              <a:lvl9pPr marL="3657600" algn="l" defTabSz="914400" rtl="0" eaLnBrk="1" latinLnBrk="0" hangingPunct="1">
                <a:defRPr sz="1800" kern="1200">
                  <a:solidFill>
                    <a:srgbClr val="FFFFFF"/>
                  </a:solidFill>
                  <a:latin typeface="等线" panose="02110004020202020204"/>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187" name="椭圆 186">
              <a:extLst>
                <a:ext uri="{FF2B5EF4-FFF2-40B4-BE49-F238E27FC236}">
                  <a16:creationId xmlns:a16="http://schemas.microsoft.com/office/drawing/2014/main" id="{3E2C0BCE-4014-FA29-24B3-C083B871A86D}"/>
                </a:ext>
              </a:extLst>
            </p:cNvPr>
            <p:cNvSpPr/>
            <p:nvPr/>
          </p:nvSpPr>
          <p:spPr>
            <a:xfrm>
              <a:off x="1417426" y="2724287"/>
              <a:ext cx="1455822" cy="1455822"/>
            </a:xfrm>
            <a:prstGeom prst="ellipse">
              <a:avLst/>
            </a:prstGeom>
            <a:noFill/>
            <a:ln w="19050">
              <a:gradFill flip="none" rotWithShape="1">
                <a:gsLst>
                  <a:gs pos="0">
                    <a:schemeClr val="accent1">
                      <a:lumMod val="20000"/>
                      <a:lumOff val="80000"/>
                    </a:schemeClr>
                  </a:gs>
                  <a:gs pos="72000">
                    <a:schemeClr val="accent1">
                      <a:lumMod val="70000"/>
                      <a:lumOff val="30000"/>
                      <a:alpha val="70000"/>
                    </a:schemeClr>
                  </a:gs>
                </a:gsLst>
                <a:lin ang="30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等线" panose="02110004020202020204"/>
                  <a:ea typeface="+mn-ea"/>
                  <a:cs typeface="+mn-cs"/>
                </a:defRPr>
              </a:lvl1pPr>
              <a:lvl2pPr marL="457200" algn="l" defTabSz="914400" rtl="0" eaLnBrk="1" latinLnBrk="0" hangingPunct="1">
                <a:defRPr sz="1800" kern="1200">
                  <a:solidFill>
                    <a:srgbClr val="FFFFFF"/>
                  </a:solidFill>
                  <a:latin typeface="等线" panose="02110004020202020204"/>
                  <a:ea typeface="+mn-ea"/>
                  <a:cs typeface="+mn-cs"/>
                </a:defRPr>
              </a:lvl2pPr>
              <a:lvl3pPr marL="914400" algn="l" defTabSz="914400" rtl="0" eaLnBrk="1" latinLnBrk="0" hangingPunct="1">
                <a:defRPr sz="1800" kern="1200">
                  <a:solidFill>
                    <a:srgbClr val="FFFFFF"/>
                  </a:solidFill>
                  <a:latin typeface="等线" panose="02110004020202020204"/>
                  <a:ea typeface="+mn-ea"/>
                  <a:cs typeface="+mn-cs"/>
                </a:defRPr>
              </a:lvl3pPr>
              <a:lvl4pPr marL="1371600" algn="l" defTabSz="914400" rtl="0" eaLnBrk="1" latinLnBrk="0" hangingPunct="1">
                <a:defRPr sz="1800" kern="1200">
                  <a:solidFill>
                    <a:srgbClr val="FFFFFF"/>
                  </a:solidFill>
                  <a:latin typeface="等线" panose="02110004020202020204"/>
                  <a:ea typeface="+mn-ea"/>
                  <a:cs typeface="+mn-cs"/>
                </a:defRPr>
              </a:lvl4pPr>
              <a:lvl5pPr marL="1828800" algn="l" defTabSz="914400" rtl="0" eaLnBrk="1" latinLnBrk="0" hangingPunct="1">
                <a:defRPr sz="1800" kern="1200">
                  <a:solidFill>
                    <a:srgbClr val="FFFFFF"/>
                  </a:solidFill>
                  <a:latin typeface="等线" panose="02110004020202020204"/>
                  <a:ea typeface="+mn-ea"/>
                  <a:cs typeface="+mn-cs"/>
                </a:defRPr>
              </a:lvl5pPr>
              <a:lvl6pPr marL="2286000" algn="l" defTabSz="914400" rtl="0" eaLnBrk="1" latinLnBrk="0" hangingPunct="1">
                <a:defRPr sz="1800" kern="1200">
                  <a:solidFill>
                    <a:srgbClr val="FFFFFF"/>
                  </a:solidFill>
                  <a:latin typeface="等线" panose="02110004020202020204"/>
                  <a:ea typeface="+mn-ea"/>
                  <a:cs typeface="+mn-cs"/>
                </a:defRPr>
              </a:lvl6pPr>
              <a:lvl7pPr marL="2743200" algn="l" defTabSz="914400" rtl="0" eaLnBrk="1" latinLnBrk="0" hangingPunct="1">
                <a:defRPr sz="1800" kern="1200">
                  <a:solidFill>
                    <a:srgbClr val="FFFFFF"/>
                  </a:solidFill>
                  <a:latin typeface="等线" panose="02110004020202020204"/>
                  <a:ea typeface="+mn-ea"/>
                  <a:cs typeface="+mn-cs"/>
                </a:defRPr>
              </a:lvl7pPr>
              <a:lvl8pPr marL="3200400" algn="l" defTabSz="914400" rtl="0" eaLnBrk="1" latinLnBrk="0" hangingPunct="1">
                <a:defRPr sz="1800" kern="1200">
                  <a:solidFill>
                    <a:srgbClr val="FFFFFF"/>
                  </a:solidFill>
                  <a:latin typeface="等线" panose="02110004020202020204"/>
                  <a:ea typeface="+mn-ea"/>
                  <a:cs typeface="+mn-cs"/>
                </a:defRPr>
              </a:lvl8pPr>
              <a:lvl9pPr marL="3657600" algn="l" defTabSz="914400" rtl="0" eaLnBrk="1" latinLnBrk="0" hangingPunct="1">
                <a:defRPr sz="1800" kern="1200">
                  <a:solidFill>
                    <a:srgbClr val="FFFFFF"/>
                  </a:solidFill>
                  <a:latin typeface="等线" panose="02110004020202020204"/>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grpSp>
      <p:grpSp>
        <p:nvGrpSpPr>
          <p:cNvPr id="189" name="Text12">
            <a:extLst>
              <a:ext uri="{FF2B5EF4-FFF2-40B4-BE49-F238E27FC236}">
                <a16:creationId xmlns:a16="http://schemas.microsoft.com/office/drawing/2014/main" id="{31ECFEB7-9047-D5CA-62CD-646B48ED7392}"/>
              </a:ext>
            </a:extLst>
          </p:cNvPr>
          <p:cNvGrpSpPr/>
          <p:nvPr/>
        </p:nvGrpSpPr>
        <p:grpSpPr>
          <a:xfrm>
            <a:off x="9722028" y="1875953"/>
            <a:ext cx="1728388" cy="1728388"/>
            <a:chOff x="1417426" y="2724287"/>
            <a:chExt cx="1455822" cy="1455822"/>
          </a:xfrm>
        </p:grpSpPr>
        <p:sp>
          <p:nvSpPr>
            <p:cNvPr id="190" name="椭圆 189">
              <a:extLst>
                <a:ext uri="{FF2B5EF4-FFF2-40B4-BE49-F238E27FC236}">
                  <a16:creationId xmlns:a16="http://schemas.microsoft.com/office/drawing/2014/main" id="{253833BA-9DEE-860D-CAD0-82292A00447C}"/>
                </a:ext>
              </a:extLst>
            </p:cNvPr>
            <p:cNvSpPr/>
            <p:nvPr/>
          </p:nvSpPr>
          <p:spPr>
            <a:xfrm>
              <a:off x="1540476" y="2847337"/>
              <a:ext cx="1209721" cy="1209721"/>
            </a:xfrm>
            <a:prstGeom prst="ellipse">
              <a:avLst/>
            </a:prstGeom>
            <a:solidFill>
              <a:schemeClr val="tx2"/>
            </a:solidFill>
            <a:ln>
              <a:solidFill>
                <a:schemeClr val="accent1"/>
              </a:solidFill>
            </a:ln>
            <a:effectLst>
              <a:outerShdw blurRad="914400" dist="1104900" dir="5400000" algn="t" rotWithShape="0">
                <a:schemeClr val="accent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等线" panose="02110004020202020204"/>
                  <a:ea typeface="+mn-ea"/>
                  <a:cs typeface="+mn-cs"/>
                </a:defRPr>
              </a:lvl1pPr>
              <a:lvl2pPr marL="457200" algn="l" defTabSz="914400" rtl="0" eaLnBrk="1" latinLnBrk="0" hangingPunct="1">
                <a:defRPr sz="1800" kern="1200">
                  <a:solidFill>
                    <a:srgbClr val="FFFFFF"/>
                  </a:solidFill>
                  <a:latin typeface="等线" panose="02110004020202020204"/>
                  <a:ea typeface="+mn-ea"/>
                  <a:cs typeface="+mn-cs"/>
                </a:defRPr>
              </a:lvl2pPr>
              <a:lvl3pPr marL="914400" algn="l" defTabSz="914400" rtl="0" eaLnBrk="1" latinLnBrk="0" hangingPunct="1">
                <a:defRPr sz="1800" kern="1200">
                  <a:solidFill>
                    <a:srgbClr val="FFFFFF"/>
                  </a:solidFill>
                  <a:latin typeface="等线" panose="02110004020202020204"/>
                  <a:ea typeface="+mn-ea"/>
                  <a:cs typeface="+mn-cs"/>
                </a:defRPr>
              </a:lvl3pPr>
              <a:lvl4pPr marL="1371600" algn="l" defTabSz="914400" rtl="0" eaLnBrk="1" latinLnBrk="0" hangingPunct="1">
                <a:defRPr sz="1800" kern="1200">
                  <a:solidFill>
                    <a:srgbClr val="FFFFFF"/>
                  </a:solidFill>
                  <a:latin typeface="等线" panose="02110004020202020204"/>
                  <a:ea typeface="+mn-ea"/>
                  <a:cs typeface="+mn-cs"/>
                </a:defRPr>
              </a:lvl4pPr>
              <a:lvl5pPr marL="1828800" algn="l" defTabSz="914400" rtl="0" eaLnBrk="1" latinLnBrk="0" hangingPunct="1">
                <a:defRPr sz="1800" kern="1200">
                  <a:solidFill>
                    <a:srgbClr val="FFFFFF"/>
                  </a:solidFill>
                  <a:latin typeface="等线" panose="02110004020202020204"/>
                  <a:ea typeface="+mn-ea"/>
                  <a:cs typeface="+mn-cs"/>
                </a:defRPr>
              </a:lvl5pPr>
              <a:lvl6pPr marL="2286000" algn="l" defTabSz="914400" rtl="0" eaLnBrk="1" latinLnBrk="0" hangingPunct="1">
                <a:defRPr sz="1800" kern="1200">
                  <a:solidFill>
                    <a:srgbClr val="FFFFFF"/>
                  </a:solidFill>
                  <a:latin typeface="等线" panose="02110004020202020204"/>
                  <a:ea typeface="+mn-ea"/>
                  <a:cs typeface="+mn-cs"/>
                </a:defRPr>
              </a:lvl6pPr>
              <a:lvl7pPr marL="2743200" algn="l" defTabSz="914400" rtl="0" eaLnBrk="1" latinLnBrk="0" hangingPunct="1">
                <a:defRPr sz="1800" kern="1200">
                  <a:solidFill>
                    <a:srgbClr val="FFFFFF"/>
                  </a:solidFill>
                  <a:latin typeface="等线" panose="02110004020202020204"/>
                  <a:ea typeface="+mn-ea"/>
                  <a:cs typeface="+mn-cs"/>
                </a:defRPr>
              </a:lvl7pPr>
              <a:lvl8pPr marL="3200400" algn="l" defTabSz="914400" rtl="0" eaLnBrk="1" latinLnBrk="0" hangingPunct="1">
                <a:defRPr sz="1800" kern="1200">
                  <a:solidFill>
                    <a:srgbClr val="FFFFFF"/>
                  </a:solidFill>
                  <a:latin typeface="等线" panose="02110004020202020204"/>
                  <a:ea typeface="+mn-ea"/>
                  <a:cs typeface="+mn-cs"/>
                </a:defRPr>
              </a:lvl8pPr>
              <a:lvl9pPr marL="3657600" algn="l" defTabSz="914400" rtl="0" eaLnBrk="1" latinLnBrk="0" hangingPunct="1">
                <a:defRPr sz="1800" kern="1200">
                  <a:solidFill>
                    <a:srgbClr val="FFFFFF"/>
                  </a:solidFill>
                  <a:latin typeface="等线" panose="02110004020202020204"/>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191" name="椭圆 190">
              <a:extLst>
                <a:ext uri="{FF2B5EF4-FFF2-40B4-BE49-F238E27FC236}">
                  <a16:creationId xmlns:a16="http://schemas.microsoft.com/office/drawing/2014/main" id="{19652A82-A646-6120-93A6-707DED3B6EAE}"/>
                </a:ext>
              </a:extLst>
            </p:cNvPr>
            <p:cNvSpPr/>
            <p:nvPr/>
          </p:nvSpPr>
          <p:spPr>
            <a:xfrm>
              <a:off x="1417426" y="2724287"/>
              <a:ext cx="1455822" cy="1455822"/>
            </a:xfrm>
            <a:prstGeom prst="ellipse">
              <a:avLst/>
            </a:prstGeom>
            <a:noFill/>
            <a:ln w="19050">
              <a:gradFill flip="none" rotWithShape="1">
                <a:gsLst>
                  <a:gs pos="0">
                    <a:schemeClr val="accent1">
                      <a:lumMod val="20000"/>
                      <a:lumOff val="80000"/>
                    </a:schemeClr>
                  </a:gs>
                  <a:gs pos="72000">
                    <a:schemeClr val="accent1">
                      <a:lumMod val="70000"/>
                      <a:lumOff val="30000"/>
                      <a:alpha val="70000"/>
                    </a:schemeClr>
                  </a:gs>
                </a:gsLst>
                <a:lin ang="30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等线" panose="02110004020202020204"/>
                  <a:ea typeface="+mn-ea"/>
                  <a:cs typeface="+mn-cs"/>
                </a:defRPr>
              </a:lvl1pPr>
              <a:lvl2pPr marL="457200" algn="l" defTabSz="914400" rtl="0" eaLnBrk="1" latinLnBrk="0" hangingPunct="1">
                <a:defRPr sz="1800" kern="1200">
                  <a:solidFill>
                    <a:srgbClr val="FFFFFF"/>
                  </a:solidFill>
                  <a:latin typeface="等线" panose="02110004020202020204"/>
                  <a:ea typeface="+mn-ea"/>
                  <a:cs typeface="+mn-cs"/>
                </a:defRPr>
              </a:lvl2pPr>
              <a:lvl3pPr marL="914400" algn="l" defTabSz="914400" rtl="0" eaLnBrk="1" latinLnBrk="0" hangingPunct="1">
                <a:defRPr sz="1800" kern="1200">
                  <a:solidFill>
                    <a:srgbClr val="FFFFFF"/>
                  </a:solidFill>
                  <a:latin typeface="等线" panose="02110004020202020204"/>
                  <a:ea typeface="+mn-ea"/>
                  <a:cs typeface="+mn-cs"/>
                </a:defRPr>
              </a:lvl3pPr>
              <a:lvl4pPr marL="1371600" algn="l" defTabSz="914400" rtl="0" eaLnBrk="1" latinLnBrk="0" hangingPunct="1">
                <a:defRPr sz="1800" kern="1200">
                  <a:solidFill>
                    <a:srgbClr val="FFFFFF"/>
                  </a:solidFill>
                  <a:latin typeface="等线" panose="02110004020202020204"/>
                  <a:ea typeface="+mn-ea"/>
                  <a:cs typeface="+mn-cs"/>
                </a:defRPr>
              </a:lvl4pPr>
              <a:lvl5pPr marL="1828800" algn="l" defTabSz="914400" rtl="0" eaLnBrk="1" latinLnBrk="0" hangingPunct="1">
                <a:defRPr sz="1800" kern="1200">
                  <a:solidFill>
                    <a:srgbClr val="FFFFFF"/>
                  </a:solidFill>
                  <a:latin typeface="等线" panose="02110004020202020204"/>
                  <a:ea typeface="+mn-ea"/>
                  <a:cs typeface="+mn-cs"/>
                </a:defRPr>
              </a:lvl5pPr>
              <a:lvl6pPr marL="2286000" algn="l" defTabSz="914400" rtl="0" eaLnBrk="1" latinLnBrk="0" hangingPunct="1">
                <a:defRPr sz="1800" kern="1200">
                  <a:solidFill>
                    <a:srgbClr val="FFFFFF"/>
                  </a:solidFill>
                  <a:latin typeface="等线" panose="02110004020202020204"/>
                  <a:ea typeface="+mn-ea"/>
                  <a:cs typeface="+mn-cs"/>
                </a:defRPr>
              </a:lvl6pPr>
              <a:lvl7pPr marL="2743200" algn="l" defTabSz="914400" rtl="0" eaLnBrk="1" latinLnBrk="0" hangingPunct="1">
                <a:defRPr sz="1800" kern="1200">
                  <a:solidFill>
                    <a:srgbClr val="FFFFFF"/>
                  </a:solidFill>
                  <a:latin typeface="等线" panose="02110004020202020204"/>
                  <a:ea typeface="+mn-ea"/>
                  <a:cs typeface="+mn-cs"/>
                </a:defRPr>
              </a:lvl7pPr>
              <a:lvl8pPr marL="3200400" algn="l" defTabSz="914400" rtl="0" eaLnBrk="1" latinLnBrk="0" hangingPunct="1">
                <a:defRPr sz="1800" kern="1200">
                  <a:solidFill>
                    <a:srgbClr val="FFFFFF"/>
                  </a:solidFill>
                  <a:latin typeface="等线" panose="02110004020202020204"/>
                  <a:ea typeface="+mn-ea"/>
                  <a:cs typeface="+mn-cs"/>
                </a:defRPr>
              </a:lvl8pPr>
              <a:lvl9pPr marL="3657600" algn="l" defTabSz="914400" rtl="0" eaLnBrk="1" latinLnBrk="0" hangingPunct="1">
                <a:defRPr sz="1800" kern="1200">
                  <a:solidFill>
                    <a:srgbClr val="FFFFFF"/>
                  </a:solidFill>
                  <a:latin typeface="等线" panose="02110004020202020204"/>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grpSp>
      <p:sp>
        <p:nvSpPr>
          <p:cNvPr id="148" name="Shape1">
            <a:extLst>
              <a:ext uri="{FF2B5EF4-FFF2-40B4-BE49-F238E27FC236}">
                <a16:creationId xmlns:a16="http://schemas.microsoft.com/office/drawing/2014/main" id="{36BF09B7-C7FD-6B39-60D9-A78E1376F58F}"/>
              </a:ext>
            </a:extLst>
          </p:cNvPr>
          <p:cNvSpPr/>
          <p:nvPr/>
        </p:nvSpPr>
        <p:spPr>
          <a:xfrm>
            <a:off x="1534105" y="2363814"/>
            <a:ext cx="700260" cy="686152"/>
          </a:xfrm>
          <a:custGeom>
            <a:gdLst>
              <a:gd name="connsiteX0" fmla="*/ 1376243 w 1512887"/>
              <a:gd name="connsiteY0" fmla="*/ 993974 h 1482407"/>
              <a:gd name="connsiteX1" fmla="*/ 1495901 w 1512887"/>
              <a:gd name="connsiteY1" fmla="*/ 1060490 h 1482407"/>
              <a:gd name="connsiteX2" fmla="*/ 756444 w 1512887"/>
              <a:gd name="connsiteY2" fmla="*/ 1482408 h 1482407"/>
              <a:gd name="connsiteX3" fmla="*/ 4167 w 1512887"/>
              <a:gd name="connsiteY3" fmla="*/ 1060490 h 1482407"/>
              <a:gd name="connsiteX4" fmla="*/ 124698 w 1512887"/>
              <a:gd name="connsiteY4" fmla="*/ 993974 h 1482407"/>
              <a:gd name="connsiteX5" fmla="*/ 756404 w 1512887"/>
              <a:gd name="connsiteY5" fmla="*/ 1344970 h 1482407"/>
              <a:gd name="connsiteX6" fmla="*/ 1376243 w 1512887"/>
              <a:gd name="connsiteY6" fmla="*/ 993974 h 1482407"/>
              <a:gd name="connsiteX7" fmla="*/ 1376243 w 1512887"/>
              <a:gd name="connsiteY7" fmla="*/ 676473 h 1482407"/>
              <a:gd name="connsiteX8" fmla="*/ 1495901 w 1512887"/>
              <a:gd name="connsiteY8" fmla="*/ 742990 h 1482407"/>
              <a:gd name="connsiteX9" fmla="*/ 756444 w 1512887"/>
              <a:gd name="connsiteY9" fmla="*/ 1164908 h 1482407"/>
              <a:gd name="connsiteX10" fmla="*/ 4167 w 1512887"/>
              <a:gd name="connsiteY10" fmla="*/ 742990 h 1482407"/>
              <a:gd name="connsiteX11" fmla="*/ 124698 w 1512887"/>
              <a:gd name="connsiteY11" fmla="*/ 676473 h 1482407"/>
              <a:gd name="connsiteX12" fmla="*/ 756404 w 1512887"/>
              <a:gd name="connsiteY12" fmla="*/ 1027470 h 1482407"/>
              <a:gd name="connsiteX13" fmla="*/ 1376243 w 1512887"/>
              <a:gd name="connsiteY13" fmla="*/ 676473 h 1482407"/>
              <a:gd name="connsiteX14" fmla="*/ 756444 w 1512887"/>
              <a:gd name="connsiteY14" fmla="*/ 40 h 1482407"/>
              <a:gd name="connsiteX15" fmla="*/ 1512888 w 1512887"/>
              <a:gd name="connsiteY15" fmla="*/ 425490 h 1482407"/>
              <a:gd name="connsiteX16" fmla="*/ 756444 w 1512887"/>
              <a:gd name="connsiteY16" fmla="*/ 850979 h 1482407"/>
              <a:gd name="connsiteX17" fmla="*/ 0 w 1512887"/>
              <a:gd name="connsiteY17" fmla="*/ 425490 h 1482407"/>
              <a:gd name="connsiteX18" fmla="*/ 756444 w 1512887"/>
              <a:gd name="connsiteY18" fmla="*/ 0 h 1482407"/>
              <a:gd name="connsiteX19" fmla="*/ 756444 w 1512887"/>
              <a:gd name="connsiteY19" fmla="*/ 136644 h 1482407"/>
              <a:gd name="connsiteX20" fmla="*/ 242848 w 1512887"/>
              <a:gd name="connsiteY20" fmla="*/ 425490 h 1482407"/>
              <a:gd name="connsiteX21" fmla="*/ 756444 w 1512887"/>
              <a:gd name="connsiteY21" fmla="*/ 714335 h 1482407"/>
              <a:gd name="connsiteX22" fmla="*/ 1270000 w 1512887"/>
              <a:gd name="connsiteY22" fmla="*/ 425490 h 1482407"/>
              <a:gd name="connsiteX23" fmla="*/ 756444 w 1512887"/>
              <a:gd name="connsiteY23" fmla="*/ 136604 h 1482407"/>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12887" h="1482407">
                <a:moveTo>
                  <a:pt x="1376243" y="993974"/>
                </a:moveTo>
                <a:lnTo>
                  <a:pt x="1495901" y="1060490"/>
                </a:lnTo>
                <a:lnTo>
                  <a:pt x="756444" y="1482408"/>
                </a:lnTo>
                <a:lnTo>
                  <a:pt x="4167" y="1060490"/>
                </a:lnTo>
                <a:lnTo>
                  <a:pt x="124698" y="993974"/>
                </a:lnTo>
                <a:lnTo>
                  <a:pt x="756404" y="1344970"/>
                </a:lnTo>
                <a:lnTo>
                  <a:pt x="1376243" y="993974"/>
                </a:lnTo>
                <a:close/>
                <a:moveTo>
                  <a:pt x="1376243" y="676473"/>
                </a:moveTo>
                <a:lnTo>
                  <a:pt x="1495901" y="742990"/>
                </a:lnTo>
                <a:lnTo>
                  <a:pt x="756444" y="1164908"/>
                </a:lnTo>
                <a:lnTo>
                  <a:pt x="4167" y="742990"/>
                </a:lnTo>
                <a:lnTo>
                  <a:pt x="124698" y="676473"/>
                </a:lnTo>
                <a:lnTo>
                  <a:pt x="756404" y="1027470"/>
                </a:lnTo>
                <a:lnTo>
                  <a:pt x="1376243" y="676473"/>
                </a:lnTo>
                <a:close/>
                <a:moveTo>
                  <a:pt x="756444" y="40"/>
                </a:moveTo>
                <a:lnTo>
                  <a:pt x="1512888" y="425490"/>
                </a:lnTo>
                <a:lnTo>
                  <a:pt x="756444" y="850979"/>
                </a:lnTo>
                <a:lnTo>
                  <a:pt x="0" y="425490"/>
                </a:lnTo>
                <a:lnTo>
                  <a:pt x="756444" y="0"/>
                </a:lnTo>
                <a:close/>
                <a:moveTo>
                  <a:pt x="756444" y="136644"/>
                </a:moveTo>
                <a:lnTo>
                  <a:pt x="242848" y="425490"/>
                </a:lnTo>
                <a:lnTo>
                  <a:pt x="756444" y="714335"/>
                </a:lnTo>
                <a:lnTo>
                  <a:pt x="1270000" y="425490"/>
                </a:lnTo>
                <a:lnTo>
                  <a:pt x="756444" y="136604"/>
                </a:lnTo>
                <a:close/>
              </a:path>
            </a:pathLst>
          </a:custGeom>
          <a:solidFill>
            <a:schemeClr val="tx2"/>
          </a:solidFill>
          <a:ln w="1860"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184" name="Shape2">
            <a:extLst>
              <a:ext uri="{FF2B5EF4-FFF2-40B4-BE49-F238E27FC236}">
                <a16:creationId xmlns:a16="http://schemas.microsoft.com/office/drawing/2014/main" id="{C03ECFF9-BCBF-AB77-7432-CA779A046DFE}"/>
              </a:ext>
            </a:extLst>
          </p:cNvPr>
          <p:cNvSpPr/>
          <p:nvPr/>
        </p:nvSpPr>
        <p:spPr>
          <a:xfrm>
            <a:off x="4222068" y="2363814"/>
            <a:ext cx="700260" cy="686152"/>
          </a:xfrm>
          <a:custGeom>
            <a:gdLst>
              <a:gd name="connsiteX0" fmla="*/ 1376243 w 1512887"/>
              <a:gd name="connsiteY0" fmla="*/ 993974 h 1482407"/>
              <a:gd name="connsiteX1" fmla="*/ 1495901 w 1512887"/>
              <a:gd name="connsiteY1" fmla="*/ 1060490 h 1482407"/>
              <a:gd name="connsiteX2" fmla="*/ 756444 w 1512887"/>
              <a:gd name="connsiteY2" fmla="*/ 1482408 h 1482407"/>
              <a:gd name="connsiteX3" fmla="*/ 4167 w 1512887"/>
              <a:gd name="connsiteY3" fmla="*/ 1060490 h 1482407"/>
              <a:gd name="connsiteX4" fmla="*/ 124698 w 1512887"/>
              <a:gd name="connsiteY4" fmla="*/ 993974 h 1482407"/>
              <a:gd name="connsiteX5" fmla="*/ 756404 w 1512887"/>
              <a:gd name="connsiteY5" fmla="*/ 1344970 h 1482407"/>
              <a:gd name="connsiteX6" fmla="*/ 1376243 w 1512887"/>
              <a:gd name="connsiteY6" fmla="*/ 993974 h 1482407"/>
              <a:gd name="connsiteX7" fmla="*/ 1376243 w 1512887"/>
              <a:gd name="connsiteY7" fmla="*/ 676473 h 1482407"/>
              <a:gd name="connsiteX8" fmla="*/ 1495901 w 1512887"/>
              <a:gd name="connsiteY8" fmla="*/ 742990 h 1482407"/>
              <a:gd name="connsiteX9" fmla="*/ 756444 w 1512887"/>
              <a:gd name="connsiteY9" fmla="*/ 1164908 h 1482407"/>
              <a:gd name="connsiteX10" fmla="*/ 4167 w 1512887"/>
              <a:gd name="connsiteY10" fmla="*/ 742990 h 1482407"/>
              <a:gd name="connsiteX11" fmla="*/ 124698 w 1512887"/>
              <a:gd name="connsiteY11" fmla="*/ 676473 h 1482407"/>
              <a:gd name="connsiteX12" fmla="*/ 756404 w 1512887"/>
              <a:gd name="connsiteY12" fmla="*/ 1027470 h 1482407"/>
              <a:gd name="connsiteX13" fmla="*/ 1376243 w 1512887"/>
              <a:gd name="connsiteY13" fmla="*/ 676473 h 1482407"/>
              <a:gd name="connsiteX14" fmla="*/ 756444 w 1512887"/>
              <a:gd name="connsiteY14" fmla="*/ 40 h 1482407"/>
              <a:gd name="connsiteX15" fmla="*/ 1512888 w 1512887"/>
              <a:gd name="connsiteY15" fmla="*/ 425490 h 1482407"/>
              <a:gd name="connsiteX16" fmla="*/ 756444 w 1512887"/>
              <a:gd name="connsiteY16" fmla="*/ 850979 h 1482407"/>
              <a:gd name="connsiteX17" fmla="*/ 0 w 1512887"/>
              <a:gd name="connsiteY17" fmla="*/ 425490 h 1482407"/>
              <a:gd name="connsiteX18" fmla="*/ 756444 w 1512887"/>
              <a:gd name="connsiteY18" fmla="*/ 0 h 1482407"/>
              <a:gd name="connsiteX19" fmla="*/ 756444 w 1512887"/>
              <a:gd name="connsiteY19" fmla="*/ 136644 h 1482407"/>
              <a:gd name="connsiteX20" fmla="*/ 242848 w 1512887"/>
              <a:gd name="connsiteY20" fmla="*/ 425490 h 1482407"/>
              <a:gd name="connsiteX21" fmla="*/ 756444 w 1512887"/>
              <a:gd name="connsiteY21" fmla="*/ 714335 h 1482407"/>
              <a:gd name="connsiteX22" fmla="*/ 1270000 w 1512887"/>
              <a:gd name="connsiteY22" fmla="*/ 425490 h 1482407"/>
              <a:gd name="connsiteX23" fmla="*/ 756444 w 1512887"/>
              <a:gd name="connsiteY23" fmla="*/ 136604 h 1482407"/>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12887" h="1482407">
                <a:moveTo>
                  <a:pt x="1376243" y="993974"/>
                </a:moveTo>
                <a:lnTo>
                  <a:pt x="1495901" y="1060490"/>
                </a:lnTo>
                <a:lnTo>
                  <a:pt x="756444" y="1482408"/>
                </a:lnTo>
                <a:lnTo>
                  <a:pt x="4167" y="1060490"/>
                </a:lnTo>
                <a:lnTo>
                  <a:pt x="124698" y="993974"/>
                </a:lnTo>
                <a:lnTo>
                  <a:pt x="756404" y="1344970"/>
                </a:lnTo>
                <a:lnTo>
                  <a:pt x="1376243" y="993974"/>
                </a:lnTo>
                <a:close/>
                <a:moveTo>
                  <a:pt x="1376243" y="676473"/>
                </a:moveTo>
                <a:lnTo>
                  <a:pt x="1495901" y="742990"/>
                </a:lnTo>
                <a:lnTo>
                  <a:pt x="756444" y="1164908"/>
                </a:lnTo>
                <a:lnTo>
                  <a:pt x="4167" y="742990"/>
                </a:lnTo>
                <a:lnTo>
                  <a:pt x="124698" y="676473"/>
                </a:lnTo>
                <a:lnTo>
                  <a:pt x="756404" y="1027470"/>
                </a:lnTo>
                <a:lnTo>
                  <a:pt x="1376243" y="676473"/>
                </a:lnTo>
                <a:close/>
                <a:moveTo>
                  <a:pt x="756444" y="40"/>
                </a:moveTo>
                <a:lnTo>
                  <a:pt x="1512888" y="425490"/>
                </a:lnTo>
                <a:lnTo>
                  <a:pt x="756444" y="850979"/>
                </a:lnTo>
                <a:lnTo>
                  <a:pt x="0" y="425490"/>
                </a:lnTo>
                <a:lnTo>
                  <a:pt x="756444" y="0"/>
                </a:lnTo>
                <a:close/>
                <a:moveTo>
                  <a:pt x="756444" y="136644"/>
                </a:moveTo>
                <a:lnTo>
                  <a:pt x="242848" y="425490"/>
                </a:lnTo>
                <a:lnTo>
                  <a:pt x="756444" y="714335"/>
                </a:lnTo>
                <a:lnTo>
                  <a:pt x="1270000" y="425490"/>
                </a:lnTo>
                <a:lnTo>
                  <a:pt x="756444" y="136604"/>
                </a:lnTo>
                <a:close/>
              </a:path>
            </a:pathLst>
          </a:custGeom>
          <a:solidFill>
            <a:schemeClr val="accent1"/>
          </a:solidFill>
          <a:ln w="1860"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188" name="Shape3">
            <a:extLst>
              <a:ext uri="{FF2B5EF4-FFF2-40B4-BE49-F238E27FC236}">
                <a16:creationId xmlns:a16="http://schemas.microsoft.com/office/drawing/2014/main" id="{AED017F7-2C8C-3613-FBAC-A36C358BA081}"/>
              </a:ext>
            </a:extLst>
          </p:cNvPr>
          <p:cNvSpPr/>
          <p:nvPr/>
        </p:nvSpPr>
        <p:spPr>
          <a:xfrm>
            <a:off x="7149302" y="2363814"/>
            <a:ext cx="700260" cy="686152"/>
          </a:xfrm>
          <a:custGeom>
            <a:gdLst>
              <a:gd name="connsiteX0" fmla="*/ 1376243 w 1512887"/>
              <a:gd name="connsiteY0" fmla="*/ 993974 h 1482407"/>
              <a:gd name="connsiteX1" fmla="*/ 1495901 w 1512887"/>
              <a:gd name="connsiteY1" fmla="*/ 1060490 h 1482407"/>
              <a:gd name="connsiteX2" fmla="*/ 756444 w 1512887"/>
              <a:gd name="connsiteY2" fmla="*/ 1482408 h 1482407"/>
              <a:gd name="connsiteX3" fmla="*/ 4167 w 1512887"/>
              <a:gd name="connsiteY3" fmla="*/ 1060490 h 1482407"/>
              <a:gd name="connsiteX4" fmla="*/ 124698 w 1512887"/>
              <a:gd name="connsiteY4" fmla="*/ 993974 h 1482407"/>
              <a:gd name="connsiteX5" fmla="*/ 756404 w 1512887"/>
              <a:gd name="connsiteY5" fmla="*/ 1344970 h 1482407"/>
              <a:gd name="connsiteX6" fmla="*/ 1376243 w 1512887"/>
              <a:gd name="connsiteY6" fmla="*/ 993974 h 1482407"/>
              <a:gd name="connsiteX7" fmla="*/ 1376243 w 1512887"/>
              <a:gd name="connsiteY7" fmla="*/ 676473 h 1482407"/>
              <a:gd name="connsiteX8" fmla="*/ 1495901 w 1512887"/>
              <a:gd name="connsiteY8" fmla="*/ 742990 h 1482407"/>
              <a:gd name="connsiteX9" fmla="*/ 756444 w 1512887"/>
              <a:gd name="connsiteY9" fmla="*/ 1164908 h 1482407"/>
              <a:gd name="connsiteX10" fmla="*/ 4167 w 1512887"/>
              <a:gd name="connsiteY10" fmla="*/ 742990 h 1482407"/>
              <a:gd name="connsiteX11" fmla="*/ 124698 w 1512887"/>
              <a:gd name="connsiteY11" fmla="*/ 676473 h 1482407"/>
              <a:gd name="connsiteX12" fmla="*/ 756404 w 1512887"/>
              <a:gd name="connsiteY12" fmla="*/ 1027470 h 1482407"/>
              <a:gd name="connsiteX13" fmla="*/ 1376243 w 1512887"/>
              <a:gd name="connsiteY13" fmla="*/ 676473 h 1482407"/>
              <a:gd name="connsiteX14" fmla="*/ 756444 w 1512887"/>
              <a:gd name="connsiteY14" fmla="*/ 40 h 1482407"/>
              <a:gd name="connsiteX15" fmla="*/ 1512888 w 1512887"/>
              <a:gd name="connsiteY15" fmla="*/ 425490 h 1482407"/>
              <a:gd name="connsiteX16" fmla="*/ 756444 w 1512887"/>
              <a:gd name="connsiteY16" fmla="*/ 850979 h 1482407"/>
              <a:gd name="connsiteX17" fmla="*/ 0 w 1512887"/>
              <a:gd name="connsiteY17" fmla="*/ 425490 h 1482407"/>
              <a:gd name="connsiteX18" fmla="*/ 756444 w 1512887"/>
              <a:gd name="connsiteY18" fmla="*/ 0 h 1482407"/>
              <a:gd name="connsiteX19" fmla="*/ 756444 w 1512887"/>
              <a:gd name="connsiteY19" fmla="*/ 136644 h 1482407"/>
              <a:gd name="connsiteX20" fmla="*/ 242848 w 1512887"/>
              <a:gd name="connsiteY20" fmla="*/ 425490 h 1482407"/>
              <a:gd name="connsiteX21" fmla="*/ 756444 w 1512887"/>
              <a:gd name="connsiteY21" fmla="*/ 714335 h 1482407"/>
              <a:gd name="connsiteX22" fmla="*/ 1270000 w 1512887"/>
              <a:gd name="connsiteY22" fmla="*/ 425490 h 1482407"/>
              <a:gd name="connsiteX23" fmla="*/ 756444 w 1512887"/>
              <a:gd name="connsiteY23" fmla="*/ 136604 h 1482407"/>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12887" h="1482407">
                <a:moveTo>
                  <a:pt x="1376243" y="993974"/>
                </a:moveTo>
                <a:lnTo>
                  <a:pt x="1495901" y="1060490"/>
                </a:lnTo>
                <a:lnTo>
                  <a:pt x="756444" y="1482408"/>
                </a:lnTo>
                <a:lnTo>
                  <a:pt x="4167" y="1060490"/>
                </a:lnTo>
                <a:lnTo>
                  <a:pt x="124698" y="993974"/>
                </a:lnTo>
                <a:lnTo>
                  <a:pt x="756404" y="1344970"/>
                </a:lnTo>
                <a:lnTo>
                  <a:pt x="1376243" y="993974"/>
                </a:lnTo>
                <a:close/>
                <a:moveTo>
                  <a:pt x="1376243" y="676473"/>
                </a:moveTo>
                <a:lnTo>
                  <a:pt x="1495901" y="742990"/>
                </a:lnTo>
                <a:lnTo>
                  <a:pt x="756444" y="1164908"/>
                </a:lnTo>
                <a:lnTo>
                  <a:pt x="4167" y="742990"/>
                </a:lnTo>
                <a:lnTo>
                  <a:pt x="124698" y="676473"/>
                </a:lnTo>
                <a:lnTo>
                  <a:pt x="756404" y="1027470"/>
                </a:lnTo>
                <a:lnTo>
                  <a:pt x="1376243" y="676473"/>
                </a:lnTo>
                <a:close/>
                <a:moveTo>
                  <a:pt x="756444" y="40"/>
                </a:moveTo>
                <a:lnTo>
                  <a:pt x="1512888" y="425490"/>
                </a:lnTo>
                <a:lnTo>
                  <a:pt x="756444" y="850979"/>
                </a:lnTo>
                <a:lnTo>
                  <a:pt x="0" y="425490"/>
                </a:lnTo>
                <a:lnTo>
                  <a:pt x="756444" y="0"/>
                </a:lnTo>
                <a:close/>
                <a:moveTo>
                  <a:pt x="756444" y="136644"/>
                </a:moveTo>
                <a:lnTo>
                  <a:pt x="242848" y="425490"/>
                </a:lnTo>
                <a:lnTo>
                  <a:pt x="756444" y="714335"/>
                </a:lnTo>
                <a:lnTo>
                  <a:pt x="1270000" y="425490"/>
                </a:lnTo>
                <a:lnTo>
                  <a:pt x="756444" y="136604"/>
                </a:lnTo>
                <a:close/>
              </a:path>
            </a:pathLst>
          </a:custGeom>
          <a:solidFill>
            <a:schemeClr val="tx2"/>
          </a:solidFill>
          <a:ln w="1860"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192" name="Shape4">
            <a:extLst>
              <a:ext uri="{FF2B5EF4-FFF2-40B4-BE49-F238E27FC236}">
                <a16:creationId xmlns:a16="http://schemas.microsoft.com/office/drawing/2014/main" id="{33242301-CC67-125A-2AE2-A7CB18174F9E}"/>
              </a:ext>
            </a:extLst>
          </p:cNvPr>
          <p:cNvSpPr/>
          <p:nvPr/>
        </p:nvSpPr>
        <p:spPr>
          <a:xfrm>
            <a:off x="10236092" y="2363814"/>
            <a:ext cx="700260" cy="686152"/>
          </a:xfrm>
          <a:custGeom>
            <a:gdLst>
              <a:gd name="connsiteX0" fmla="*/ 1376243 w 1512887"/>
              <a:gd name="connsiteY0" fmla="*/ 993974 h 1482407"/>
              <a:gd name="connsiteX1" fmla="*/ 1495901 w 1512887"/>
              <a:gd name="connsiteY1" fmla="*/ 1060490 h 1482407"/>
              <a:gd name="connsiteX2" fmla="*/ 756444 w 1512887"/>
              <a:gd name="connsiteY2" fmla="*/ 1482408 h 1482407"/>
              <a:gd name="connsiteX3" fmla="*/ 4167 w 1512887"/>
              <a:gd name="connsiteY3" fmla="*/ 1060490 h 1482407"/>
              <a:gd name="connsiteX4" fmla="*/ 124698 w 1512887"/>
              <a:gd name="connsiteY4" fmla="*/ 993974 h 1482407"/>
              <a:gd name="connsiteX5" fmla="*/ 756404 w 1512887"/>
              <a:gd name="connsiteY5" fmla="*/ 1344970 h 1482407"/>
              <a:gd name="connsiteX6" fmla="*/ 1376243 w 1512887"/>
              <a:gd name="connsiteY6" fmla="*/ 993974 h 1482407"/>
              <a:gd name="connsiteX7" fmla="*/ 1376243 w 1512887"/>
              <a:gd name="connsiteY7" fmla="*/ 676473 h 1482407"/>
              <a:gd name="connsiteX8" fmla="*/ 1495901 w 1512887"/>
              <a:gd name="connsiteY8" fmla="*/ 742990 h 1482407"/>
              <a:gd name="connsiteX9" fmla="*/ 756444 w 1512887"/>
              <a:gd name="connsiteY9" fmla="*/ 1164908 h 1482407"/>
              <a:gd name="connsiteX10" fmla="*/ 4167 w 1512887"/>
              <a:gd name="connsiteY10" fmla="*/ 742990 h 1482407"/>
              <a:gd name="connsiteX11" fmla="*/ 124698 w 1512887"/>
              <a:gd name="connsiteY11" fmla="*/ 676473 h 1482407"/>
              <a:gd name="connsiteX12" fmla="*/ 756404 w 1512887"/>
              <a:gd name="connsiteY12" fmla="*/ 1027470 h 1482407"/>
              <a:gd name="connsiteX13" fmla="*/ 1376243 w 1512887"/>
              <a:gd name="connsiteY13" fmla="*/ 676473 h 1482407"/>
              <a:gd name="connsiteX14" fmla="*/ 756444 w 1512887"/>
              <a:gd name="connsiteY14" fmla="*/ 40 h 1482407"/>
              <a:gd name="connsiteX15" fmla="*/ 1512888 w 1512887"/>
              <a:gd name="connsiteY15" fmla="*/ 425490 h 1482407"/>
              <a:gd name="connsiteX16" fmla="*/ 756444 w 1512887"/>
              <a:gd name="connsiteY16" fmla="*/ 850979 h 1482407"/>
              <a:gd name="connsiteX17" fmla="*/ 0 w 1512887"/>
              <a:gd name="connsiteY17" fmla="*/ 425490 h 1482407"/>
              <a:gd name="connsiteX18" fmla="*/ 756444 w 1512887"/>
              <a:gd name="connsiteY18" fmla="*/ 0 h 1482407"/>
              <a:gd name="connsiteX19" fmla="*/ 756444 w 1512887"/>
              <a:gd name="connsiteY19" fmla="*/ 136644 h 1482407"/>
              <a:gd name="connsiteX20" fmla="*/ 242848 w 1512887"/>
              <a:gd name="connsiteY20" fmla="*/ 425490 h 1482407"/>
              <a:gd name="connsiteX21" fmla="*/ 756444 w 1512887"/>
              <a:gd name="connsiteY21" fmla="*/ 714335 h 1482407"/>
              <a:gd name="connsiteX22" fmla="*/ 1270000 w 1512887"/>
              <a:gd name="connsiteY22" fmla="*/ 425490 h 1482407"/>
              <a:gd name="connsiteX23" fmla="*/ 756444 w 1512887"/>
              <a:gd name="connsiteY23" fmla="*/ 136604 h 1482407"/>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12887" h="1482407">
                <a:moveTo>
                  <a:pt x="1376243" y="993974"/>
                </a:moveTo>
                <a:lnTo>
                  <a:pt x="1495901" y="1060490"/>
                </a:lnTo>
                <a:lnTo>
                  <a:pt x="756444" y="1482408"/>
                </a:lnTo>
                <a:lnTo>
                  <a:pt x="4167" y="1060490"/>
                </a:lnTo>
                <a:lnTo>
                  <a:pt x="124698" y="993974"/>
                </a:lnTo>
                <a:lnTo>
                  <a:pt x="756404" y="1344970"/>
                </a:lnTo>
                <a:lnTo>
                  <a:pt x="1376243" y="993974"/>
                </a:lnTo>
                <a:close/>
                <a:moveTo>
                  <a:pt x="1376243" y="676473"/>
                </a:moveTo>
                <a:lnTo>
                  <a:pt x="1495901" y="742990"/>
                </a:lnTo>
                <a:lnTo>
                  <a:pt x="756444" y="1164908"/>
                </a:lnTo>
                <a:lnTo>
                  <a:pt x="4167" y="742990"/>
                </a:lnTo>
                <a:lnTo>
                  <a:pt x="124698" y="676473"/>
                </a:lnTo>
                <a:lnTo>
                  <a:pt x="756404" y="1027470"/>
                </a:lnTo>
                <a:lnTo>
                  <a:pt x="1376243" y="676473"/>
                </a:lnTo>
                <a:close/>
                <a:moveTo>
                  <a:pt x="756444" y="40"/>
                </a:moveTo>
                <a:lnTo>
                  <a:pt x="1512888" y="425490"/>
                </a:lnTo>
                <a:lnTo>
                  <a:pt x="756444" y="850979"/>
                </a:lnTo>
                <a:lnTo>
                  <a:pt x="0" y="425490"/>
                </a:lnTo>
                <a:lnTo>
                  <a:pt x="756444" y="0"/>
                </a:lnTo>
                <a:close/>
                <a:moveTo>
                  <a:pt x="756444" y="136644"/>
                </a:moveTo>
                <a:lnTo>
                  <a:pt x="242848" y="425490"/>
                </a:lnTo>
                <a:lnTo>
                  <a:pt x="756444" y="714335"/>
                </a:lnTo>
                <a:lnTo>
                  <a:pt x="1270000" y="425490"/>
                </a:lnTo>
                <a:lnTo>
                  <a:pt x="756444" y="136604"/>
                </a:lnTo>
                <a:close/>
              </a:path>
            </a:pathLst>
          </a:custGeom>
          <a:solidFill>
            <a:schemeClr val="accent1"/>
          </a:solidFill>
          <a:ln w="1860"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2" name="Text13">
            <a:extLst>
              <a:ext uri="{FF2B5EF4-FFF2-40B4-BE49-F238E27FC236}">
                <a16:creationId xmlns:a16="http://schemas.microsoft.com/office/drawing/2014/main" id="{4BCC8163-5FB3-708B-B2B0-AAA86EB44B03}"/>
              </a:ext>
            </a:extLst>
          </p:cNvPr>
          <p:cNvSpPr txBox="1"/>
          <p:nvPr>
            <p:custDataLst>
              <p:tags r:id="rId11"/>
            </p:custDataLst>
          </p:nvPr>
        </p:nvSpPr>
        <p:spPr>
          <a:xfrm>
            <a:off x="347808" y="305152"/>
            <a:ext cx="11496384" cy="720348"/>
          </a:xfrm>
          <a:prstGeom prst="rect">
            <a:avLst/>
          </a:prstGeom>
          <a:noFill/>
        </p:spPr>
        <p:txBody>
          <a:bodyPr wrap="square"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20000"/>
              </a:lnSpc>
              <a:spcBef>
                <a:spcPct val="0"/>
              </a:spcBef>
              <a:spcAft>
                <a:spcPct val="0"/>
              </a:spcAft>
              <a:buClrTx/>
              <a:buSzTx/>
              <a:buFontTx/>
              <a:buNone/>
              <a:defRPr/>
            </a:pPr>
            <a:r>
              <a:rPr lang="en-US" altLang="zh-CN" sz="32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多角度特征重要性分析</a:t>
            </a:r>
          </a:p>
        </p:txBody>
      </p:sp>
    </p:spTree>
    <p:custDataLst>
      <p:tags r:id="rId12"/>
    </p:custDataLst>
  </p:cSld>
  <p:clrMapOvr>
    <a:masterClrMapping/>
  </p:clrMapOvr>
  <p:transition/>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chapter_4">
    <p:bg>
      <p:bgPr>
        <a:solidFill>
          <a:schemeClr val="bg1"/>
        </a:solidFill>
        <a:effectLst/>
      </p:bgPr>
    </p:bg>
    <p:spTree>
      <p:nvGrpSpPr>
        <p:cNvPr id="1" name=""/>
        <p:cNvGrpSpPr/>
        <p:nvPr/>
      </p:nvGrpSpPr>
      <p:grpSpPr>
        <a:xfrm>
          <a:off x="0" y="0"/>
          <a:ext cx="0" cy="0"/>
        </a:xfrm>
      </p:grpSpPr>
      <p:sp>
        <p:nvSpPr>
          <p:cNvPr id="15" name="任意多边形: 形状 14">
            <a:extLst>
              <a:ext uri="{FF2B5EF4-FFF2-40B4-BE49-F238E27FC236}">
                <a16:creationId xmlns:a16="http://schemas.microsoft.com/office/drawing/2014/main" id="{175C1040-2F60-9A0C-329E-0937D6C9E84E}"/>
              </a:ext>
            </a:extLst>
          </p:cNvPr>
          <p:cNvSpPr/>
          <p:nvPr/>
        </p:nvSpPr>
        <p:spPr>
          <a:xfrm>
            <a:off x="6041391" y="4661782"/>
            <a:ext cx="6150609" cy="2196219"/>
          </a:xfrm>
          <a:custGeom>
            <a:gdLst>
              <a:gd name="connsiteX0" fmla="*/ 4870721 w 6150609"/>
              <a:gd name="connsiteY0" fmla="*/ 0 h 2196219"/>
              <a:gd name="connsiteX1" fmla="*/ 6150609 w 6150609"/>
              <a:gd name="connsiteY1" fmla="*/ 0 h 2196219"/>
              <a:gd name="connsiteX2" fmla="*/ 6150609 w 6150609"/>
              <a:gd name="connsiteY2" fmla="*/ 2196219 h 2196219"/>
              <a:gd name="connsiteX3" fmla="*/ 0 w 6150609"/>
              <a:gd name="connsiteY3" fmla="*/ 2196219 h 2196219"/>
              <a:gd name="connsiteX4" fmla="*/ 56789 w 6150609"/>
              <a:gd name="connsiteY4" fmla="*/ 2130660 h 2196219"/>
              <a:gd name="connsiteX5" fmla="*/ 4870721 w 6150609"/>
              <a:gd name="connsiteY5" fmla="*/ 0 h 2196219"/>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50609" h="2196219">
                <a:moveTo>
                  <a:pt x="4870721" y="0"/>
                </a:moveTo>
                <a:lnTo>
                  <a:pt x="6150609" y="0"/>
                </a:lnTo>
                <a:lnTo>
                  <a:pt x="6150609" y="2196219"/>
                </a:lnTo>
                <a:lnTo>
                  <a:pt x="0" y="2196219"/>
                </a:lnTo>
                <a:lnTo>
                  <a:pt x="56789" y="2130660"/>
                </a:lnTo>
                <a:cubicBezTo>
                  <a:pt x="1246442" y="821751"/>
                  <a:pt x="2962616" y="0"/>
                  <a:pt x="4870721"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rgbClr val="FFFFFF"/>
                </a:solidFill>
                <a:latin typeface="等线" panose="02110004020202020204"/>
                <a:ea typeface="+mn-ea"/>
                <a:cs typeface="+mn-cs"/>
              </a:defRPr>
            </a:lvl1pPr>
            <a:lvl2pPr marL="457200" algn="l" defTabSz="914400" rtl="0" eaLnBrk="1" latinLnBrk="0" hangingPunct="1">
              <a:defRPr sz="1800" kern="1200">
                <a:solidFill>
                  <a:srgbClr val="FFFFFF"/>
                </a:solidFill>
                <a:latin typeface="等线" panose="02110004020202020204"/>
                <a:ea typeface="+mn-ea"/>
                <a:cs typeface="+mn-cs"/>
              </a:defRPr>
            </a:lvl2pPr>
            <a:lvl3pPr marL="914400" algn="l" defTabSz="914400" rtl="0" eaLnBrk="1" latinLnBrk="0" hangingPunct="1">
              <a:defRPr sz="1800" kern="1200">
                <a:solidFill>
                  <a:srgbClr val="FFFFFF"/>
                </a:solidFill>
                <a:latin typeface="等线" panose="02110004020202020204"/>
                <a:ea typeface="+mn-ea"/>
                <a:cs typeface="+mn-cs"/>
              </a:defRPr>
            </a:lvl3pPr>
            <a:lvl4pPr marL="1371600" algn="l" defTabSz="914400" rtl="0" eaLnBrk="1" latinLnBrk="0" hangingPunct="1">
              <a:defRPr sz="1800" kern="1200">
                <a:solidFill>
                  <a:srgbClr val="FFFFFF"/>
                </a:solidFill>
                <a:latin typeface="等线" panose="02110004020202020204"/>
                <a:ea typeface="+mn-ea"/>
                <a:cs typeface="+mn-cs"/>
              </a:defRPr>
            </a:lvl4pPr>
            <a:lvl5pPr marL="1828800" algn="l" defTabSz="914400" rtl="0" eaLnBrk="1" latinLnBrk="0" hangingPunct="1">
              <a:defRPr sz="1800" kern="1200">
                <a:solidFill>
                  <a:srgbClr val="FFFFFF"/>
                </a:solidFill>
                <a:latin typeface="等线" panose="02110004020202020204"/>
                <a:ea typeface="+mn-ea"/>
                <a:cs typeface="+mn-cs"/>
              </a:defRPr>
            </a:lvl5pPr>
            <a:lvl6pPr marL="2286000" algn="l" defTabSz="914400" rtl="0" eaLnBrk="1" latinLnBrk="0" hangingPunct="1">
              <a:defRPr sz="1800" kern="1200">
                <a:solidFill>
                  <a:srgbClr val="FFFFFF"/>
                </a:solidFill>
                <a:latin typeface="等线" panose="02110004020202020204"/>
                <a:ea typeface="+mn-ea"/>
                <a:cs typeface="+mn-cs"/>
              </a:defRPr>
            </a:lvl6pPr>
            <a:lvl7pPr marL="2743200" algn="l" defTabSz="914400" rtl="0" eaLnBrk="1" latinLnBrk="0" hangingPunct="1">
              <a:defRPr sz="1800" kern="1200">
                <a:solidFill>
                  <a:srgbClr val="FFFFFF"/>
                </a:solidFill>
                <a:latin typeface="等线" panose="02110004020202020204"/>
                <a:ea typeface="+mn-ea"/>
                <a:cs typeface="+mn-cs"/>
              </a:defRPr>
            </a:lvl7pPr>
            <a:lvl8pPr marL="3200400" algn="l" defTabSz="914400" rtl="0" eaLnBrk="1" latinLnBrk="0" hangingPunct="1">
              <a:defRPr sz="1800" kern="1200">
                <a:solidFill>
                  <a:srgbClr val="FFFFFF"/>
                </a:solidFill>
                <a:latin typeface="等线" panose="02110004020202020204"/>
                <a:ea typeface="+mn-ea"/>
                <a:cs typeface="+mn-cs"/>
              </a:defRPr>
            </a:lvl8pPr>
            <a:lvl9pPr marL="3657600" algn="l" defTabSz="914400" rtl="0" eaLnBrk="1" latinLnBrk="0" hangingPunct="1">
              <a:defRPr sz="1800" kern="1200">
                <a:solidFill>
                  <a:srgbClr val="FFFFFF"/>
                </a:solidFill>
                <a:latin typeface="等线" panose="02110004020202020204"/>
                <a:ea typeface="+mn-ea"/>
                <a:cs typeface="+mn-cs"/>
              </a:defRPr>
            </a:lvl9pPr>
          </a:lstStyle>
          <a:p>
            <a:pPr algn="ctr"/>
            <a:endParaRPr lang="zh-CN" altLang="en-US"/>
          </a:p>
        </p:txBody>
      </p:sp>
      <p:sp>
        <p:nvSpPr>
          <p:cNvPr id="2" name="Text1">
            <a:extLst>
              <a:ext uri="{FF2B5EF4-FFF2-40B4-BE49-F238E27FC236}">
                <a16:creationId xmlns:a16="http://schemas.microsoft.com/office/drawing/2014/main" id="{D782D0B9-9B18-1026-D96F-D2671B2CD635}"/>
              </a:ext>
            </a:extLst>
          </p:cNvPr>
          <p:cNvSpPr txBox="1"/>
          <p:nvPr>
            <p:custDataLst>
              <p:tags r:id="rId3"/>
            </p:custDataLst>
          </p:nvPr>
        </p:nvSpPr>
        <p:spPr>
          <a:xfrm>
            <a:off x="952569" y="1172764"/>
            <a:ext cx="1904999" cy="1259734"/>
          </a:xfrm>
          <a:prstGeom prst="rect">
            <a:avLst/>
          </a:prstGeom>
          <a:noFill/>
        </p:spPr>
        <p:txBody>
          <a:bodyPr wrap="square" rtlCol="0" anchor="ctr">
            <a:normAutofit fontScale="97500"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ct val="0"/>
              </a:spcBef>
            </a:pPr>
            <a:r>
              <a:rPr lang="en-US" altLang="zh-CN" sz="7200" b="1">
                <a:solidFill>
                  <a:schemeClr val="accent1"/>
                </a:solidFill>
                <a:latin typeface="微软雅黑" panose="020b0503020204020204" pitchFamily="34" charset="-122"/>
                <a:ea typeface="微软雅黑" panose="020b0503020204020204" pitchFamily="34" charset="-122"/>
              </a:rPr>
              <a:t>05</a:t>
            </a:r>
          </a:p>
        </p:txBody>
      </p:sp>
      <p:sp>
        <p:nvSpPr>
          <p:cNvPr id="3" name="Text2">
            <a:extLst>
              <a:ext uri="{FF2B5EF4-FFF2-40B4-BE49-F238E27FC236}">
                <a16:creationId xmlns:a16="http://schemas.microsoft.com/office/drawing/2014/main" id="{95186D21-71B0-FE57-63BC-C07FD03C2736}"/>
              </a:ext>
            </a:extLst>
          </p:cNvPr>
          <p:cNvSpPr txBox="1"/>
          <p:nvPr>
            <p:custDataLst>
              <p:tags r:id="rId4"/>
            </p:custDataLst>
          </p:nvPr>
        </p:nvSpPr>
        <p:spPr>
          <a:xfrm>
            <a:off x="1132909" y="2987120"/>
            <a:ext cx="6291474" cy="1881505"/>
          </a:xfrm>
          <a:prstGeom prst="rect">
            <a:avLst/>
          </a:prstGeom>
          <a:noFill/>
        </p:spPr>
        <p:txBody>
          <a:bodyPr wrap="square" rtlCol="0" anchor="b" anchorCtr="0">
            <a:normAutofit lnSpcReduction="10000"/>
          </a:bodyPr>
          <a:lstStyle>
            <a:defPPr>
              <a:defRPr lang="en-US"/>
            </a:defPPr>
            <a:lvl1pPr marL="0" algn="l" defTabSz="914400" rtl="0" eaLnBrk="1" latinLnBrk="0" hangingPunct="1">
              <a:defRPr sz="11000" b="1" kern="1200" spc="-150">
                <a:solidFill>
                  <a:srgbClr val="8034FF"/>
                </a:solidFill>
                <a:latin typeface="Avenir LT Pro 65 Medium" panose="020b0603020203020204" pitchFamily="34" charset="0"/>
                <a:ea typeface="Inter Medium" panose="020b0502030000000004" pitchFamily="34" charset="0"/>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6000" spc="0">
                <a:solidFill>
                  <a:schemeClr val="tx1"/>
                </a:solidFill>
                <a:uFillTx/>
                <a:latin typeface="微软雅黑" panose="020b0503020204020204" pitchFamily="34" charset="-122"/>
                <a:ea typeface="微软雅黑" panose="020b0503020204020204" pitchFamily="34" charset="-122"/>
                <a:cs typeface="字体圈欣意冠黑体" panose="00000500000000000000" charset="-122"/>
                <a:sym typeface="+mn-lt"/>
              </a:rPr>
              <a:t>未来展望与研究局限</a:t>
            </a:r>
          </a:p>
        </p:txBody>
      </p:sp>
      <p:sp>
        <p:nvSpPr>
          <p:cNvPr id="4" name="Text3">
            <a:extLst>
              <a:ext uri="{FF2B5EF4-FFF2-40B4-BE49-F238E27FC236}">
                <a16:creationId xmlns:a16="http://schemas.microsoft.com/office/drawing/2014/main" id="{A8C161BE-6EDC-6BE1-5019-5BF15A293E1A}"/>
              </a:ext>
            </a:extLst>
          </p:cNvPr>
          <p:cNvSpPr txBox="1"/>
          <p:nvPr>
            <p:custDataLst>
              <p:tags r:id="rId5"/>
            </p:custDataLst>
          </p:nvPr>
        </p:nvSpPr>
        <p:spPr>
          <a:xfrm>
            <a:off x="1132909" y="4937205"/>
            <a:ext cx="5800154" cy="748030"/>
          </a:xfrm>
          <a:prstGeom prst="rect">
            <a:avLst/>
          </a:prstGeom>
          <a:noFill/>
        </p:spPr>
        <p:txBody>
          <a:bodyPr wrap="square" rtlCol="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a:solidFill>
                  <a:schemeClr val="bg2"/>
                </a:solidFill>
                <a:uFillTx/>
                <a:latin typeface="微软雅黑" panose="020b0503020204020204" pitchFamily="34" charset="-122"/>
                <a:ea typeface="微软雅黑" panose="020b0503020204020204" pitchFamily="34" charset="-122"/>
                <a:cs typeface="Open Sans" panose="020b0606030504020204" pitchFamily="34" charset="0"/>
              </a:rPr>
              <a:t>Future prospects and research limitations</a:t>
            </a:r>
          </a:p>
        </p:txBody>
      </p:sp>
      <p:grpSp>
        <p:nvGrpSpPr>
          <p:cNvPr id="5" name="组合 4">
            <a:extLst>
              <a:ext uri="{FF2B5EF4-FFF2-40B4-BE49-F238E27FC236}">
                <a16:creationId xmlns:a16="http://schemas.microsoft.com/office/drawing/2014/main" id="{F3BA757B-4AB1-8BAE-C6E1-519AB576B512}"/>
              </a:ext>
            </a:extLst>
          </p:cNvPr>
          <p:cNvGrpSpPr/>
          <p:nvPr/>
        </p:nvGrpSpPr>
        <p:grpSpPr>
          <a:xfrm>
            <a:off x="1186883" y="2432765"/>
            <a:ext cx="665480" cy="250825"/>
            <a:chOff x="690695" y="266700"/>
            <a:chExt cx="1761702" cy="533400"/>
          </a:xfrm>
        </p:grpSpPr>
        <p:sp>
          <p:nvSpPr>
            <p:cNvPr id="7" name="箭头: V 形 6">
              <a:extLst>
                <a:ext uri="{FF2B5EF4-FFF2-40B4-BE49-F238E27FC236}">
                  <a16:creationId xmlns:a16="http://schemas.microsoft.com/office/drawing/2014/main" id="{AECA0A60-6828-FC12-1F95-46429F5FA77D}"/>
                </a:ext>
              </a:extLst>
            </p:cNvPr>
            <p:cNvSpPr/>
            <p:nvPr/>
          </p:nvSpPr>
          <p:spPr>
            <a:xfrm>
              <a:off x="690695"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8" name="箭头: V 形 7">
              <a:extLst>
                <a:ext uri="{FF2B5EF4-FFF2-40B4-BE49-F238E27FC236}">
                  <a16:creationId xmlns:a16="http://schemas.microsoft.com/office/drawing/2014/main" id="{9244A6DC-6FC4-3166-6222-9283330993C1}"/>
                </a:ext>
              </a:extLst>
            </p:cNvPr>
            <p:cNvSpPr/>
            <p:nvPr/>
          </p:nvSpPr>
          <p:spPr>
            <a:xfrm>
              <a:off x="1238171"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9" name="箭头: V 形 8">
              <a:extLst>
                <a:ext uri="{FF2B5EF4-FFF2-40B4-BE49-F238E27FC236}">
                  <a16:creationId xmlns:a16="http://schemas.microsoft.com/office/drawing/2014/main" id="{4716EBA2-D607-E434-8B78-98CBABC86554}"/>
                </a:ext>
              </a:extLst>
            </p:cNvPr>
            <p:cNvSpPr/>
            <p:nvPr/>
          </p:nvSpPr>
          <p:spPr>
            <a:xfrm>
              <a:off x="1785647"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sp>
        <p:nvSpPr>
          <p:cNvPr id="10" name="椭圆 9">
            <a:extLst>
              <a:ext uri="{FF2B5EF4-FFF2-40B4-BE49-F238E27FC236}">
                <a16:creationId xmlns:a16="http://schemas.microsoft.com/office/drawing/2014/main" id="{90CFD02B-1931-3CF2-3194-BE3CC1365CCF}"/>
              </a:ext>
            </a:extLst>
          </p:cNvPr>
          <p:cNvSpPr/>
          <p:nvPr/>
        </p:nvSpPr>
        <p:spPr>
          <a:xfrm>
            <a:off x="9965301" y="3346586"/>
            <a:ext cx="1964634" cy="1964634"/>
          </a:xfrm>
          <a:prstGeom prst="ellipse">
            <a:avLst/>
          </a:prstGeom>
          <a:gradFill flip="none" rotWithShape="1">
            <a:gsLst>
              <a:gs pos="0">
                <a:schemeClr val="accent2">
                  <a:alpha val="50000"/>
                </a:schemeClr>
              </a:gs>
              <a:gs pos="100000">
                <a:schemeClr val="accent3"/>
              </a:gs>
            </a:gsLst>
            <a:lin ang="27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等线" panose="02110004020202020204"/>
                <a:ea typeface="+mn-ea"/>
                <a:cs typeface="+mn-cs"/>
              </a:defRPr>
            </a:lvl1pPr>
            <a:lvl2pPr marL="457200" algn="l" defTabSz="914400" rtl="0" eaLnBrk="1" latinLnBrk="0" hangingPunct="1">
              <a:defRPr sz="1800" kern="1200">
                <a:solidFill>
                  <a:srgbClr val="FFFFFF"/>
                </a:solidFill>
                <a:latin typeface="等线" panose="02110004020202020204"/>
                <a:ea typeface="+mn-ea"/>
                <a:cs typeface="+mn-cs"/>
              </a:defRPr>
            </a:lvl2pPr>
            <a:lvl3pPr marL="914400" algn="l" defTabSz="914400" rtl="0" eaLnBrk="1" latinLnBrk="0" hangingPunct="1">
              <a:defRPr sz="1800" kern="1200">
                <a:solidFill>
                  <a:srgbClr val="FFFFFF"/>
                </a:solidFill>
                <a:latin typeface="等线" panose="02110004020202020204"/>
                <a:ea typeface="+mn-ea"/>
                <a:cs typeface="+mn-cs"/>
              </a:defRPr>
            </a:lvl3pPr>
            <a:lvl4pPr marL="1371600" algn="l" defTabSz="914400" rtl="0" eaLnBrk="1" latinLnBrk="0" hangingPunct="1">
              <a:defRPr sz="1800" kern="1200">
                <a:solidFill>
                  <a:srgbClr val="FFFFFF"/>
                </a:solidFill>
                <a:latin typeface="等线" panose="02110004020202020204"/>
                <a:ea typeface="+mn-ea"/>
                <a:cs typeface="+mn-cs"/>
              </a:defRPr>
            </a:lvl4pPr>
            <a:lvl5pPr marL="1828800" algn="l" defTabSz="914400" rtl="0" eaLnBrk="1" latinLnBrk="0" hangingPunct="1">
              <a:defRPr sz="1800" kern="1200">
                <a:solidFill>
                  <a:srgbClr val="FFFFFF"/>
                </a:solidFill>
                <a:latin typeface="等线" panose="02110004020202020204"/>
                <a:ea typeface="+mn-ea"/>
                <a:cs typeface="+mn-cs"/>
              </a:defRPr>
            </a:lvl5pPr>
            <a:lvl6pPr marL="2286000" algn="l" defTabSz="914400" rtl="0" eaLnBrk="1" latinLnBrk="0" hangingPunct="1">
              <a:defRPr sz="1800" kern="1200">
                <a:solidFill>
                  <a:srgbClr val="FFFFFF"/>
                </a:solidFill>
                <a:latin typeface="等线" panose="02110004020202020204"/>
                <a:ea typeface="+mn-ea"/>
                <a:cs typeface="+mn-cs"/>
              </a:defRPr>
            </a:lvl6pPr>
            <a:lvl7pPr marL="2743200" algn="l" defTabSz="914400" rtl="0" eaLnBrk="1" latinLnBrk="0" hangingPunct="1">
              <a:defRPr sz="1800" kern="1200">
                <a:solidFill>
                  <a:srgbClr val="FFFFFF"/>
                </a:solidFill>
                <a:latin typeface="等线" panose="02110004020202020204"/>
                <a:ea typeface="+mn-ea"/>
                <a:cs typeface="+mn-cs"/>
              </a:defRPr>
            </a:lvl7pPr>
            <a:lvl8pPr marL="3200400" algn="l" defTabSz="914400" rtl="0" eaLnBrk="1" latinLnBrk="0" hangingPunct="1">
              <a:defRPr sz="1800" kern="1200">
                <a:solidFill>
                  <a:srgbClr val="FFFFFF"/>
                </a:solidFill>
                <a:latin typeface="等线" panose="02110004020202020204"/>
                <a:ea typeface="+mn-ea"/>
                <a:cs typeface="+mn-cs"/>
              </a:defRPr>
            </a:lvl8pPr>
            <a:lvl9pPr marL="3657600" algn="l" defTabSz="914400" rtl="0" eaLnBrk="1" latinLnBrk="0" hangingPunct="1">
              <a:defRPr sz="1800" kern="1200">
                <a:solidFill>
                  <a:srgbClr val="FFFFFF"/>
                </a:solidFill>
                <a:latin typeface="等线" panose="02110004020202020204"/>
                <a:ea typeface="+mn-ea"/>
                <a:cs typeface="+mn-cs"/>
              </a:defRPr>
            </a:lvl9pPr>
          </a:lstStyle>
          <a:p>
            <a:pPr algn="ctr"/>
            <a:endParaRPr lang="zh-CN" altLang="en-US"/>
          </a:p>
        </p:txBody>
      </p:sp>
      <p:pic>
        <p:nvPicPr>
          <p:cNvPr id="11" name="shape 10">
            <a:extLst>
              <a:ext uri="{FF2B5EF4-FFF2-40B4-BE49-F238E27FC236}">
                <a16:creationId xmlns:a16="http://schemas.microsoft.com/office/drawing/2014/main" id="{7619774E-4F7F-C6E6-9D29-2C9BCACA42E2}"/>
              </a:ext>
            </a:extLst>
          </p:cNvPr>
          <p:cNvPicPr>
            <a:picLocks noChangeAspect="1"/>
          </p:cNvPicPr>
          <p:nvPr/>
        </p:nvPicPr>
        <p:blipFill>
          <a:blip r:embed="rId6">
            <a:extLst>
              <a:ext uri="{28A0092B-C50C-407E-A947-70E740481C1C}">
                <a14:useLocalDpi xmlns:a14="http://schemas.microsoft.com/office/drawing/2010/main" val="0"/>
              </a:ext>
            </a:extLst>
          </a:blip>
          <a:srcRect l="10632" t="4121" r="9666" b="2782"/>
          <a:stretch>
            <a:fillRect/>
          </a:stretch>
        </p:blipFill>
        <p:spPr>
          <a:xfrm>
            <a:off x="8743949" y="2985210"/>
            <a:ext cx="2870677" cy="3353144"/>
          </a:xfrm>
          <a:prstGeom prst="rect">
            <a:avLst/>
          </a:prstGeom>
        </p:spPr>
      </p:pic>
    </p:spTree>
    <p:custDataLst>
      <p:tags r:id="rId7"/>
    </p:custDataLst>
    <p:extLst>
      <p:ext uri="{BB962C8B-B14F-4D97-AF65-F5344CB8AC3E}">
        <p14:creationId val="4007231668"/>
      </p:ext>
    </p:extLst>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content">
    <p:spTree>
      <p:nvGrpSpPr>
        <p:cNvPr id="1" name=""/>
        <p:cNvGrpSpPr/>
        <p:nvPr/>
      </p:nvGrpSpPr>
      <p:grpSpPr>
        <a:xfrm>
          <a:off x="0" y="0"/>
          <a:ext cx="0" cy="0"/>
        </a:xfrm>
      </p:grpSpPr>
      <p:sp>
        <p:nvSpPr>
          <p:cNvPr id="31" name="!!平滑3"/>
          <p:cNvSpPr/>
          <p:nvPr>
            <p:custDataLst>
              <p:tags r:id="rId3"/>
            </p:custDataLst>
          </p:nvPr>
        </p:nvSpPr>
        <p:spPr>
          <a:xfrm>
            <a:off x="0" y="1323975"/>
            <a:ext cx="2800350" cy="5534025"/>
          </a:xfrm>
          <a:custGeom>
            <a:gdLst>
              <a:gd name="connsiteX0" fmla="*/ 0 w 12192000"/>
              <a:gd name="connsiteY0" fmla="*/ 0 h 2209800"/>
              <a:gd name="connsiteX1" fmla="*/ 12192000 w 12192000"/>
              <a:gd name="connsiteY1" fmla="*/ 0 h 2209800"/>
              <a:gd name="connsiteX2" fmla="*/ 12192000 w 12192000"/>
              <a:gd name="connsiteY2" fmla="*/ 2209800 h 2209800"/>
              <a:gd name="connsiteX3" fmla="*/ 0 w 12192000"/>
              <a:gd name="connsiteY3" fmla="*/ 2209800 h 2209800"/>
            </a:gdLst>
            <a:cxnLst>
              <a:cxn ang="0">
                <a:pos x="connsiteX0" y="connsiteY0"/>
              </a:cxn>
              <a:cxn ang="0">
                <a:pos x="connsiteX1" y="connsiteY1"/>
              </a:cxn>
              <a:cxn ang="0">
                <a:pos x="connsiteX2" y="connsiteY2"/>
              </a:cxn>
              <a:cxn ang="0">
                <a:pos x="connsiteX3" y="connsiteY3"/>
              </a:cxn>
            </a:cxnLst>
            <a:rect l="l" t="t" r="r" b="b"/>
            <a:pathLst>
              <a:path w="12192000" h="2209800">
                <a:moveTo>
                  <a:pt x="0" y="0"/>
                </a:moveTo>
                <a:lnTo>
                  <a:pt x="12192000" y="0"/>
                </a:lnTo>
                <a:lnTo>
                  <a:pt x="12192000" y="2209800"/>
                </a:lnTo>
                <a:lnTo>
                  <a:pt x="0" y="22098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等线" panose="02110004020202020204"/>
                <a:ea typeface="+mn-ea"/>
                <a:cs typeface="+mn-cs"/>
              </a:defRPr>
            </a:lvl1pPr>
            <a:lvl2pPr marL="457200" algn="l" defTabSz="914400" rtl="0" eaLnBrk="1" latinLnBrk="0" hangingPunct="1">
              <a:defRPr sz="1800" kern="1200">
                <a:solidFill>
                  <a:srgbClr val="FFFFFF"/>
                </a:solidFill>
                <a:latin typeface="等线" panose="02110004020202020204"/>
                <a:ea typeface="+mn-ea"/>
                <a:cs typeface="+mn-cs"/>
              </a:defRPr>
            </a:lvl2pPr>
            <a:lvl3pPr marL="914400" algn="l" defTabSz="914400" rtl="0" eaLnBrk="1" latinLnBrk="0" hangingPunct="1">
              <a:defRPr sz="1800" kern="1200">
                <a:solidFill>
                  <a:srgbClr val="FFFFFF"/>
                </a:solidFill>
                <a:latin typeface="等线" panose="02110004020202020204"/>
                <a:ea typeface="+mn-ea"/>
                <a:cs typeface="+mn-cs"/>
              </a:defRPr>
            </a:lvl3pPr>
            <a:lvl4pPr marL="1371600" algn="l" defTabSz="914400" rtl="0" eaLnBrk="1" latinLnBrk="0" hangingPunct="1">
              <a:defRPr sz="1800" kern="1200">
                <a:solidFill>
                  <a:srgbClr val="FFFFFF"/>
                </a:solidFill>
                <a:latin typeface="等线" panose="02110004020202020204"/>
                <a:ea typeface="+mn-ea"/>
                <a:cs typeface="+mn-cs"/>
              </a:defRPr>
            </a:lvl4pPr>
            <a:lvl5pPr marL="1828800" algn="l" defTabSz="914400" rtl="0" eaLnBrk="1" latinLnBrk="0" hangingPunct="1">
              <a:defRPr sz="1800" kern="1200">
                <a:solidFill>
                  <a:srgbClr val="FFFFFF"/>
                </a:solidFill>
                <a:latin typeface="等线" panose="02110004020202020204"/>
                <a:ea typeface="+mn-ea"/>
                <a:cs typeface="+mn-cs"/>
              </a:defRPr>
            </a:lvl5pPr>
            <a:lvl6pPr marL="2286000" algn="l" defTabSz="914400" rtl="0" eaLnBrk="1" latinLnBrk="0" hangingPunct="1">
              <a:defRPr sz="1800" kern="1200">
                <a:solidFill>
                  <a:srgbClr val="FFFFFF"/>
                </a:solidFill>
                <a:latin typeface="等线" panose="02110004020202020204"/>
                <a:ea typeface="+mn-ea"/>
                <a:cs typeface="+mn-cs"/>
              </a:defRPr>
            </a:lvl6pPr>
            <a:lvl7pPr marL="2743200" algn="l" defTabSz="914400" rtl="0" eaLnBrk="1" latinLnBrk="0" hangingPunct="1">
              <a:defRPr sz="1800" kern="1200">
                <a:solidFill>
                  <a:srgbClr val="FFFFFF"/>
                </a:solidFill>
                <a:latin typeface="等线" panose="02110004020202020204"/>
                <a:ea typeface="+mn-ea"/>
                <a:cs typeface="+mn-cs"/>
              </a:defRPr>
            </a:lvl7pPr>
            <a:lvl8pPr marL="3200400" algn="l" defTabSz="914400" rtl="0" eaLnBrk="1" latinLnBrk="0" hangingPunct="1">
              <a:defRPr sz="1800" kern="1200">
                <a:solidFill>
                  <a:srgbClr val="FFFFFF"/>
                </a:solidFill>
                <a:latin typeface="等线" panose="02110004020202020204"/>
                <a:ea typeface="+mn-ea"/>
                <a:cs typeface="+mn-cs"/>
              </a:defRPr>
            </a:lvl8pPr>
            <a:lvl9pPr marL="3657600" algn="l" defTabSz="914400" rtl="0" eaLnBrk="1" latinLnBrk="0" hangingPunct="1">
              <a:defRPr sz="1800" kern="1200">
                <a:solidFill>
                  <a:srgbClr val="FFFFFF"/>
                </a:solidFill>
                <a:latin typeface="等线" panose="02110004020202020204"/>
                <a:ea typeface="+mn-ea"/>
                <a:cs typeface="+mn-cs"/>
              </a:defRPr>
            </a:lvl9pPr>
          </a:lstStyle>
          <a:p>
            <a:pPr algn="ctr"/>
            <a:endParaRPr lang="en-ID" sz="1350">
              <a:solidFill>
                <a:schemeClr val="lt1"/>
              </a:solidFill>
              <a:latin typeface="微软雅黑" panose="020b0503020204020204" pitchFamily="34" charset="-122"/>
              <a:ea typeface="微软雅黑" panose="020b0503020204020204" pitchFamily="34" charset="-122"/>
            </a:endParaRPr>
          </a:p>
        </p:txBody>
      </p:sp>
      <p:sp>
        <p:nvSpPr>
          <p:cNvPr id="3" name="Shape1">
            <a:extLst>
              <a:ext uri="{FF2B5EF4-FFF2-40B4-BE49-F238E27FC236}">
                <a16:creationId xmlns:a16="http://schemas.microsoft.com/office/drawing/2014/main" id="{32C5E8FC-3D62-425B-A536-37E453DD7EE3}"/>
              </a:ext>
            </a:extLst>
          </p:cNvPr>
          <p:cNvSpPr/>
          <p:nvPr>
            <p:custDataLst>
              <p:tags r:id="rId4"/>
            </p:custDataLst>
          </p:nvPr>
        </p:nvSpPr>
        <p:spPr>
          <a:xfrm>
            <a:off x="345439" y="671511"/>
            <a:ext cx="4144731" cy="5760720"/>
          </a:xfrm>
          <a:prstGeom prst="roundRect">
            <a:avLst>
              <a:gd name="adj" fmla="val 2298"/>
            </a:avLst>
          </a:prstGeom>
          <a:blipFill>
            <a:blip r:embed="rId5"/>
            <a:stretch>
              <a:fillRect t="-384" b="-38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marL="0" algn="l" defTabSz="914400" rtl="0" eaLnBrk="1" latinLnBrk="0" hangingPunct="1">
              <a:defRPr sz="1800" kern="1200">
                <a:solidFill>
                  <a:srgbClr val="FFFFFF"/>
                </a:solidFill>
                <a:latin typeface="等线" panose="02110004020202020204"/>
                <a:ea typeface="+mn-ea"/>
                <a:cs typeface="+mn-cs"/>
              </a:defRPr>
            </a:lvl1pPr>
            <a:lvl2pPr marL="457200" algn="l" defTabSz="914400" rtl="0" eaLnBrk="1" latinLnBrk="0" hangingPunct="1">
              <a:defRPr sz="1800" kern="1200">
                <a:solidFill>
                  <a:srgbClr val="FFFFFF"/>
                </a:solidFill>
                <a:latin typeface="等线" panose="02110004020202020204"/>
                <a:ea typeface="+mn-ea"/>
                <a:cs typeface="+mn-cs"/>
              </a:defRPr>
            </a:lvl2pPr>
            <a:lvl3pPr marL="914400" algn="l" defTabSz="914400" rtl="0" eaLnBrk="1" latinLnBrk="0" hangingPunct="1">
              <a:defRPr sz="1800" kern="1200">
                <a:solidFill>
                  <a:srgbClr val="FFFFFF"/>
                </a:solidFill>
                <a:latin typeface="等线" panose="02110004020202020204"/>
                <a:ea typeface="+mn-ea"/>
                <a:cs typeface="+mn-cs"/>
              </a:defRPr>
            </a:lvl3pPr>
            <a:lvl4pPr marL="1371600" algn="l" defTabSz="914400" rtl="0" eaLnBrk="1" latinLnBrk="0" hangingPunct="1">
              <a:defRPr sz="1800" kern="1200">
                <a:solidFill>
                  <a:srgbClr val="FFFFFF"/>
                </a:solidFill>
                <a:latin typeface="等线" panose="02110004020202020204"/>
                <a:ea typeface="+mn-ea"/>
                <a:cs typeface="+mn-cs"/>
              </a:defRPr>
            </a:lvl4pPr>
            <a:lvl5pPr marL="1828800" algn="l" defTabSz="914400" rtl="0" eaLnBrk="1" latinLnBrk="0" hangingPunct="1">
              <a:defRPr sz="1800" kern="1200">
                <a:solidFill>
                  <a:srgbClr val="FFFFFF"/>
                </a:solidFill>
                <a:latin typeface="等线" panose="02110004020202020204"/>
                <a:ea typeface="+mn-ea"/>
                <a:cs typeface="+mn-cs"/>
              </a:defRPr>
            </a:lvl5pPr>
            <a:lvl6pPr marL="2286000" algn="l" defTabSz="914400" rtl="0" eaLnBrk="1" latinLnBrk="0" hangingPunct="1">
              <a:defRPr sz="1800" kern="1200">
                <a:solidFill>
                  <a:srgbClr val="FFFFFF"/>
                </a:solidFill>
                <a:latin typeface="等线" panose="02110004020202020204"/>
                <a:ea typeface="+mn-ea"/>
                <a:cs typeface="+mn-cs"/>
              </a:defRPr>
            </a:lvl6pPr>
            <a:lvl7pPr marL="2743200" algn="l" defTabSz="914400" rtl="0" eaLnBrk="1" latinLnBrk="0" hangingPunct="1">
              <a:defRPr sz="1800" kern="1200">
                <a:solidFill>
                  <a:srgbClr val="FFFFFF"/>
                </a:solidFill>
                <a:latin typeface="等线" panose="02110004020202020204"/>
                <a:ea typeface="+mn-ea"/>
                <a:cs typeface="+mn-cs"/>
              </a:defRPr>
            </a:lvl7pPr>
            <a:lvl8pPr marL="3200400" algn="l" defTabSz="914400" rtl="0" eaLnBrk="1" latinLnBrk="0" hangingPunct="1">
              <a:defRPr sz="1800" kern="1200">
                <a:solidFill>
                  <a:srgbClr val="FFFFFF"/>
                </a:solidFill>
                <a:latin typeface="等线" panose="02110004020202020204"/>
                <a:ea typeface="+mn-ea"/>
                <a:cs typeface="+mn-cs"/>
              </a:defRPr>
            </a:lvl8pPr>
            <a:lvl9pPr marL="3657600" algn="l" defTabSz="914400" rtl="0" eaLnBrk="1" latinLnBrk="0" hangingPunct="1">
              <a:defRPr sz="1800" kern="1200">
                <a:solidFill>
                  <a:srgbClr val="FFFFFF"/>
                </a:solidFill>
                <a:latin typeface="等线" panose="02110004020202020204"/>
                <a:ea typeface="+mn-ea"/>
                <a:cs typeface="+mn-cs"/>
              </a:defRPr>
            </a:lvl9pPr>
          </a:lstStyle>
          <a:p>
            <a:pPr lvl="0" algn="ctr">
              <a:buClrTx/>
              <a:buSzTx/>
              <a:buFontTx/>
            </a:pPr>
            <a:endParaRPr lang="zh-CN" altLang="en-US">
              <a:solidFill>
                <a:schemeClr val="tx1"/>
              </a:solidFill>
              <a:latin typeface="微软雅黑" panose="020b0503020204020204" pitchFamily="34" charset="-122"/>
              <a:ea typeface="微软雅黑" panose="020b0503020204020204" pitchFamily="34" charset="-122"/>
              <a:sym typeface="+mn-ea"/>
            </a:endParaRPr>
          </a:p>
        </p:txBody>
      </p:sp>
      <p:sp>
        <p:nvSpPr>
          <p:cNvPr id="5" name="Text1">
            <a:extLst>
              <a:ext uri="{FF2B5EF4-FFF2-40B4-BE49-F238E27FC236}">
                <a16:creationId xmlns:a16="http://schemas.microsoft.com/office/drawing/2014/main" id="{A51B1EF5-72D9-822E-71E5-92E5CC9DA195}"/>
              </a:ext>
            </a:extLst>
          </p:cNvPr>
          <p:cNvSpPr txBox="1"/>
          <p:nvPr>
            <p:custDataLst>
              <p:tags r:id="rId6"/>
            </p:custDataLst>
          </p:nvPr>
        </p:nvSpPr>
        <p:spPr>
          <a:xfrm>
            <a:off x="4937678" y="471145"/>
            <a:ext cx="6768252" cy="1316910"/>
          </a:xfrm>
          <a:prstGeom prst="rect">
            <a:avLst/>
          </a:prstGeom>
          <a:noFill/>
        </p:spPr>
        <p:txBody>
          <a:bodyPr wrap="square" rtlCol="0" anchor="b"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ct val="0"/>
              </a:spcBef>
              <a:spcAft>
                <a:spcPct val="0"/>
              </a:spcAft>
              <a:buClrTx/>
              <a:buSzTx/>
              <a:buFontTx/>
              <a:buNone/>
              <a:defRPr/>
            </a:pPr>
            <a:r>
              <a:rPr lang="en-US" altLang="zh-CN" sz="32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发展趋势与研究前景</a:t>
            </a:r>
          </a:p>
        </p:txBody>
      </p:sp>
      <p:sp>
        <p:nvSpPr>
          <p:cNvPr id="6" name="Text2">
            <a:extLst>
              <a:ext uri="{FF2B5EF4-FFF2-40B4-BE49-F238E27FC236}">
                <a16:creationId xmlns:a16="http://schemas.microsoft.com/office/drawing/2014/main" id="{EA692FE0-C9EA-6284-B1F0-E01ADD329F4D}"/>
              </a:ext>
            </a:extLst>
          </p:cNvPr>
          <p:cNvSpPr txBox="1"/>
          <p:nvPr>
            <p:custDataLst>
              <p:tags r:id="rId7"/>
            </p:custDataLst>
          </p:nvPr>
        </p:nvSpPr>
        <p:spPr>
          <a:xfrm>
            <a:off x="4937503" y="1968168"/>
            <a:ext cx="6776978" cy="4402047"/>
          </a:xfrm>
          <a:prstGeom prst="rect">
            <a:avLst/>
          </a:prstGeom>
          <a:noFill/>
          <a:ln>
            <a:noFill/>
          </a:ln>
        </p:spPr>
        <p:txBody>
          <a:bodyPr spcFirstLastPara="1" wrap="square" lIns="60950" tIns="30466" rIns="60950" bIns="30466"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50000"/>
              </a:lnSpc>
              <a:spcBef>
                <a:spcPct val="0"/>
              </a:spcBef>
              <a:spcAft>
                <a:spcPct val="0"/>
              </a:spcAft>
              <a:buClrTx/>
              <a:buSzTx/>
              <a:buFontTx/>
              <a:buNone/>
              <a:defRPr/>
            </a:pPr>
            <a:r>
              <a:rPr kumimoji="0" lang="zh-CN" altLang="en-US" sz="1600" b="1" i="0" u="none" strike="noStrike" kern="120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1.实时数据采集技术的应用</a:t>
            </a:r>
          </a:p>
          <a:p>
            <a:pPr marL="0" marR="0" lvl="0" indent="0" algn="just" defTabSz="914400" rtl="0" eaLnBrk="1" fontAlgn="auto" latinLnBrk="0" hangingPunct="1">
              <a:lnSpc>
                <a:spcPct val="100000"/>
              </a:lnSpc>
              <a:spcBef>
                <a:spcPts val="1800"/>
              </a:spcBef>
              <a:spcAft>
                <a:spcPct val="0"/>
              </a:spcAft>
              <a:buClrTx/>
              <a:buSzTx/>
              <a:buFontTx/>
              <a:buNone/>
              <a:defRPr/>
            </a:pPr>
            <a:r>
              <a:rPr kumimoji="0" lang="zh-CN" altLang="en-US" sz="1200" b="0" i="0" u="none" strike="noStrike" kern="1200" cap="none" spc="0" normalizeH="0" baseline="0" noProof="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未来通过实时数据采集技术，能够获取更精确的心脏病风险数据，提高ID3算法的预测准确性，为心脏病风险评估提供实时反馈。</a:t>
            </a:r>
          </a:p>
          <a:p>
            <a:pPr marL="0" marR="0" lvl="0" indent="0" algn="just" defTabSz="914400" rtl="0" eaLnBrk="1" fontAlgn="auto" latinLnBrk="0" hangingPunct="1">
              <a:lnSpc>
                <a:spcPct val="100000"/>
              </a:lnSpc>
              <a:spcBef>
                <a:spcPts val="1800"/>
              </a:spcBef>
              <a:spcAft>
                <a:spcPct val="0"/>
              </a:spcAft>
              <a:buClrTx/>
              <a:buSzTx/>
              <a:buFontTx/>
              <a:buNone/>
              <a:defRPr/>
            </a:pPr>
            <a:r>
              <a:rPr kumimoji="0" lang="zh-CN" altLang="en-US" sz="1600" b="1" i="0" u="none" strike="noStrike" kern="120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2.算法模型的持续优化</a:t>
            </a:r>
          </a:p>
          <a:p>
            <a:pPr marL="0" marR="0" lvl="0" indent="0" algn="just" defTabSz="914400" rtl="0" eaLnBrk="1" fontAlgn="auto" latinLnBrk="0" hangingPunct="1">
              <a:lnSpc>
                <a:spcPct val="100000"/>
              </a:lnSpc>
              <a:spcBef>
                <a:spcPts val="1800"/>
              </a:spcBef>
              <a:spcAft>
                <a:spcPct val="0"/>
              </a:spcAft>
              <a:buClrTx/>
              <a:buSzTx/>
              <a:buFontTx/>
              <a:buNone/>
              <a:defRPr/>
            </a:pPr>
            <a:r>
              <a:rPr kumimoji="0" lang="zh-CN" altLang="en-US" sz="1200" b="0" i="0" u="none" strike="noStrike" kern="1200" cap="none" spc="0" normalizeH="0" baseline="0" noProof="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随着数据量的增加和算法技术的进步，ID3算法在心脏病风险评估中的效率和准确性将得到持续优化，提升预测效果。</a:t>
            </a:r>
          </a:p>
          <a:p>
            <a:pPr marL="0" marR="0" lvl="0" indent="0" algn="just" defTabSz="914400" rtl="0" eaLnBrk="1" fontAlgn="auto" latinLnBrk="0" hangingPunct="1">
              <a:lnSpc>
                <a:spcPct val="100000"/>
              </a:lnSpc>
              <a:spcBef>
                <a:spcPts val="1800"/>
              </a:spcBef>
              <a:spcAft>
                <a:spcPct val="0"/>
              </a:spcAft>
              <a:buClrTx/>
              <a:buSzTx/>
              <a:buFontTx/>
              <a:buNone/>
              <a:defRPr/>
            </a:pPr>
            <a:r>
              <a:rPr kumimoji="0" lang="zh-CN" altLang="en-US" sz="1600" b="1" i="0" u="none" strike="noStrike" kern="120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3.跨学科研究的融合</a:t>
            </a:r>
          </a:p>
          <a:p>
            <a:pPr marL="0" marR="0" lvl="0" indent="0" algn="just" defTabSz="914400" rtl="0" eaLnBrk="1" fontAlgn="auto" latinLnBrk="0" hangingPunct="1">
              <a:lnSpc>
                <a:spcPct val="100000"/>
              </a:lnSpc>
              <a:spcBef>
                <a:spcPts val="1800"/>
              </a:spcBef>
              <a:spcAft>
                <a:spcPct val="0"/>
              </a:spcAft>
              <a:buClrTx/>
              <a:buSzTx/>
              <a:buFontTx/>
              <a:buNone/>
              <a:defRPr/>
            </a:pPr>
            <a:r>
              <a:rPr kumimoji="0" lang="zh-CN" altLang="en-US" sz="1200" b="0" i="0" u="none" strike="noStrike" kern="1200" cap="none" spc="0" normalizeH="0" baseline="0" noProof="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心脏病风险评估涉及医学、生物学、数据科学等多个领域，未来跨学科研究将促进ID3算法在心脏病预测中的深入应用。</a:t>
            </a:r>
          </a:p>
          <a:p>
            <a:pPr marL="0" marR="0" lvl="0" indent="0" algn="just" defTabSz="914400" rtl="0" eaLnBrk="1" fontAlgn="auto" latinLnBrk="0" hangingPunct="1">
              <a:lnSpc>
                <a:spcPct val="100000"/>
              </a:lnSpc>
              <a:spcBef>
                <a:spcPts val="1800"/>
              </a:spcBef>
              <a:spcAft>
                <a:spcPct val="0"/>
              </a:spcAft>
              <a:buClrTx/>
              <a:buSzTx/>
              <a:buFontTx/>
              <a:buNone/>
              <a:defRPr/>
            </a:pPr>
            <a:r>
              <a:rPr kumimoji="0" lang="zh-CN" altLang="en-US" sz="1600" b="1" i="0" u="none" strike="noStrike" kern="120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4.数据隐私与安全挑战</a:t>
            </a:r>
          </a:p>
          <a:p>
            <a:pPr marL="0" marR="0" lvl="0" indent="0" algn="just" defTabSz="914400" rtl="0" eaLnBrk="1" fontAlgn="auto" latinLnBrk="0" hangingPunct="1">
              <a:lnSpc>
                <a:spcPct val="100000"/>
              </a:lnSpc>
              <a:spcBef>
                <a:spcPts val="1800"/>
              </a:spcBef>
              <a:spcAft>
                <a:spcPct val="0"/>
              </a:spcAft>
              <a:buClrTx/>
              <a:buSzTx/>
              <a:buFontTx/>
              <a:buNone/>
              <a:defRPr/>
            </a:pPr>
            <a:r>
              <a:rPr kumimoji="0" lang="zh-CN" altLang="en-US" sz="1200" b="0" i="0" u="none" strike="noStrike" kern="1200" cap="none" spc="0" normalizeH="0" baseline="0" noProof="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心脏病风险评估涉及个人敏感数据，随着大数据和云技术的应用，如何保障数据安全性和隐私性将是研究中的重要局限与挑战。</a:t>
            </a:r>
          </a:p>
        </p:txBody>
      </p:sp>
    </p:spTree>
    <p:custDataLst>
      <p:tags r:id="rId8"/>
    </p:custDataLst>
  </p:cSld>
  <p:clrMapOvr>
    <a:masterClrMapping/>
  </p:clrMapOvr>
  <mc:AlternateContent>
    <mc:Choice xmlns:p14="http://schemas.microsoft.com/office/powerpoint/2010/main" Requires="p14">
      <p:transition spd="slow" p14:dur="2000">
        <p:cover dir="lu"/>
      </p:transition>
    </mc:Choice>
    <mc:Fallback>
      <p:transition spd="slow">
        <p:cover dir="lu"/>
      </p:transition>
    </mc:Fallback>
  </mc:AlternateContent>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end">
    <p:bg>
      <p:bgPr>
        <a:solidFill>
          <a:schemeClr val="bg1"/>
        </a:solidFill>
        <a:effectLst/>
      </p:bgPr>
    </p:bg>
    <p:spTree>
      <p:nvGrpSpPr>
        <p:cNvPr id="1" name=""/>
        <p:cNvGrpSpPr/>
        <p:nvPr/>
      </p:nvGrpSpPr>
      <p:grpSpPr>
        <a:xfrm>
          <a:off x="0" y="0"/>
          <a:ext cx="0" cy="0"/>
        </a:xfrm>
      </p:grpSpPr>
      <p:sp>
        <p:nvSpPr>
          <p:cNvPr id="26" name="任意多边形: 形状 25">
            <a:extLst>
              <a:ext uri="{FF2B5EF4-FFF2-40B4-BE49-F238E27FC236}">
                <a16:creationId xmlns:a16="http://schemas.microsoft.com/office/drawing/2014/main" id="{A3D2162C-1A64-8BC3-C8D2-0B35BFA70282}"/>
              </a:ext>
            </a:extLst>
          </p:cNvPr>
          <p:cNvSpPr/>
          <p:nvPr/>
        </p:nvSpPr>
        <p:spPr>
          <a:xfrm rot="14400000" flipH="1">
            <a:off x="9981445" y="3880184"/>
            <a:ext cx="2067608" cy="3656597"/>
          </a:xfrm>
          <a:custGeom>
            <a:gdLst>
              <a:gd name="connsiteX0" fmla="*/ 230764 w 2067608"/>
              <a:gd name="connsiteY0" fmla="*/ 3656597 h 3656597"/>
              <a:gd name="connsiteX1" fmla="*/ 160148 w 2067608"/>
              <a:gd name="connsiteY1" fmla="*/ 3472517 h 3656597"/>
              <a:gd name="connsiteX2" fmla="*/ 0 w 2067608"/>
              <a:gd name="connsiteY2" fmla="*/ 2494934 h 3656597"/>
              <a:gd name="connsiteX3" fmla="*/ 1109189 w 2067608"/>
              <a:gd name="connsiteY3" fmla="*/ 142949 h 3656597"/>
              <a:gd name="connsiteX4" fmla="*/ 1300352 w 2067608"/>
              <a:gd name="connsiteY4" fmla="*/ 0 h 3656597"/>
              <a:gd name="connsiteX5" fmla="*/ 2067608 w 2067608"/>
              <a:gd name="connsiteY5" fmla="*/ 1328926 h 3656597"/>
              <a:gd name="connsiteX6" fmla="*/ 1970369 w 2067608"/>
              <a:gd name="connsiteY6" fmla="*/ 1417303 h 3656597"/>
              <a:gd name="connsiteX7" fmla="*/ 1524000 w 2067608"/>
              <a:gd name="connsiteY7" fmla="*/ 2494934 h 3656597"/>
              <a:gd name="connsiteX8" fmla="*/ 1547803 w 2067608"/>
              <a:gd name="connsiteY8" fmla="*/ 2764707 h 3656597"/>
              <a:gd name="connsiteX9" fmla="*/ 1573899 w 2067608"/>
              <a:gd name="connsiteY9" fmla="*/ 2881138 h 3656597"/>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67607" h="3656597">
                <a:moveTo>
                  <a:pt x="230764" y="3656597"/>
                </a:moveTo>
                <a:lnTo>
                  <a:pt x="160148" y="3472517"/>
                </a:lnTo>
                <a:cubicBezTo>
                  <a:pt x="56305" y="3165650"/>
                  <a:pt x="0" y="2836867"/>
                  <a:pt x="0" y="2494934"/>
                </a:cubicBezTo>
                <a:cubicBezTo>
                  <a:pt x="0" y="1548042"/>
                  <a:pt x="431779" y="701997"/>
                  <a:pt x="1109189" y="142949"/>
                </a:cubicBezTo>
                <a:lnTo>
                  <a:pt x="1300352" y="0"/>
                </a:lnTo>
                <a:lnTo>
                  <a:pt x="2067608" y="1328926"/>
                </a:lnTo>
                <a:lnTo>
                  <a:pt x="1970369" y="1417303"/>
                </a:lnTo>
                <a:cubicBezTo>
                  <a:pt x="1694580" y="1693093"/>
                  <a:pt x="1524000" y="2074093"/>
                  <a:pt x="1524000" y="2494934"/>
                </a:cubicBezTo>
                <a:cubicBezTo>
                  <a:pt x="1524000" y="2586993"/>
                  <a:pt x="1532162" y="2677146"/>
                  <a:pt x="1547803" y="2764707"/>
                </a:cubicBezTo>
                <a:lnTo>
                  <a:pt x="1573899" y="2881138"/>
                </a:lnTo>
                <a:close/>
              </a:path>
            </a:pathLst>
          </a:custGeom>
          <a:gradFill flip="none" rotWithShape="1">
            <a:gsLst>
              <a:gs pos="0">
                <a:schemeClr val="accent1">
                  <a:lumMod val="5000"/>
                  <a:lumOff val="95000"/>
                  <a:alpha val="0"/>
                </a:schemeClr>
              </a:gs>
              <a:gs pos="100000">
                <a:schemeClr val="accent1">
                  <a:alpha val="20000"/>
                </a:schemeClr>
              </a:gs>
            </a:gsLst>
            <a:lin ang="126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rgbClr val="FFFFFF"/>
                </a:solidFill>
                <a:latin typeface="等线" panose="02110004020202020204"/>
                <a:ea typeface="+mn-ea"/>
                <a:cs typeface="+mn-cs"/>
              </a:defRPr>
            </a:lvl1pPr>
            <a:lvl2pPr marL="457200" algn="l" defTabSz="914400" rtl="0" eaLnBrk="1" latinLnBrk="0" hangingPunct="1">
              <a:defRPr sz="1800" kern="1200">
                <a:solidFill>
                  <a:srgbClr val="FFFFFF"/>
                </a:solidFill>
                <a:latin typeface="等线" panose="02110004020202020204"/>
                <a:ea typeface="+mn-ea"/>
                <a:cs typeface="+mn-cs"/>
              </a:defRPr>
            </a:lvl2pPr>
            <a:lvl3pPr marL="914400" algn="l" defTabSz="914400" rtl="0" eaLnBrk="1" latinLnBrk="0" hangingPunct="1">
              <a:defRPr sz="1800" kern="1200">
                <a:solidFill>
                  <a:srgbClr val="FFFFFF"/>
                </a:solidFill>
                <a:latin typeface="等线" panose="02110004020202020204"/>
                <a:ea typeface="+mn-ea"/>
                <a:cs typeface="+mn-cs"/>
              </a:defRPr>
            </a:lvl3pPr>
            <a:lvl4pPr marL="1371600" algn="l" defTabSz="914400" rtl="0" eaLnBrk="1" latinLnBrk="0" hangingPunct="1">
              <a:defRPr sz="1800" kern="1200">
                <a:solidFill>
                  <a:srgbClr val="FFFFFF"/>
                </a:solidFill>
                <a:latin typeface="等线" panose="02110004020202020204"/>
                <a:ea typeface="+mn-ea"/>
                <a:cs typeface="+mn-cs"/>
              </a:defRPr>
            </a:lvl4pPr>
            <a:lvl5pPr marL="1828800" algn="l" defTabSz="914400" rtl="0" eaLnBrk="1" latinLnBrk="0" hangingPunct="1">
              <a:defRPr sz="1800" kern="1200">
                <a:solidFill>
                  <a:srgbClr val="FFFFFF"/>
                </a:solidFill>
                <a:latin typeface="等线" panose="02110004020202020204"/>
                <a:ea typeface="+mn-ea"/>
                <a:cs typeface="+mn-cs"/>
              </a:defRPr>
            </a:lvl5pPr>
            <a:lvl6pPr marL="2286000" algn="l" defTabSz="914400" rtl="0" eaLnBrk="1" latinLnBrk="0" hangingPunct="1">
              <a:defRPr sz="1800" kern="1200">
                <a:solidFill>
                  <a:srgbClr val="FFFFFF"/>
                </a:solidFill>
                <a:latin typeface="等线" panose="02110004020202020204"/>
                <a:ea typeface="+mn-ea"/>
                <a:cs typeface="+mn-cs"/>
              </a:defRPr>
            </a:lvl6pPr>
            <a:lvl7pPr marL="2743200" algn="l" defTabSz="914400" rtl="0" eaLnBrk="1" latinLnBrk="0" hangingPunct="1">
              <a:defRPr sz="1800" kern="1200">
                <a:solidFill>
                  <a:srgbClr val="FFFFFF"/>
                </a:solidFill>
                <a:latin typeface="等线" panose="02110004020202020204"/>
                <a:ea typeface="+mn-ea"/>
                <a:cs typeface="+mn-cs"/>
              </a:defRPr>
            </a:lvl7pPr>
            <a:lvl8pPr marL="3200400" algn="l" defTabSz="914400" rtl="0" eaLnBrk="1" latinLnBrk="0" hangingPunct="1">
              <a:defRPr sz="1800" kern="1200">
                <a:solidFill>
                  <a:srgbClr val="FFFFFF"/>
                </a:solidFill>
                <a:latin typeface="等线" panose="02110004020202020204"/>
                <a:ea typeface="+mn-ea"/>
                <a:cs typeface="+mn-cs"/>
              </a:defRPr>
            </a:lvl8pPr>
            <a:lvl9pPr marL="3657600" algn="l" defTabSz="914400" rtl="0" eaLnBrk="1" latinLnBrk="0" hangingPunct="1">
              <a:defRPr sz="1800" kern="1200">
                <a:solidFill>
                  <a:srgbClr val="FFFFFF"/>
                </a:solidFill>
                <a:latin typeface="等线" panose="02110004020202020204"/>
                <a:ea typeface="+mn-ea"/>
                <a:cs typeface="+mn-cs"/>
              </a:defRPr>
            </a:lvl9pPr>
          </a:lstStyle>
          <a:p>
            <a:pPr algn="ctr"/>
            <a:endParaRPr lang="zh-CN" altLang="en-US">
              <a:solidFill>
                <a:schemeClr val="tx1"/>
              </a:solidFill>
            </a:endParaRPr>
          </a:p>
        </p:txBody>
      </p:sp>
      <p:sp>
        <p:nvSpPr>
          <p:cNvPr id="25" name="矩形: 圆角 24">
            <a:extLst>
              <a:ext uri="{FF2B5EF4-FFF2-40B4-BE49-F238E27FC236}">
                <a16:creationId xmlns:a16="http://schemas.microsoft.com/office/drawing/2014/main" id="{CF437FCC-22BF-D0A3-1CCA-7CC653F1E9A0}"/>
              </a:ext>
            </a:extLst>
          </p:cNvPr>
          <p:cNvSpPr/>
          <p:nvPr/>
        </p:nvSpPr>
        <p:spPr>
          <a:xfrm flipH="1">
            <a:off x="7733970" y="3850026"/>
            <a:ext cx="1960178" cy="481326"/>
          </a:xfrm>
          <a:prstGeom prst="roundRect">
            <a:avLst>
              <a:gd name="adj" fmla="val 50000"/>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 name="任意多边形: 形状 5">
            <a:extLst>
              <a:ext uri="{FF2B5EF4-FFF2-40B4-BE49-F238E27FC236}">
                <a16:creationId xmlns:a16="http://schemas.microsoft.com/office/drawing/2014/main" id="{44BAD537-90C3-59D6-50D4-35D855DC8146}"/>
              </a:ext>
            </a:extLst>
          </p:cNvPr>
          <p:cNvSpPr/>
          <p:nvPr/>
        </p:nvSpPr>
        <p:spPr>
          <a:xfrm flipH="1">
            <a:off x="5082" y="0"/>
            <a:ext cx="4131910" cy="6858000"/>
          </a:xfrm>
          <a:custGeom>
            <a:gdLst>
              <a:gd name="connsiteX0" fmla="*/ 3429000 w 4131910"/>
              <a:gd name="connsiteY0" fmla="*/ 0 h 6858000"/>
              <a:gd name="connsiteX1" fmla="*/ 4131910 w 4131910"/>
              <a:gd name="connsiteY1" fmla="*/ 0 h 6858000"/>
              <a:gd name="connsiteX2" fmla="*/ 4131910 w 4131910"/>
              <a:gd name="connsiteY2" fmla="*/ 6858000 h 6858000"/>
              <a:gd name="connsiteX3" fmla="*/ 3429000 w 4131910"/>
              <a:gd name="connsiteY3" fmla="*/ 6858000 h 6858000"/>
              <a:gd name="connsiteX4" fmla="*/ 0 w 4131910"/>
              <a:gd name="connsiteY4" fmla="*/ 3429000 h 6858000"/>
              <a:gd name="connsiteX5" fmla="*/ 3429000 w 4131910"/>
              <a:gd name="connsiteY5" fmla="*/ 0 h 685800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31910" h="6858000">
                <a:moveTo>
                  <a:pt x="3429000" y="0"/>
                </a:moveTo>
                <a:lnTo>
                  <a:pt x="4131910" y="0"/>
                </a:lnTo>
                <a:lnTo>
                  <a:pt x="4131910" y="6858000"/>
                </a:lnTo>
                <a:lnTo>
                  <a:pt x="3429000" y="6858000"/>
                </a:lnTo>
                <a:cubicBezTo>
                  <a:pt x="1535216" y="6858000"/>
                  <a:pt x="0" y="5322784"/>
                  <a:pt x="0" y="3429000"/>
                </a:cubicBezTo>
                <a:cubicBezTo>
                  <a:pt x="0" y="1535216"/>
                  <a:pt x="1535216" y="0"/>
                  <a:pt x="3429000"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rgbClr val="FFFFFF"/>
                </a:solidFill>
                <a:latin typeface="等线" panose="02110004020202020204"/>
                <a:ea typeface="+mn-ea"/>
                <a:cs typeface="+mn-cs"/>
              </a:defRPr>
            </a:lvl1pPr>
            <a:lvl2pPr marL="457200" algn="l" defTabSz="914400" rtl="0" eaLnBrk="1" latinLnBrk="0" hangingPunct="1">
              <a:defRPr sz="1800" kern="1200">
                <a:solidFill>
                  <a:srgbClr val="FFFFFF"/>
                </a:solidFill>
                <a:latin typeface="等线" panose="02110004020202020204"/>
                <a:ea typeface="+mn-ea"/>
                <a:cs typeface="+mn-cs"/>
              </a:defRPr>
            </a:lvl2pPr>
            <a:lvl3pPr marL="914400" algn="l" defTabSz="914400" rtl="0" eaLnBrk="1" latinLnBrk="0" hangingPunct="1">
              <a:defRPr sz="1800" kern="1200">
                <a:solidFill>
                  <a:srgbClr val="FFFFFF"/>
                </a:solidFill>
                <a:latin typeface="等线" panose="02110004020202020204"/>
                <a:ea typeface="+mn-ea"/>
                <a:cs typeface="+mn-cs"/>
              </a:defRPr>
            </a:lvl3pPr>
            <a:lvl4pPr marL="1371600" algn="l" defTabSz="914400" rtl="0" eaLnBrk="1" latinLnBrk="0" hangingPunct="1">
              <a:defRPr sz="1800" kern="1200">
                <a:solidFill>
                  <a:srgbClr val="FFFFFF"/>
                </a:solidFill>
                <a:latin typeface="等线" panose="02110004020202020204"/>
                <a:ea typeface="+mn-ea"/>
                <a:cs typeface="+mn-cs"/>
              </a:defRPr>
            </a:lvl4pPr>
            <a:lvl5pPr marL="1828800" algn="l" defTabSz="914400" rtl="0" eaLnBrk="1" latinLnBrk="0" hangingPunct="1">
              <a:defRPr sz="1800" kern="1200">
                <a:solidFill>
                  <a:srgbClr val="FFFFFF"/>
                </a:solidFill>
                <a:latin typeface="等线" panose="02110004020202020204"/>
                <a:ea typeface="+mn-ea"/>
                <a:cs typeface="+mn-cs"/>
              </a:defRPr>
            </a:lvl5pPr>
            <a:lvl6pPr marL="2286000" algn="l" defTabSz="914400" rtl="0" eaLnBrk="1" latinLnBrk="0" hangingPunct="1">
              <a:defRPr sz="1800" kern="1200">
                <a:solidFill>
                  <a:srgbClr val="FFFFFF"/>
                </a:solidFill>
                <a:latin typeface="等线" panose="02110004020202020204"/>
                <a:ea typeface="+mn-ea"/>
                <a:cs typeface="+mn-cs"/>
              </a:defRPr>
            </a:lvl6pPr>
            <a:lvl7pPr marL="2743200" algn="l" defTabSz="914400" rtl="0" eaLnBrk="1" latinLnBrk="0" hangingPunct="1">
              <a:defRPr sz="1800" kern="1200">
                <a:solidFill>
                  <a:srgbClr val="FFFFFF"/>
                </a:solidFill>
                <a:latin typeface="等线" panose="02110004020202020204"/>
                <a:ea typeface="+mn-ea"/>
                <a:cs typeface="+mn-cs"/>
              </a:defRPr>
            </a:lvl7pPr>
            <a:lvl8pPr marL="3200400" algn="l" defTabSz="914400" rtl="0" eaLnBrk="1" latinLnBrk="0" hangingPunct="1">
              <a:defRPr sz="1800" kern="1200">
                <a:solidFill>
                  <a:srgbClr val="FFFFFF"/>
                </a:solidFill>
                <a:latin typeface="等线" panose="02110004020202020204"/>
                <a:ea typeface="+mn-ea"/>
                <a:cs typeface="+mn-cs"/>
              </a:defRPr>
            </a:lvl8pPr>
            <a:lvl9pPr marL="3657600" algn="l" defTabSz="914400" rtl="0" eaLnBrk="1" latinLnBrk="0" hangingPunct="1">
              <a:defRPr sz="1800" kern="1200">
                <a:solidFill>
                  <a:srgbClr val="FFFFFF"/>
                </a:solidFill>
                <a:latin typeface="等线" panose="02110004020202020204"/>
                <a:ea typeface="+mn-ea"/>
                <a:cs typeface="+mn-cs"/>
              </a:defRPr>
            </a:lvl9pPr>
          </a:lstStyle>
          <a:p>
            <a:pPr algn="ctr"/>
            <a:endParaRPr lang="zh-CN" altLang="en-US"/>
          </a:p>
        </p:txBody>
      </p:sp>
      <p:sp>
        <p:nvSpPr>
          <p:cNvPr id="7" name="椭圆 6">
            <a:extLst>
              <a:ext uri="{FF2B5EF4-FFF2-40B4-BE49-F238E27FC236}">
                <a16:creationId xmlns:a16="http://schemas.microsoft.com/office/drawing/2014/main" id="{B6C49611-DC9F-3584-8465-00386594AD6C}"/>
              </a:ext>
            </a:extLst>
          </p:cNvPr>
          <p:cNvSpPr/>
          <p:nvPr/>
        </p:nvSpPr>
        <p:spPr>
          <a:xfrm flipH="1">
            <a:off x="1489755" y="97544"/>
            <a:ext cx="3181350" cy="3181350"/>
          </a:xfrm>
          <a:prstGeom prst="ellipse">
            <a:avLst/>
          </a:prstGeom>
          <a:gradFill flip="none" rotWithShape="1">
            <a:gsLst>
              <a:gs pos="0">
                <a:schemeClr val="accent2">
                  <a:alpha val="50000"/>
                </a:schemeClr>
              </a:gs>
              <a:gs pos="100000">
                <a:schemeClr val="accent3"/>
              </a:gs>
            </a:gsLst>
            <a:lin ang="27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等线" panose="02110004020202020204"/>
                <a:ea typeface="+mn-ea"/>
                <a:cs typeface="+mn-cs"/>
              </a:defRPr>
            </a:lvl1pPr>
            <a:lvl2pPr marL="457200" algn="l" defTabSz="914400" rtl="0" eaLnBrk="1" latinLnBrk="0" hangingPunct="1">
              <a:defRPr sz="1800" kern="1200">
                <a:solidFill>
                  <a:srgbClr val="FFFFFF"/>
                </a:solidFill>
                <a:latin typeface="等线" panose="02110004020202020204"/>
                <a:ea typeface="+mn-ea"/>
                <a:cs typeface="+mn-cs"/>
              </a:defRPr>
            </a:lvl2pPr>
            <a:lvl3pPr marL="914400" algn="l" defTabSz="914400" rtl="0" eaLnBrk="1" latinLnBrk="0" hangingPunct="1">
              <a:defRPr sz="1800" kern="1200">
                <a:solidFill>
                  <a:srgbClr val="FFFFFF"/>
                </a:solidFill>
                <a:latin typeface="等线" panose="02110004020202020204"/>
                <a:ea typeface="+mn-ea"/>
                <a:cs typeface="+mn-cs"/>
              </a:defRPr>
            </a:lvl3pPr>
            <a:lvl4pPr marL="1371600" algn="l" defTabSz="914400" rtl="0" eaLnBrk="1" latinLnBrk="0" hangingPunct="1">
              <a:defRPr sz="1800" kern="1200">
                <a:solidFill>
                  <a:srgbClr val="FFFFFF"/>
                </a:solidFill>
                <a:latin typeface="等线" panose="02110004020202020204"/>
                <a:ea typeface="+mn-ea"/>
                <a:cs typeface="+mn-cs"/>
              </a:defRPr>
            </a:lvl4pPr>
            <a:lvl5pPr marL="1828800" algn="l" defTabSz="914400" rtl="0" eaLnBrk="1" latinLnBrk="0" hangingPunct="1">
              <a:defRPr sz="1800" kern="1200">
                <a:solidFill>
                  <a:srgbClr val="FFFFFF"/>
                </a:solidFill>
                <a:latin typeface="等线" panose="02110004020202020204"/>
                <a:ea typeface="+mn-ea"/>
                <a:cs typeface="+mn-cs"/>
              </a:defRPr>
            </a:lvl5pPr>
            <a:lvl6pPr marL="2286000" algn="l" defTabSz="914400" rtl="0" eaLnBrk="1" latinLnBrk="0" hangingPunct="1">
              <a:defRPr sz="1800" kern="1200">
                <a:solidFill>
                  <a:srgbClr val="FFFFFF"/>
                </a:solidFill>
                <a:latin typeface="等线" panose="02110004020202020204"/>
                <a:ea typeface="+mn-ea"/>
                <a:cs typeface="+mn-cs"/>
              </a:defRPr>
            </a:lvl6pPr>
            <a:lvl7pPr marL="2743200" algn="l" defTabSz="914400" rtl="0" eaLnBrk="1" latinLnBrk="0" hangingPunct="1">
              <a:defRPr sz="1800" kern="1200">
                <a:solidFill>
                  <a:srgbClr val="FFFFFF"/>
                </a:solidFill>
                <a:latin typeface="等线" panose="02110004020202020204"/>
                <a:ea typeface="+mn-ea"/>
                <a:cs typeface="+mn-cs"/>
              </a:defRPr>
            </a:lvl7pPr>
            <a:lvl8pPr marL="3200400" algn="l" defTabSz="914400" rtl="0" eaLnBrk="1" latinLnBrk="0" hangingPunct="1">
              <a:defRPr sz="1800" kern="1200">
                <a:solidFill>
                  <a:srgbClr val="FFFFFF"/>
                </a:solidFill>
                <a:latin typeface="等线" panose="02110004020202020204"/>
                <a:ea typeface="+mn-ea"/>
                <a:cs typeface="+mn-cs"/>
              </a:defRPr>
            </a:lvl8pPr>
            <a:lvl9pPr marL="3657600" algn="l" defTabSz="914400" rtl="0" eaLnBrk="1" latinLnBrk="0" hangingPunct="1">
              <a:defRPr sz="1800" kern="1200">
                <a:solidFill>
                  <a:srgbClr val="FFFFFF"/>
                </a:solidFill>
                <a:latin typeface="等线" panose="02110004020202020204"/>
                <a:ea typeface="+mn-ea"/>
                <a:cs typeface="+mn-cs"/>
              </a:defRPr>
            </a:lvl9pPr>
          </a:lstStyle>
          <a:p>
            <a:pPr algn="ctr"/>
            <a:endParaRPr lang="zh-CN" altLang="en-US"/>
          </a:p>
        </p:txBody>
      </p:sp>
      <p:sp>
        <p:nvSpPr>
          <p:cNvPr id="8" name="Text1">
            <a:extLst>
              <a:ext uri="{FF2B5EF4-FFF2-40B4-BE49-F238E27FC236}">
                <a16:creationId xmlns:a16="http://schemas.microsoft.com/office/drawing/2014/main" id="{ABA4EA7E-3ABB-19DC-5073-204EC0B7965E}"/>
              </a:ext>
            </a:extLst>
          </p:cNvPr>
          <p:cNvSpPr txBox="1"/>
          <p:nvPr>
            <p:custDataLst>
              <p:tags r:id="rId3"/>
            </p:custDataLst>
          </p:nvPr>
        </p:nvSpPr>
        <p:spPr>
          <a:xfrm flipH="1">
            <a:off x="5207166" y="1118935"/>
            <a:ext cx="6413874" cy="2297719"/>
          </a:xfrm>
          <a:prstGeom prst="rect">
            <a:avLst/>
          </a:prstGeom>
          <a:noFill/>
        </p:spPr>
        <p:txBody>
          <a:bodyPr wrap="square" lIns="0" tIns="0" rIns="0" bIns="0" rtlCol="0" anchor="b"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7200" b="1">
                <a:latin typeface="微软雅黑" panose="020b0503020204020204" pitchFamily="34" charset="-122"/>
                <a:ea typeface="微软雅黑" panose="020b0503020204020204" pitchFamily="34" charset="-122"/>
              </a:rPr>
              <a:t>谢谢观看</a:t>
            </a:r>
          </a:p>
        </p:txBody>
      </p:sp>
      <p:sp>
        <p:nvSpPr>
          <p:cNvPr id="9" name="Text2">
            <a:extLst>
              <a:ext uri="{FF2B5EF4-FFF2-40B4-BE49-F238E27FC236}">
                <a16:creationId xmlns:a16="http://schemas.microsoft.com/office/drawing/2014/main" id="{C7D187A8-B20B-6F8A-93CB-EF6F4BCF55BE}"/>
              </a:ext>
            </a:extLst>
          </p:cNvPr>
          <p:cNvSpPr txBox="1"/>
          <p:nvPr>
            <p:custDataLst>
              <p:tags r:id="rId4"/>
            </p:custDataLst>
          </p:nvPr>
        </p:nvSpPr>
        <p:spPr>
          <a:xfrm flipH="1">
            <a:off x="7673208" y="5338186"/>
            <a:ext cx="3935800" cy="593382"/>
          </a:xfrm>
          <a:prstGeom prst="rect">
            <a:avLst/>
          </a:prstGeom>
          <a:noFill/>
          <a:ln>
            <a:noFill/>
          </a:ln>
        </p:spPr>
        <p:txBody>
          <a:bodyPr wrap="square" lIns="0" tIns="0" rIns="0" bIns="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600">
                <a:solidFill>
                  <a:schemeClr val="bg2"/>
                </a:solidFill>
                <a:latin typeface="微软雅黑" panose="020b0503020204020204" pitchFamily="34" charset="-122"/>
                <a:ea typeface="微软雅黑" panose="020b0503020204020204" pitchFamily="34" charset="-122"/>
              </a:rPr>
              <a:t>Thank You</a:t>
            </a:r>
          </a:p>
        </p:txBody>
      </p:sp>
      <p:sp>
        <p:nvSpPr>
          <p:cNvPr id="10" name="Text3">
            <a:extLst>
              <a:ext uri="{FF2B5EF4-FFF2-40B4-BE49-F238E27FC236}">
                <a16:creationId xmlns:a16="http://schemas.microsoft.com/office/drawing/2014/main" id="{E863484B-76E3-7E34-222B-2120C18BDE86}"/>
              </a:ext>
            </a:extLst>
          </p:cNvPr>
          <p:cNvSpPr txBox="1"/>
          <p:nvPr>
            <p:custDataLst>
              <p:tags r:id="rId5"/>
            </p:custDataLst>
          </p:nvPr>
        </p:nvSpPr>
        <p:spPr>
          <a:xfrm flipH="1">
            <a:off x="9879534" y="3876725"/>
            <a:ext cx="1673864" cy="443540"/>
          </a:xfrm>
          <a:prstGeom prst="rect">
            <a:avLst/>
          </a:prstGeom>
          <a:noFill/>
        </p:spPr>
        <p:txBody>
          <a:bodyPr wrap="square" lIns="0" tIns="0" rIns="0" bIns="0" rtlCol="0" anchor="ctr">
            <a:normAutofit fontScale="9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a:latin typeface="微软雅黑" panose="020b0503020204020204" pitchFamily="34" charset="-122"/>
                <a:ea typeface="微软雅黑" panose="020b0503020204020204" pitchFamily="34" charset="-122"/>
              </a:rPr>
              <a:t>创意小丸子1373</a:t>
            </a:r>
          </a:p>
        </p:txBody>
      </p:sp>
      <p:sp>
        <p:nvSpPr>
          <p:cNvPr id="11" name="Text4">
            <a:extLst>
              <a:ext uri="{FF2B5EF4-FFF2-40B4-BE49-F238E27FC236}">
                <a16:creationId xmlns:a16="http://schemas.microsoft.com/office/drawing/2014/main" id="{66DC8382-8525-5C5E-81BE-0EF54D280191}"/>
              </a:ext>
            </a:extLst>
          </p:cNvPr>
          <p:cNvSpPr txBox="1"/>
          <p:nvPr>
            <p:custDataLst>
              <p:tags r:id="rId6"/>
            </p:custDataLst>
          </p:nvPr>
        </p:nvSpPr>
        <p:spPr>
          <a:xfrm flipH="1">
            <a:off x="8045150" y="3882587"/>
            <a:ext cx="1313755" cy="421167"/>
          </a:xfrm>
          <a:prstGeom prst="rect">
            <a:avLst/>
          </a:prstGeom>
          <a:noFill/>
        </p:spPr>
        <p:txBody>
          <a:bodyPr wrap="square" lIns="0" tIns="0" rIns="0" bIns="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a:solidFill>
                  <a:schemeClr val="tx2"/>
                </a:solidFill>
                <a:effectLst>
                  <a:outerShdw blurRad="76200" dist="38100" dir="2700000" algn="ctr" rotWithShape="0">
                    <a:schemeClr val="accent1">
                      <a:alpha val="0"/>
                    </a:schemeClr>
                  </a:outerShdw>
                </a:effectLst>
                <a:latin typeface="微软雅黑" panose="020b0503020204020204" pitchFamily="34" charset="-122"/>
                <a:ea typeface="微软雅黑" panose="020b0503020204020204" pitchFamily="34" charset="-122"/>
                <a:sym typeface="+mn-ea"/>
              </a:rPr>
              <a:t>2024.05.28</a:t>
            </a:r>
          </a:p>
        </p:txBody>
      </p:sp>
      <p:sp>
        <p:nvSpPr>
          <p:cNvPr id="12" name="矩形: 圆角 11">
            <a:extLst>
              <a:ext uri="{FF2B5EF4-FFF2-40B4-BE49-F238E27FC236}">
                <a16:creationId xmlns:a16="http://schemas.microsoft.com/office/drawing/2014/main" id="{2510503A-0389-8278-2D14-F4057530BBE4}"/>
              </a:ext>
            </a:extLst>
          </p:cNvPr>
          <p:cNvSpPr/>
          <p:nvPr/>
        </p:nvSpPr>
        <p:spPr>
          <a:xfrm flipH="1">
            <a:off x="213250" y="309719"/>
            <a:ext cx="752475" cy="76200"/>
          </a:xfrm>
          <a:prstGeom prst="roundRect">
            <a:avLst>
              <a:gd name="adj" fmla="val 50000"/>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等线" panose="02110004020202020204"/>
                <a:ea typeface="+mn-ea"/>
                <a:cs typeface="+mn-cs"/>
              </a:defRPr>
            </a:lvl1pPr>
            <a:lvl2pPr marL="457200" algn="l" defTabSz="914400" rtl="0" eaLnBrk="1" latinLnBrk="0" hangingPunct="1">
              <a:defRPr sz="1800" kern="1200">
                <a:solidFill>
                  <a:srgbClr val="FFFFFF"/>
                </a:solidFill>
                <a:latin typeface="等线" panose="02110004020202020204"/>
                <a:ea typeface="+mn-ea"/>
                <a:cs typeface="+mn-cs"/>
              </a:defRPr>
            </a:lvl2pPr>
            <a:lvl3pPr marL="914400" algn="l" defTabSz="914400" rtl="0" eaLnBrk="1" latinLnBrk="0" hangingPunct="1">
              <a:defRPr sz="1800" kern="1200">
                <a:solidFill>
                  <a:srgbClr val="FFFFFF"/>
                </a:solidFill>
                <a:latin typeface="等线" panose="02110004020202020204"/>
                <a:ea typeface="+mn-ea"/>
                <a:cs typeface="+mn-cs"/>
              </a:defRPr>
            </a:lvl3pPr>
            <a:lvl4pPr marL="1371600" algn="l" defTabSz="914400" rtl="0" eaLnBrk="1" latinLnBrk="0" hangingPunct="1">
              <a:defRPr sz="1800" kern="1200">
                <a:solidFill>
                  <a:srgbClr val="FFFFFF"/>
                </a:solidFill>
                <a:latin typeface="等线" panose="02110004020202020204"/>
                <a:ea typeface="+mn-ea"/>
                <a:cs typeface="+mn-cs"/>
              </a:defRPr>
            </a:lvl4pPr>
            <a:lvl5pPr marL="1828800" algn="l" defTabSz="914400" rtl="0" eaLnBrk="1" latinLnBrk="0" hangingPunct="1">
              <a:defRPr sz="1800" kern="1200">
                <a:solidFill>
                  <a:srgbClr val="FFFFFF"/>
                </a:solidFill>
                <a:latin typeface="等线" panose="02110004020202020204"/>
                <a:ea typeface="+mn-ea"/>
                <a:cs typeface="+mn-cs"/>
              </a:defRPr>
            </a:lvl5pPr>
            <a:lvl6pPr marL="2286000" algn="l" defTabSz="914400" rtl="0" eaLnBrk="1" latinLnBrk="0" hangingPunct="1">
              <a:defRPr sz="1800" kern="1200">
                <a:solidFill>
                  <a:srgbClr val="FFFFFF"/>
                </a:solidFill>
                <a:latin typeface="等线" panose="02110004020202020204"/>
                <a:ea typeface="+mn-ea"/>
                <a:cs typeface="+mn-cs"/>
              </a:defRPr>
            </a:lvl6pPr>
            <a:lvl7pPr marL="2743200" algn="l" defTabSz="914400" rtl="0" eaLnBrk="1" latinLnBrk="0" hangingPunct="1">
              <a:defRPr sz="1800" kern="1200">
                <a:solidFill>
                  <a:srgbClr val="FFFFFF"/>
                </a:solidFill>
                <a:latin typeface="等线" panose="02110004020202020204"/>
                <a:ea typeface="+mn-ea"/>
                <a:cs typeface="+mn-cs"/>
              </a:defRPr>
            </a:lvl7pPr>
            <a:lvl8pPr marL="3200400" algn="l" defTabSz="914400" rtl="0" eaLnBrk="1" latinLnBrk="0" hangingPunct="1">
              <a:defRPr sz="1800" kern="1200">
                <a:solidFill>
                  <a:srgbClr val="FFFFFF"/>
                </a:solidFill>
                <a:latin typeface="等线" panose="02110004020202020204"/>
                <a:ea typeface="+mn-ea"/>
                <a:cs typeface="+mn-cs"/>
              </a:defRPr>
            </a:lvl8pPr>
            <a:lvl9pPr marL="3657600" algn="l" defTabSz="914400" rtl="0" eaLnBrk="1" latinLnBrk="0" hangingPunct="1">
              <a:defRPr sz="1800" kern="1200">
                <a:solidFill>
                  <a:srgbClr val="FFFFFF"/>
                </a:solidFill>
                <a:latin typeface="等线" panose="02110004020202020204"/>
                <a:ea typeface="+mn-ea"/>
                <a:cs typeface="+mn-cs"/>
              </a:defRPr>
            </a:lvl9pPr>
          </a:lstStyle>
          <a:p>
            <a:pPr algn="ctr"/>
            <a:endParaRPr lang="zh-CN" altLang="en-US"/>
          </a:p>
        </p:txBody>
      </p:sp>
      <p:sp>
        <p:nvSpPr>
          <p:cNvPr id="13" name="矩形: 圆角 12">
            <a:extLst>
              <a:ext uri="{FF2B5EF4-FFF2-40B4-BE49-F238E27FC236}">
                <a16:creationId xmlns:a16="http://schemas.microsoft.com/office/drawing/2014/main" id="{EC613661-4046-B40B-6194-869AF8B25D00}"/>
              </a:ext>
            </a:extLst>
          </p:cNvPr>
          <p:cNvSpPr/>
          <p:nvPr/>
        </p:nvSpPr>
        <p:spPr>
          <a:xfrm flipH="1">
            <a:off x="213250" y="519269"/>
            <a:ext cx="433387" cy="76200"/>
          </a:xfrm>
          <a:prstGeom prst="roundRect">
            <a:avLst>
              <a:gd name="adj" fmla="val 50000"/>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等线" panose="02110004020202020204"/>
                <a:ea typeface="+mn-ea"/>
                <a:cs typeface="+mn-cs"/>
              </a:defRPr>
            </a:lvl1pPr>
            <a:lvl2pPr marL="457200" algn="l" defTabSz="914400" rtl="0" eaLnBrk="1" latinLnBrk="0" hangingPunct="1">
              <a:defRPr sz="1800" kern="1200">
                <a:solidFill>
                  <a:srgbClr val="FFFFFF"/>
                </a:solidFill>
                <a:latin typeface="等线" panose="02110004020202020204"/>
                <a:ea typeface="+mn-ea"/>
                <a:cs typeface="+mn-cs"/>
              </a:defRPr>
            </a:lvl2pPr>
            <a:lvl3pPr marL="914400" algn="l" defTabSz="914400" rtl="0" eaLnBrk="1" latinLnBrk="0" hangingPunct="1">
              <a:defRPr sz="1800" kern="1200">
                <a:solidFill>
                  <a:srgbClr val="FFFFFF"/>
                </a:solidFill>
                <a:latin typeface="等线" panose="02110004020202020204"/>
                <a:ea typeface="+mn-ea"/>
                <a:cs typeface="+mn-cs"/>
              </a:defRPr>
            </a:lvl3pPr>
            <a:lvl4pPr marL="1371600" algn="l" defTabSz="914400" rtl="0" eaLnBrk="1" latinLnBrk="0" hangingPunct="1">
              <a:defRPr sz="1800" kern="1200">
                <a:solidFill>
                  <a:srgbClr val="FFFFFF"/>
                </a:solidFill>
                <a:latin typeface="等线" panose="02110004020202020204"/>
                <a:ea typeface="+mn-ea"/>
                <a:cs typeface="+mn-cs"/>
              </a:defRPr>
            </a:lvl4pPr>
            <a:lvl5pPr marL="1828800" algn="l" defTabSz="914400" rtl="0" eaLnBrk="1" latinLnBrk="0" hangingPunct="1">
              <a:defRPr sz="1800" kern="1200">
                <a:solidFill>
                  <a:srgbClr val="FFFFFF"/>
                </a:solidFill>
                <a:latin typeface="等线" panose="02110004020202020204"/>
                <a:ea typeface="+mn-ea"/>
                <a:cs typeface="+mn-cs"/>
              </a:defRPr>
            </a:lvl5pPr>
            <a:lvl6pPr marL="2286000" algn="l" defTabSz="914400" rtl="0" eaLnBrk="1" latinLnBrk="0" hangingPunct="1">
              <a:defRPr sz="1800" kern="1200">
                <a:solidFill>
                  <a:srgbClr val="FFFFFF"/>
                </a:solidFill>
                <a:latin typeface="等线" panose="02110004020202020204"/>
                <a:ea typeface="+mn-ea"/>
                <a:cs typeface="+mn-cs"/>
              </a:defRPr>
            </a:lvl6pPr>
            <a:lvl7pPr marL="2743200" algn="l" defTabSz="914400" rtl="0" eaLnBrk="1" latinLnBrk="0" hangingPunct="1">
              <a:defRPr sz="1800" kern="1200">
                <a:solidFill>
                  <a:srgbClr val="FFFFFF"/>
                </a:solidFill>
                <a:latin typeface="等线" panose="02110004020202020204"/>
                <a:ea typeface="+mn-ea"/>
                <a:cs typeface="+mn-cs"/>
              </a:defRPr>
            </a:lvl7pPr>
            <a:lvl8pPr marL="3200400" algn="l" defTabSz="914400" rtl="0" eaLnBrk="1" latinLnBrk="0" hangingPunct="1">
              <a:defRPr sz="1800" kern="1200">
                <a:solidFill>
                  <a:srgbClr val="FFFFFF"/>
                </a:solidFill>
                <a:latin typeface="等线" panose="02110004020202020204"/>
                <a:ea typeface="+mn-ea"/>
                <a:cs typeface="+mn-cs"/>
              </a:defRPr>
            </a:lvl8pPr>
            <a:lvl9pPr marL="3657600" algn="l" defTabSz="914400" rtl="0" eaLnBrk="1" latinLnBrk="0" hangingPunct="1">
              <a:defRPr sz="1800" kern="1200">
                <a:solidFill>
                  <a:srgbClr val="FFFFFF"/>
                </a:solidFill>
                <a:latin typeface="等线" panose="02110004020202020204"/>
                <a:ea typeface="+mn-ea"/>
                <a:cs typeface="+mn-cs"/>
              </a:defRPr>
            </a:lvl9pPr>
          </a:lstStyle>
          <a:p>
            <a:pPr algn="ctr"/>
            <a:endParaRPr lang="zh-CN" altLang="en-US"/>
          </a:p>
        </p:txBody>
      </p:sp>
      <p:grpSp>
        <p:nvGrpSpPr>
          <p:cNvPr id="15" name="组合 14">
            <a:extLst>
              <a:ext uri="{FF2B5EF4-FFF2-40B4-BE49-F238E27FC236}">
                <a16:creationId xmlns:a16="http://schemas.microsoft.com/office/drawing/2014/main" id="{77D262FC-21DE-BC67-2051-D755E92C3A47}"/>
              </a:ext>
            </a:extLst>
          </p:cNvPr>
          <p:cNvGrpSpPr/>
          <p:nvPr/>
        </p:nvGrpSpPr>
        <p:grpSpPr>
          <a:xfrm flipH="1">
            <a:off x="213250" y="3868730"/>
            <a:ext cx="77582" cy="741304"/>
            <a:chOff x="11890581" y="3619500"/>
            <a:chExt cx="77582" cy="741304"/>
          </a:xfrm>
          <a:solidFill>
            <a:schemeClr val="tx2"/>
          </a:solidFill>
        </p:grpSpPr>
        <p:sp>
          <p:nvSpPr>
            <p:cNvPr id="16" name="矩形 15">
              <a:extLst>
                <a:ext uri="{FF2B5EF4-FFF2-40B4-BE49-F238E27FC236}">
                  <a16:creationId xmlns:a16="http://schemas.microsoft.com/office/drawing/2014/main" id="{26C74C7C-FA8A-3F0E-144C-E3C6178EECC0}"/>
                </a:ext>
              </a:extLst>
            </p:cNvPr>
            <p:cNvSpPr/>
            <p:nvPr/>
          </p:nvSpPr>
          <p:spPr>
            <a:xfrm rot="2700000" flipH="1">
              <a:off x="11890581" y="3619500"/>
              <a:ext cx="77582" cy="77582"/>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等线" panose="02110004020202020204"/>
                  <a:ea typeface="+mn-ea"/>
                  <a:cs typeface="+mn-cs"/>
                </a:defRPr>
              </a:lvl1pPr>
              <a:lvl2pPr marL="457200" algn="l" defTabSz="914400" rtl="0" eaLnBrk="1" latinLnBrk="0" hangingPunct="1">
                <a:defRPr sz="1800" kern="1200">
                  <a:solidFill>
                    <a:srgbClr val="FFFFFF"/>
                  </a:solidFill>
                  <a:latin typeface="等线" panose="02110004020202020204"/>
                  <a:ea typeface="+mn-ea"/>
                  <a:cs typeface="+mn-cs"/>
                </a:defRPr>
              </a:lvl2pPr>
              <a:lvl3pPr marL="914400" algn="l" defTabSz="914400" rtl="0" eaLnBrk="1" latinLnBrk="0" hangingPunct="1">
                <a:defRPr sz="1800" kern="1200">
                  <a:solidFill>
                    <a:srgbClr val="FFFFFF"/>
                  </a:solidFill>
                  <a:latin typeface="等线" panose="02110004020202020204"/>
                  <a:ea typeface="+mn-ea"/>
                  <a:cs typeface="+mn-cs"/>
                </a:defRPr>
              </a:lvl3pPr>
              <a:lvl4pPr marL="1371600" algn="l" defTabSz="914400" rtl="0" eaLnBrk="1" latinLnBrk="0" hangingPunct="1">
                <a:defRPr sz="1800" kern="1200">
                  <a:solidFill>
                    <a:srgbClr val="FFFFFF"/>
                  </a:solidFill>
                  <a:latin typeface="等线" panose="02110004020202020204"/>
                  <a:ea typeface="+mn-ea"/>
                  <a:cs typeface="+mn-cs"/>
                </a:defRPr>
              </a:lvl4pPr>
              <a:lvl5pPr marL="1828800" algn="l" defTabSz="914400" rtl="0" eaLnBrk="1" latinLnBrk="0" hangingPunct="1">
                <a:defRPr sz="1800" kern="1200">
                  <a:solidFill>
                    <a:srgbClr val="FFFFFF"/>
                  </a:solidFill>
                  <a:latin typeface="等线" panose="02110004020202020204"/>
                  <a:ea typeface="+mn-ea"/>
                  <a:cs typeface="+mn-cs"/>
                </a:defRPr>
              </a:lvl5pPr>
              <a:lvl6pPr marL="2286000" algn="l" defTabSz="914400" rtl="0" eaLnBrk="1" latinLnBrk="0" hangingPunct="1">
                <a:defRPr sz="1800" kern="1200">
                  <a:solidFill>
                    <a:srgbClr val="FFFFFF"/>
                  </a:solidFill>
                  <a:latin typeface="等线" panose="02110004020202020204"/>
                  <a:ea typeface="+mn-ea"/>
                  <a:cs typeface="+mn-cs"/>
                </a:defRPr>
              </a:lvl6pPr>
              <a:lvl7pPr marL="2743200" algn="l" defTabSz="914400" rtl="0" eaLnBrk="1" latinLnBrk="0" hangingPunct="1">
                <a:defRPr sz="1800" kern="1200">
                  <a:solidFill>
                    <a:srgbClr val="FFFFFF"/>
                  </a:solidFill>
                  <a:latin typeface="等线" panose="02110004020202020204"/>
                  <a:ea typeface="+mn-ea"/>
                  <a:cs typeface="+mn-cs"/>
                </a:defRPr>
              </a:lvl7pPr>
              <a:lvl8pPr marL="3200400" algn="l" defTabSz="914400" rtl="0" eaLnBrk="1" latinLnBrk="0" hangingPunct="1">
                <a:defRPr sz="1800" kern="1200">
                  <a:solidFill>
                    <a:srgbClr val="FFFFFF"/>
                  </a:solidFill>
                  <a:latin typeface="等线" panose="02110004020202020204"/>
                  <a:ea typeface="+mn-ea"/>
                  <a:cs typeface="+mn-cs"/>
                </a:defRPr>
              </a:lvl8pPr>
              <a:lvl9pPr marL="3657600" algn="l" defTabSz="914400" rtl="0" eaLnBrk="1" latinLnBrk="0" hangingPunct="1">
                <a:defRPr sz="1800" kern="1200">
                  <a:solidFill>
                    <a:srgbClr val="FFFFFF"/>
                  </a:solidFill>
                  <a:latin typeface="等线" panose="02110004020202020204"/>
                  <a:ea typeface="+mn-ea"/>
                  <a:cs typeface="+mn-cs"/>
                </a:defRPr>
              </a:lvl9pPr>
            </a:lstStyle>
            <a:p>
              <a:pPr algn="ctr"/>
              <a:endParaRPr lang="zh-CN" altLang="en-US"/>
            </a:p>
          </p:txBody>
        </p:sp>
        <p:sp>
          <p:nvSpPr>
            <p:cNvPr id="17" name="矩形 16">
              <a:extLst>
                <a:ext uri="{FF2B5EF4-FFF2-40B4-BE49-F238E27FC236}">
                  <a16:creationId xmlns:a16="http://schemas.microsoft.com/office/drawing/2014/main" id="{F22A6916-E045-89FC-5A23-5E959E9A0432}"/>
                </a:ext>
              </a:extLst>
            </p:cNvPr>
            <p:cNvSpPr/>
            <p:nvPr/>
          </p:nvSpPr>
          <p:spPr>
            <a:xfrm rot="2700000" flipH="1">
              <a:off x="11890581" y="3840741"/>
              <a:ext cx="77582" cy="77582"/>
            </a:xfrm>
            <a:prstGeom prst="rect">
              <a:avLst/>
            </a:prstGeom>
            <a:grpFill/>
            <a:ln w="15875">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等线" panose="02110004020202020204"/>
                  <a:ea typeface="+mn-ea"/>
                  <a:cs typeface="+mn-cs"/>
                </a:defRPr>
              </a:lvl1pPr>
              <a:lvl2pPr marL="457200" algn="l" defTabSz="914400" rtl="0" eaLnBrk="1" latinLnBrk="0" hangingPunct="1">
                <a:defRPr sz="1800" kern="1200">
                  <a:solidFill>
                    <a:srgbClr val="FFFFFF"/>
                  </a:solidFill>
                  <a:latin typeface="等线" panose="02110004020202020204"/>
                  <a:ea typeface="+mn-ea"/>
                  <a:cs typeface="+mn-cs"/>
                </a:defRPr>
              </a:lvl2pPr>
              <a:lvl3pPr marL="914400" algn="l" defTabSz="914400" rtl="0" eaLnBrk="1" latinLnBrk="0" hangingPunct="1">
                <a:defRPr sz="1800" kern="1200">
                  <a:solidFill>
                    <a:srgbClr val="FFFFFF"/>
                  </a:solidFill>
                  <a:latin typeface="等线" panose="02110004020202020204"/>
                  <a:ea typeface="+mn-ea"/>
                  <a:cs typeface="+mn-cs"/>
                </a:defRPr>
              </a:lvl3pPr>
              <a:lvl4pPr marL="1371600" algn="l" defTabSz="914400" rtl="0" eaLnBrk="1" latinLnBrk="0" hangingPunct="1">
                <a:defRPr sz="1800" kern="1200">
                  <a:solidFill>
                    <a:srgbClr val="FFFFFF"/>
                  </a:solidFill>
                  <a:latin typeface="等线" panose="02110004020202020204"/>
                  <a:ea typeface="+mn-ea"/>
                  <a:cs typeface="+mn-cs"/>
                </a:defRPr>
              </a:lvl4pPr>
              <a:lvl5pPr marL="1828800" algn="l" defTabSz="914400" rtl="0" eaLnBrk="1" latinLnBrk="0" hangingPunct="1">
                <a:defRPr sz="1800" kern="1200">
                  <a:solidFill>
                    <a:srgbClr val="FFFFFF"/>
                  </a:solidFill>
                  <a:latin typeface="等线" panose="02110004020202020204"/>
                  <a:ea typeface="+mn-ea"/>
                  <a:cs typeface="+mn-cs"/>
                </a:defRPr>
              </a:lvl5pPr>
              <a:lvl6pPr marL="2286000" algn="l" defTabSz="914400" rtl="0" eaLnBrk="1" latinLnBrk="0" hangingPunct="1">
                <a:defRPr sz="1800" kern="1200">
                  <a:solidFill>
                    <a:srgbClr val="FFFFFF"/>
                  </a:solidFill>
                  <a:latin typeface="等线" panose="02110004020202020204"/>
                  <a:ea typeface="+mn-ea"/>
                  <a:cs typeface="+mn-cs"/>
                </a:defRPr>
              </a:lvl6pPr>
              <a:lvl7pPr marL="2743200" algn="l" defTabSz="914400" rtl="0" eaLnBrk="1" latinLnBrk="0" hangingPunct="1">
                <a:defRPr sz="1800" kern="1200">
                  <a:solidFill>
                    <a:srgbClr val="FFFFFF"/>
                  </a:solidFill>
                  <a:latin typeface="等线" panose="02110004020202020204"/>
                  <a:ea typeface="+mn-ea"/>
                  <a:cs typeface="+mn-cs"/>
                </a:defRPr>
              </a:lvl7pPr>
              <a:lvl8pPr marL="3200400" algn="l" defTabSz="914400" rtl="0" eaLnBrk="1" latinLnBrk="0" hangingPunct="1">
                <a:defRPr sz="1800" kern="1200">
                  <a:solidFill>
                    <a:srgbClr val="FFFFFF"/>
                  </a:solidFill>
                  <a:latin typeface="等线" panose="02110004020202020204"/>
                  <a:ea typeface="+mn-ea"/>
                  <a:cs typeface="+mn-cs"/>
                </a:defRPr>
              </a:lvl8pPr>
              <a:lvl9pPr marL="3657600" algn="l" defTabSz="914400" rtl="0" eaLnBrk="1" latinLnBrk="0" hangingPunct="1">
                <a:defRPr sz="1800" kern="1200">
                  <a:solidFill>
                    <a:srgbClr val="FFFFFF"/>
                  </a:solidFill>
                  <a:latin typeface="等线" panose="02110004020202020204"/>
                  <a:ea typeface="+mn-ea"/>
                  <a:cs typeface="+mn-cs"/>
                </a:defRPr>
              </a:lvl9pPr>
            </a:lstStyle>
            <a:p>
              <a:pPr algn="ctr"/>
              <a:endParaRPr lang="zh-CN" altLang="en-US"/>
            </a:p>
          </p:txBody>
        </p:sp>
        <p:sp>
          <p:nvSpPr>
            <p:cNvPr id="18" name="矩形 17">
              <a:extLst>
                <a:ext uri="{FF2B5EF4-FFF2-40B4-BE49-F238E27FC236}">
                  <a16:creationId xmlns:a16="http://schemas.microsoft.com/office/drawing/2014/main" id="{C1700E25-0CE2-D7AB-1D88-B082B0C8B049}"/>
                </a:ext>
              </a:extLst>
            </p:cNvPr>
            <p:cNvSpPr/>
            <p:nvPr/>
          </p:nvSpPr>
          <p:spPr>
            <a:xfrm rot="2700000" flipH="1">
              <a:off x="11890581" y="4061981"/>
              <a:ext cx="77582" cy="77582"/>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等线" panose="02110004020202020204"/>
                  <a:ea typeface="+mn-ea"/>
                  <a:cs typeface="+mn-cs"/>
                </a:defRPr>
              </a:lvl1pPr>
              <a:lvl2pPr marL="457200" algn="l" defTabSz="914400" rtl="0" eaLnBrk="1" latinLnBrk="0" hangingPunct="1">
                <a:defRPr sz="1800" kern="1200">
                  <a:solidFill>
                    <a:srgbClr val="FFFFFF"/>
                  </a:solidFill>
                  <a:latin typeface="等线" panose="02110004020202020204"/>
                  <a:ea typeface="+mn-ea"/>
                  <a:cs typeface="+mn-cs"/>
                </a:defRPr>
              </a:lvl2pPr>
              <a:lvl3pPr marL="914400" algn="l" defTabSz="914400" rtl="0" eaLnBrk="1" latinLnBrk="0" hangingPunct="1">
                <a:defRPr sz="1800" kern="1200">
                  <a:solidFill>
                    <a:srgbClr val="FFFFFF"/>
                  </a:solidFill>
                  <a:latin typeface="等线" panose="02110004020202020204"/>
                  <a:ea typeface="+mn-ea"/>
                  <a:cs typeface="+mn-cs"/>
                </a:defRPr>
              </a:lvl3pPr>
              <a:lvl4pPr marL="1371600" algn="l" defTabSz="914400" rtl="0" eaLnBrk="1" latinLnBrk="0" hangingPunct="1">
                <a:defRPr sz="1800" kern="1200">
                  <a:solidFill>
                    <a:srgbClr val="FFFFFF"/>
                  </a:solidFill>
                  <a:latin typeface="等线" panose="02110004020202020204"/>
                  <a:ea typeface="+mn-ea"/>
                  <a:cs typeface="+mn-cs"/>
                </a:defRPr>
              </a:lvl4pPr>
              <a:lvl5pPr marL="1828800" algn="l" defTabSz="914400" rtl="0" eaLnBrk="1" latinLnBrk="0" hangingPunct="1">
                <a:defRPr sz="1800" kern="1200">
                  <a:solidFill>
                    <a:srgbClr val="FFFFFF"/>
                  </a:solidFill>
                  <a:latin typeface="等线" panose="02110004020202020204"/>
                  <a:ea typeface="+mn-ea"/>
                  <a:cs typeface="+mn-cs"/>
                </a:defRPr>
              </a:lvl5pPr>
              <a:lvl6pPr marL="2286000" algn="l" defTabSz="914400" rtl="0" eaLnBrk="1" latinLnBrk="0" hangingPunct="1">
                <a:defRPr sz="1800" kern="1200">
                  <a:solidFill>
                    <a:srgbClr val="FFFFFF"/>
                  </a:solidFill>
                  <a:latin typeface="等线" panose="02110004020202020204"/>
                  <a:ea typeface="+mn-ea"/>
                  <a:cs typeface="+mn-cs"/>
                </a:defRPr>
              </a:lvl6pPr>
              <a:lvl7pPr marL="2743200" algn="l" defTabSz="914400" rtl="0" eaLnBrk="1" latinLnBrk="0" hangingPunct="1">
                <a:defRPr sz="1800" kern="1200">
                  <a:solidFill>
                    <a:srgbClr val="FFFFFF"/>
                  </a:solidFill>
                  <a:latin typeface="等线" panose="02110004020202020204"/>
                  <a:ea typeface="+mn-ea"/>
                  <a:cs typeface="+mn-cs"/>
                </a:defRPr>
              </a:lvl7pPr>
              <a:lvl8pPr marL="3200400" algn="l" defTabSz="914400" rtl="0" eaLnBrk="1" latinLnBrk="0" hangingPunct="1">
                <a:defRPr sz="1800" kern="1200">
                  <a:solidFill>
                    <a:srgbClr val="FFFFFF"/>
                  </a:solidFill>
                  <a:latin typeface="等线" panose="02110004020202020204"/>
                  <a:ea typeface="+mn-ea"/>
                  <a:cs typeface="+mn-cs"/>
                </a:defRPr>
              </a:lvl8pPr>
              <a:lvl9pPr marL="3657600" algn="l" defTabSz="914400" rtl="0" eaLnBrk="1" latinLnBrk="0" hangingPunct="1">
                <a:defRPr sz="1800" kern="1200">
                  <a:solidFill>
                    <a:srgbClr val="FFFFFF"/>
                  </a:solidFill>
                  <a:latin typeface="等线" panose="02110004020202020204"/>
                  <a:ea typeface="+mn-ea"/>
                  <a:cs typeface="+mn-cs"/>
                </a:defRPr>
              </a:lvl9pPr>
            </a:lstStyle>
            <a:p>
              <a:pPr algn="ctr"/>
              <a:endParaRPr lang="zh-CN" altLang="en-US"/>
            </a:p>
          </p:txBody>
        </p:sp>
        <p:sp>
          <p:nvSpPr>
            <p:cNvPr id="19" name="矩形 18">
              <a:extLst>
                <a:ext uri="{FF2B5EF4-FFF2-40B4-BE49-F238E27FC236}">
                  <a16:creationId xmlns:a16="http://schemas.microsoft.com/office/drawing/2014/main" id="{1FF8D018-FB8B-442B-2142-EA703E3C7A60}"/>
                </a:ext>
              </a:extLst>
            </p:cNvPr>
            <p:cNvSpPr/>
            <p:nvPr/>
          </p:nvSpPr>
          <p:spPr>
            <a:xfrm rot="2700000" flipH="1">
              <a:off x="11890581" y="4283222"/>
              <a:ext cx="77582" cy="77582"/>
            </a:xfrm>
            <a:prstGeom prst="rect">
              <a:avLst/>
            </a:prstGeom>
            <a:grpFill/>
            <a:ln w="15875">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等线" panose="02110004020202020204"/>
                  <a:ea typeface="+mn-ea"/>
                  <a:cs typeface="+mn-cs"/>
                </a:defRPr>
              </a:lvl1pPr>
              <a:lvl2pPr marL="457200" algn="l" defTabSz="914400" rtl="0" eaLnBrk="1" latinLnBrk="0" hangingPunct="1">
                <a:defRPr sz="1800" kern="1200">
                  <a:solidFill>
                    <a:srgbClr val="FFFFFF"/>
                  </a:solidFill>
                  <a:latin typeface="等线" panose="02110004020202020204"/>
                  <a:ea typeface="+mn-ea"/>
                  <a:cs typeface="+mn-cs"/>
                </a:defRPr>
              </a:lvl2pPr>
              <a:lvl3pPr marL="914400" algn="l" defTabSz="914400" rtl="0" eaLnBrk="1" latinLnBrk="0" hangingPunct="1">
                <a:defRPr sz="1800" kern="1200">
                  <a:solidFill>
                    <a:srgbClr val="FFFFFF"/>
                  </a:solidFill>
                  <a:latin typeface="等线" panose="02110004020202020204"/>
                  <a:ea typeface="+mn-ea"/>
                  <a:cs typeface="+mn-cs"/>
                </a:defRPr>
              </a:lvl3pPr>
              <a:lvl4pPr marL="1371600" algn="l" defTabSz="914400" rtl="0" eaLnBrk="1" latinLnBrk="0" hangingPunct="1">
                <a:defRPr sz="1800" kern="1200">
                  <a:solidFill>
                    <a:srgbClr val="FFFFFF"/>
                  </a:solidFill>
                  <a:latin typeface="等线" panose="02110004020202020204"/>
                  <a:ea typeface="+mn-ea"/>
                  <a:cs typeface="+mn-cs"/>
                </a:defRPr>
              </a:lvl4pPr>
              <a:lvl5pPr marL="1828800" algn="l" defTabSz="914400" rtl="0" eaLnBrk="1" latinLnBrk="0" hangingPunct="1">
                <a:defRPr sz="1800" kern="1200">
                  <a:solidFill>
                    <a:srgbClr val="FFFFFF"/>
                  </a:solidFill>
                  <a:latin typeface="等线" panose="02110004020202020204"/>
                  <a:ea typeface="+mn-ea"/>
                  <a:cs typeface="+mn-cs"/>
                </a:defRPr>
              </a:lvl5pPr>
              <a:lvl6pPr marL="2286000" algn="l" defTabSz="914400" rtl="0" eaLnBrk="1" latinLnBrk="0" hangingPunct="1">
                <a:defRPr sz="1800" kern="1200">
                  <a:solidFill>
                    <a:srgbClr val="FFFFFF"/>
                  </a:solidFill>
                  <a:latin typeface="等线" panose="02110004020202020204"/>
                  <a:ea typeface="+mn-ea"/>
                  <a:cs typeface="+mn-cs"/>
                </a:defRPr>
              </a:lvl6pPr>
              <a:lvl7pPr marL="2743200" algn="l" defTabSz="914400" rtl="0" eaLnBrk="1" latinLnBrk="0" hangingPunct="1">
                <a:defRPr sz="1800" kern="1200">
                  <a:solidFill>
                    <a:srgbClr val="FFFFFF"/>
                  </a:solidFill>
                  <a:latin typeface="等线" panose="02110004020202020204"/>
                  <a:ea typeface="+mn-ea"/>
                  <a:cs typeface="+mn-cs"/>
                </a:defRPr>
              </a:lvl7pPr>
              <a:lvl8pPr marL="3200400" algn="l" defTabSz="914400" rtl="0" eaLnBrk="1" latinLnBrk="0" hangingPunct="1">
                <a:defRPr sz="1800" kern="1200">
                  <a:solidFill>
                    <a:srgbClr val="FFFFFF"/>
                  </a:solidFill>
                  <a:latin typeface="等线" panose="02110004020202020204"/>
                  <a:ea typeface="+mn-ea"/>
                  <a:cs typeface="+mn-cs"/>
                </a:defRPr>
              </a:lvl8pPr>
              <a:lvl9pPr marL="3657600" algn="l" defTabSz="914400" rtl="0" eaLnBrk="1" latinLnBrk="0" hangingPunct="1">
                <a:defRPr sz="1800" kern="1200">
                  <a:solidFill>
                    <a:srgbClr val="FFFFFF"/>
                  </a:solidFill>
                  <a:latin typeface="等线" panose="02110004020202020204"/>
                  <a:ea typeface="+mn-ea"/>
                  <a:cs typeface="+mn-cs"/>
                </a:defRPr>
              </a:lvl9pPr>
            </a:lstStyle>
            <a:p>
              <a:pPr algn="ctr"/>
              <a:endParaRPr lang="zh-CN" altLang="en-US"/>
            </a:p>
          </p:txBody>
        </p:sp>
      </p:grpSp>
      <p:grpSp>
        <p:nvGrpSpPr>
          <p:cNvPr id="20" name="组合 19">
            <a:extLst>
              <a:ext uri="{FF2B5EF4-FFF2-40B4-BE49-F238E27FC236}">
                <a16:creationId xmlns:a16="http://schemas.microsoft.com/office/drawing/2014/main" id="{FC1147A8-C93A-60F7-FB04-4115BA7FB0C7}"/>
              </a:ext>
            </a:extLst>
          </p:cNvPr>
          <p:cNvGrpSpPr/>
          <p:nvPr/>
        </p:nvGrpSpPr>
        <p:grpSpPr>
          <a:xfrm rot="5400000" flipH="1">
            <a:off x="11182746" y="4681672"/>
            <a:ext cx="77582" cy="741304"/>
            <a:chOff x="11890581" y="3619500"/>
            <a:chExt cx="77582" cy="741304"/>
          </a:xfrm>
          <a:solidFill>
            <a:schemeClr val="accent1"/>
          </a:solidFill>
        </p:grpSpPr>
        <p:sp>
          <p:nvSpPr>
            <p:cNvPr id="21" name="矩形 20">
              <a:extLst>
                <a:ext uri="{FF2B5EF4-FFF2-40B4-BE49-F238E27FC236}">
                  <a16:creationId xmlns:a16="http://schemas.microsoft.com/office/drawing/2014/main" id="{2F2C9420-06BA-FB0F-1D95-E3965CD36717}"/>
                </a:ext>
              </a:extLst>
            </p:cNvPr>
            <p:cNvSpPr/>
            <p:nvPr/>
          </p:nvSpPr>
          <p:spPr>
            <a:xfrm rot="2700000" flipH="1">
              <a:off x="11890581" y="3619500"/>
              <a:ext cx="77582" cy="77582"/>
            </a:xfrm>
            <a:prstGeom prst="rect">
              <a:avLst/>
            </a:prstGeom>
            <a:grp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等线" panose="02110004020202020204"/>
                  <a:ea typeface="+mn-ea"/>
                  <a:cs typeface="+mn-cs"/>
                </a:defRPr>
              </a:lvl1pPr>
              <a:lvl2pPr marL="457200" algn="l" defTabSz="914400" rtl="0" eaLnBrk="1" latinLnBrk="0" hangingPunct="1">
                <a:defRPr sz="1800" kern="1200">
                  <a:solidFill>
                    <a:srgbClr val="FFFFFF"/>
                  </a:solidFill>
                  <a:latin typeface="等线" panose="02110004020202020204"/>
                  <a:ea typeface="+mn-ea"/>
                  <a:cs typeface="+mn-cs"/>
                </a:defRPr>
              </a:lvl2pPr>
              <a:lvl3pPr marL="914400" algn="l" defTabSz="914400" rtl="0" eaLnBrk="1" latinLnBrk="0" hangingPunct="1">
                <a:defRPr sz="1800" kern="1200">
                  <a:solidFill>
                    <a:srgbClr val="FFFFFF"/>
                  </a:solidFill>
                  <a:latin typeface="等线" panose="02110004020202020204"/>
                  <a:ea typeface="+mn-ea"/>
                  <a:cs typeface="+mn-cs"/>
                </a:defRPr>
              </a:lvl3pPr>
              <a:lvl4pPr marL="1371600" algn="l" defTabSz="914400" rtl="0" eaLnBrk="1" latinLnBrk="0" hangingPunct="1">
                <a:defRPr sz="1800" kern="1200">
                  <a:solidFill>
                    <a:srgbClr val="FFFFFF"/>
                  </a:solidFill>
                  <a:latin typeface="等线" panose="02110004020202020204"/>
                  <a:ea typeface="+mn-ea"/>
                  <a:cs typeface="+mn-cs"/>
                </a:defRPr>
              </a:lvl4pPr>
              <a:lvl5pPr marL="1828800" algn="l" defTabSz="914400" rtl="0" eaLnBrk="1" latinLnBrk="0" hangingPunct="1">
                <a:defRPr sz="1800" kern="1200">
                  <a:solidFill>
                    <a:srgbClr val="FFFFFF"/>
                  </a:solidFill>
                  <a:latin typeface="等线" panose="02110004020202020204"/>
                  <a:ea typeface="+mn-ea"/>
                  <a:cs typeface="+mn-cs"/>
                </a:defRPr>
              </a:lvl5pPr>
              <a:lvl6pPr marL="2286000" algn="l" defTabSz="914400" rtl="0" eaLnBrk="1" latinLnBrk="0" hangingPunct="1">
                <a:defRPr sz="1800" kern="1200">
                  <a:solidFill>
                    <a:srgbClr val="FFFFFF"/>
                  </a:solidFill>
                  <a:latin typeface="等线" panose="02110004020202020204"/>
                  <a:ea typeface="+mn-ea"/>
                  <a:cs typeface="+mn-cs"/>
                </a:defRPr>
              </a:lvl6pPr>
              <a:lvl7pPr marL="2743200" algn="l" defTabSz="914400" rtl="0" eaLnBrk="1" latinLnBrk="0" hangingPunct="1">
                <a:defRPr sz="1800" kern="1200">
                  <a:solidFill>
                    <a:srgbClr val="FFFFFF"/>
                  </a:solidFill>
                  <a:latin typeface="等线" panose="02110004020202020204"/>
                  <a:ea typeface="+mn-ea"/>
                  <a:cs typeface="+mn-cs"/>
                </a:defRPr>
              </a:lvl7pPr>
              <a:lvl8pPr marL="3200400" algn="l" defTabSz="914400" rtl="0" eaLnBrk="1" latinLnBrk="0" hangingPunct="1">
                <a:defRPr sz="1800" kern="1200">
                  <a:solidFill>
                    <a:srgbClr val="FFFFFF"/>
                  </a:solidFill>
                  <a:latin typeface="等线" panose="02110004020202020204"/>
                  <a:ea typeface="+mn-ea"/>
                  <a:cs typeface="+mn-cs"/>
                </a:defRPr>
              </a:lvl8pPr>
              <a:lvl9pPr marL="3657600" algn="l" defTabSz="914400" rtl="0" eaLnBrk="1" latinLnBrk="0" hangingPunct="1">
                <a:defRPr sz="1800" kern="1200">
                  <a:solidFill>
                    <a:srgbClr val="FFFFFF"/>
                  </a:solidFill>
                  <a:latin typeface="等线" panose="02110004020202020204"/>
                  <a:ea typeface="+mn-ea"/>
                  <a:cs typeface="+mn-cs"/>
                </a:defRPr>
              </a:lvl9pPr>
            </a:lstStyle>
            <a:p>
              <a:pPr algn="ctr"/>
              <a:endParaRPr lang="zh-CN" altLang="en-US"/>
            </a:p>
          </p:txBody>
        </p:sp>
        <p:sp>
          <p:nvSpPr>
            <p:cNvPr id="22" name="矩形 21">
              <a:extLst>
                <a:ext uri="{FF2B5EF4-FFF2-40B4-BE49-F238E27FC236}">
                  <a16:creationId xmlns:a16="http://schemas.microsoft.com/office/drawing/2014/main" id="{6E26D1C1-31EE-252E-59C4-26D912F171A7}"/>
                </a:ext>
              </a:extLst>
            </p:cNvPr>
            <p:cNvSpPr/>
            <p:nvPr/>
          </p:nvSpPr>
          <p:spPr>
            <a:xfrm rot="2700000" flipH="1">
              <a:off x="11890581" y="3840741"/>
              <a:ext cx="77582" cy="77582"/>
            </a:xfrm>
            <a:prstGeom prst="rect">
              <a:avLst/>
            </a:prstGeom>
            <a:grpFill/>
            <a:ln w="15875">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等线" panose="02110004020202020204"/>
                  <a:ea typeface="+mn-ea"/>
                  <a:cs typeface="+mn-cs"/>
                </a:defRPr>
              </a:lvl1pPr>
              <a:lvl2pPr marL="457200" algn="l" defTabSz="914400" rtl="0" eaLnBrk="1" latinLnBrk="0" hangingPunct="1">
                <a:defRPr sz="1800" kern="1200">
                  <a:solidFill>
                    <a:srgbClr val="FFFFFF"/>
                  </a:solidFill>
                  <a:latin typeface="等线" panose="02110004020202020204"/>
                  <a:ea typeface="+mn-ea"/>
                  <a:cs typeface="+mn-cs"/>
                </a:defRPr>
              </a:lvl2pPr>
              <a:lvl3pPr marL="914400" algn="l" defTabSz="914400" rtl="0" eaLnBrk="1" latinLnBrk="0" hangingPunct="1">
                <a:defRPr sz="1800" kern="1200">
                  <a:solidFill>
                    <a:srgbClr val="FFFFFF"/>
                  </a:solidFill>
                  <a:latin typeface="等线" panose="02110004020202020204"/>
                  <a:ea typeface="+mn-ea"/>
                  <a:cs typeface="+mn-cs"/>
                </a:defRPr>
              </a:lvl3pPr>
              <a:lvl4pPr marL="1371600" algn="l" defTabSz="914400" rtl="0" eaLnBrk="1" latinLnBrk="0" hangingPunct="1">
                <a:defRPr sz="1800" kern="1200">
                  <a:solidFill>
                    <a:srgbClr val="FFFFFF"/>
                  </a:solidFill>
                  <a:latin typeface="等线" panose="02110004020202020204"/>
                  <a:ea typeface="+mn-ea"/>
                  <a:cs typeface="+mn-cs"/>
                </a:defRPr>
              </a:lvl4pPr>
              <a:lvl5pPr marL="1828800" algn="l" defTabSz="914400" rtl="0" eaLnBrk="1" latinLnBrk="0" hangingPunct="1">
                <a:defRPr sz="1800" kern="1200">
                  <a:solidFill>
                    <a:srgbClr val="FFFFFF"/>
                  </a:solidFill>
                  <a:latin typeface="等线" panose="02110004020202020204"/>
                  <a:ea typeface="+mn-ea"/>
                  <a:cs typeface="+mn-cs"/>
                </a:defRPr>
              </a:lvl5pPr>
              <a:lvl6pPr marL="2286000" algn="l" defTabSz="914400" rtl="0" eaLnBrk="1" latinLnBrk="0" hangingPunct="1">
                <a:defRPr sz="1800" kern="1200">
                  <a:solidFill>
                    <a:srgbClr val="FFFFFF"/>
                  </a:solidFill>
                  <a:latin typeface="等线" panose="02110004020202020204"/>
                  <a:ea typeface="+mn-ea"/>
                  <a:cs typeface="+mn-cs"/>
                </a:defRPr>
              </a:lvl6pPr>
              <a:lvl7pPr marL="2743200" algn="l" defTabSz="914400" rtl="0" eaLnBrk="1" latinLnBrk="0" hangingPunct="1">
                <a:defRPr sz="1800" kern="1200">
                  <a:solidFill>
                    <a:srgbClr val="FFFFFF"/>
                  </a:solidFill>
                  <a:latin typeface="等线" panose="02110004020202020204"/>
                  <a:ea typeface="+mn-ea"/>
                  <a:cs typeface="+mn-cs"/>
                </a:defRPr>
              </a:lvl7pPr>
              <a:lvl8pPr marL="3200400" algn="l" defTabSz="914400" rtl="0" eaLnBrk="1" latinLnBrk="0" hangingPunct="1">
                <a:defRPr sz="1800" kern="1200">
                  <a:solidFill>
                    <a:srgbClr val="FFFFFF"/>
                  </a:solidFill>
                  <a:latin typeface="等线" panose="02110004020202020204"/>
                  <a:ea typeface="+mn-ea"/>
                  <a:cs typeface="+mn-cs"/>
                </a:defRPr>
              </a:lvl8pPr>
              <a:lvl9pPr marL="3657600" algn="l" defTabSz="914400" rtl="0" eaLnBrk="1" latinLnBrk="0" hangingPunct="1">
                <a:defRPr sz="1800" kern="1200">
                  <a:solidFill>
                    <a:srgbClr val="FFFFFF"/>
                  </a:solidFill>
                  <a:latin typeface="等线" panose="02110004020202020204"/>
                  <a:ea typeface="+mn-ea"/>
                  <a:cs typeface="+mn-cs"/>
                </a:defRPr>
              </a:lvl9pPr>
            </a:lstStyle>
            <a:p>
              <a:pPr algn="ctr"/>
              <a:endParaRPr lang="zh-CN" altLang="en-US"/>
            </a:p>
          </p:txBody>
        </p:sp>
        <p:sp>
          <p:nvSpPr>
            <p:cNvPr id="23" name="矩形 22">
              <a:extLst>
                <a:ext uri="{FF2B5EF4-FFF2-40B4-BE49-F238E27FC236}">
                  <a16:creationId xmlns:a16="http://schemas.microsoft.com/office/drawing/2014/main" id="{473D8366-873D-08EF-8C0F-B0D12DF8BC99}"/>
                </a:ext>
              </a:extLst>
            </p:cNvPr>
            <p:cNvSpPr/>
            <p:nvPr/>
          </p:nvSpPr>
          <p:spPr>
            <a:xfrm rot="2700000" flipH="1">
              <a:off x="11890581" y="4061981"/>
              <a:ext cx="77582" cy="77582"/>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等线" panose="02110004020202020204"/>
                  <a:ea typeface="+mn-ea"/>
                  <a:cs typeface="+mn-cs"/>
                </a:defRPr>
              </a:lvl1pPr>
              <a:lvl2pPr marL="457200" algn="l" defTabSz="914400" rtl="0" eaLnBrk="1" latinLnBrk="0" hangingPunct="1">
                <a:defRPr sz="1800" kern="1200">
                  <a:solidFill>
                    <a:srgbClr val="FFFFFF"/>
                  </a:solidFill>
                  <a:latin typeface="等线" panose="02110004020202020204"/>
                  <a:ea typeface="+mn-ea"/>
                  <a:cs typeface="+mn-cs"/>
                </a:defRPr>
              </a:lvl2pPr>
              <a:lvl3pPr marL="914400" algn="l" defTabSz="914400" rtl="0" eaLnBrk="1" latinLnBrk="0" hangingPunct="1">
                <a:defRPr sz="1800" kern="1200">
                  <a:solidFill>
                    <a:srgbClr val="FFFFFF"/>
                  </a:solidFill>
                  <a:latin typeface="等线" panose="02110004020202020204"/>
                  <a:ea typeface="+mn-ea"/>
                  <a:cs typeface="+mn-cs"/>
                </a:defRPr>
              </a:lvl3pPr>
              <a:lvl4pPr marL="1371600" algn="l" defTabSz="914400" rtl="0" eaLnBrk="1" latinLnBrk="0" hangingPunct="1">
                <a:defRPr sz="1800" kern="1200">
                  <a:solidFill>
                    <a:srgbClr val="FFFFFF"/>
                  </a:solidFill>
                  <a:latin typeface="等线" panose="02110004020202020204"/>
                  <a:ea typeface="+mn-ea"/>
                  <a:cs typeface="+mn-cs"/>
                </a:defRPr>
              </a:lvl4pPr>
              <a:lvl5pPr marL="1828800" algn="l" defTabSz="914400" rtl="0" eaLnBrk="1" latinLnBrk="0" hangingPunct="1">
                <a:defRPr sz="1800" kern="1200">
                  <a:solidFill>
                    <a:srgbClr val="FFFFFF"/>
                  </a:solidFill>
                  <a:latin typeface="等线" panose="02110004020202020204"/>
                  <a:ea typeface="+mn-ea"/>
                  <a:cs typeface="+mn-cs"/>
                </a:defRPr>
              </a:lvl5pPr>
              <a:lvl6pPr marL="2286000" algn="l" defTabSz="914400" rtl="0" eaLnBrk="1" latinLnBrk="0" hangingPunct="1">
                <a:defRPr sz="1800" kern="1200">
                  <a:solidFill>
                    <a:srgbClr val="FFFFFF"/>
                  </a:solidFill>
                  <a:latin typeface="等线" panose="02110004020202020204"/>
                  <a:ea typeface="+mn-ea"/>
                  <a:cs typeface="+mn-cs"/>
                </a:defRPr>
              </a:lvl6pPr>
              <a:lvl7pPr marL="2743200" algn="l" defTabSz="914400" rtl="0" eaLnBrk="1" latinLnBrk="0" hangingPunct="1">
                <a:defRPr sz="1800" kern="1200">
                  <a:solidFill>
                    <a:srgbClr val="FFFFFF"/>
                  </a:solidFill>
                  <a:latin typeface="等线" panose="02110004020202020204"/>
                  <a:ea typeface="+mn-ea"/>
                  <a:cs typeface="+mn-cs"/>
                </a:defRPr>
              </a:lvl7pPr>
              <a:lvl8pPr marL="3200400" algn="l" defTabSz="914400" rtl="0" eaLnBrk="1" latinLnBrk="0" hangingPunct="1">
                <a:defRPr sz="1800" kern="1200">
                  <a:solidFill>
                    <a:srgbClr val="FFFFFF"/>
                  </a:solidFill>
                  <a:latin typeface="等线" panose="02110004020202020204"/>
                  <a:ea typeface="+mn-ea"/>
                  <a:cs typeface="+mn-cs"/>
                </a:defRPr>
              </a:lvl8pPr>
              <a:lvl9pPr marL="3657600" algn="l" defTabSz="914400" rtl="0" eaLnBrk="1" latinLnBrk="0" hangingPunct="1">
                <a:defRPr sz="1800" kern="1200">
                  <a:solidFill>
                    <a:srgbClr val="FFFFFF"/>
                  </a:solidFill>
                  <a:latin typeface="等线" panose="02110004020202020204"/>
                  <a:ea typeface="+mn-ea"/>
                  <a:cs typeface="+mn-cs"/>
                </a:defRPr>
              </a:lvl9pPr>
            </a:lstStyle>
            <a:p>
              <a:pPr algn="ctr"/>
              <a:endParaRPr lang="zh-CN" altLang="en-US"/>
            </a:p>
          </p:txBody>
        </p:sp>
        <p:sp>
          <p:nvSpPr>
            <p:cNvPr id="24" name="矩形 23">
              <a:extLst>
                <a:ext uri="{FF2B5EF4-FFF2-40B4-BE49-F238E27FC236}">
                  <a16:creationId xmlns:a16="http://schemas.microsoft.com/office/drawing/2014/main" id="{29973C1B-ABCA-AC0E-5BF2-C6D391CA78C1}"/>
                </a:ext>
              </a:extLst>
            </p:cNvPr>
            <p:cNvSpPr/>
            <p:nvPr/>
          </p:nvSpPr>
          <p:spPr>
            <a:xfrm rot="2700000" flipH="1">
              <a:off x="11890581" y="4283222"/>
              <a:ext cx="77582" cy="77582"/>
            </a:xfrm>
            <a:prstGeom prst="rect">
              <a:avLst/>
            </a:prstGeom>
            <a:grpFill/>
            <a:ln w="158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等线" panose="02110004020202020204"/>
                  <a:ea typeface="+mn-ea"/>
                  <a:cs typeface="+mn-cs"/>
                </a:defRPr>
              </a:lvl1pPr>
              <a:lvl2pPr marL="457200" algn="l" defTabSz="914400" rtl="0" eaLnBrk="1" latinLnBrk="0" hangingPunct="1">
                <a:defRPr sz="1800" kern="1200">
                  <a:solidFill>
                    <a:srgbClr val="FFFFFF"/>
                  </a:solidFill>
                  <a:latin typeface="等线" panose="02110004020202020204"/>
                  <a:ea typeface="+mn-ea"/>
                  <a:cs typeface="+mn-cs"/>
                </a:defRPr>
              </a:lvl2pPr>
              <a:lvl3pPr marL="914400" algn="l" defTabSz="914400" rtl="0" eaLnBrk="1" latinLnBrk="0" hangingPunct="1">
                <a:defRPr sz="1800" kern="1200">
                  <a:solidFill>
                    <a:srgbClr val="FFFFFF"/>
                  </a:solidFill>
                  <a:latin typeface="等线" panose="02110004020202020204"/>
                  <a:ea typeface="+mn-ea"/>
                  <a:cs typeface="+mn-cs"/>
                </a:defRPr>
              </a:lvl3pPr>
              <a:lvl4pPr marL="1371600" algn="l" defTabSz="914400" rtl="0" eaLnBrk="1" latinLnBrk="0" hangingPunct="1">
                <a:defRPr sz="1800" kern="1200">
                  <a:solidFill>
                    <a:srgbClr val="FFFFFF"/>
                  </a:solidFill>
                  <a:latin typeface="等线" panose="02110004020202020204"/>
                  <a:ea typeface="+mn-ea"/>
                  <a:cs typeface="+mn-cs"/>
                </a:defRPr>
              </a:lvl4pPr>
              <a:lvl5pPr marL="1828800" algn="l" defTabSz="914400" rtl="0" eaLnBrk="1" latinLnBrk="0" hangingPunct="1">
                <a:defRPr sz="1800" kern="1200">
                  <a:solidFill>
                    <a:srgbClr val="FFFFFF"/>
                  </a:solidFill>
                  <a:latin typeface="等线" panose="02110004020202020204"/>
                  <a:ea typeface="+mn-ea"/>
                  <a:cs typeface="+mn-cs"/>
                </a:defRPr>
              </a:lvl5pPr>
              <a:lvl6pPr marL="2286000" algn="l" defTabSz="914400" rtl="0" eaLnBrk="1" latinLnBrk="0" hangingPunct="1">
                <a:defRPr sz="1800" kern="1200">
                  <a:solidFill>
                    <a:srgbClr val="FFFFFF"/>
                  </a:solidFill>
                  <a:latin typeface="等线" panose="02110004020202020204"/>
                  <a:ea typeface="+mn-ea"/>
                  <a:cs typeface="+mn-cs"/>
                </a:defRPr>
              </a:lvl6pPr>
              <a:lvl7pPr marL="2743200" algn="l" defTabSz="914400" rtl="0" eaLnBrk="1" latinLnBrk="0" hangingPunct="1">
                <a:defRPr sz="1800" kern="1200">
                  <a:solidFill>
                    <a:srgbClr val="FFFFFF"/>
                  </a:solidFill>
                  <a:latin typeface="等线" panose="02110004020202020204"/>
                  <a:ea typeface="+mn-ea"/>
                  <a:cs typeface="+mn-cs"/>
                </a:defRPr>
              </a:lvl7pPr>
              <a:lvl8pPr marL="3200400" algn="l" defTabSz="914400" rtl="0" eaLnBrk="1" latinLnBrk="0" hangingPunct="1">
                <a:defRPr sz="1800" kern="1200">
                  <a:solidFill>
                    <a:srgbClr val="FFFFFF"/>
                  </a:solidFill>
                  <a:latin typeface="等线" panose="02110004020202020204"/>
                  <a:ea typeface="+mn-ea"/>
                  <a:cs typeface="+mn-cs"/>
                </a:defRPr>
              </a:lvl8pPr>
              <a:lvl9pPr marL="3657600" algn="l" defTabSz="914400" rtl="0" eaLnBrk="1" latinLnBrk="0" hangingPunct="1">
                <a:defRPr sz="1800" kern="1200">
                  <a:solidFill>
                    <a:srgbClr val="FFFFFF"/>
                  </a:solidFill>
                  <a:latin typeface="等线" panose="02110004020202020204"/>
                  <a:ea typeface="+mn-ea"/>
                  <a:cs typeface="+mn-cs"/>
                </a:defRPr>
              </a:lvl9pPr>
            </a:lstStyle>
            <a:p>
              <a:pPr algn="ctr"/>
              <a:endParaRPr lang="zh-CN" altLang="en-US"/>
            </a:p>
          </p:txBody>
        </p:sp>
      </p:grpSp>
      <p:pic>
        <p:nvPicPr>
          <p:cNvPr id="5" name="shape 4">
            <a:extLst>
              <a:ext uri="{FF2B5EF4-FFF2-40B4-BE49-F238E27FC236}">
                <a16:creationId xmlns:a16="http://schemas.microsoft.com/office/drawing/2014/main" id="{2B75FCE2-C72E-600A-1C12-7C24D5D69E5D}"/>
              </a:ext>
            </a:extLst>
          </p:cNvPr>
          <p:cNvPicPr>
            <a:picLocks noChangeAspect="1"/>
          </p:cNvPicPr>
          <p:nvPr/>
        </p:nvPicPr>
        <p:blipFill>
          <a:blip r:embed="rId7">
            <a:extLst>
              <a:ext uri="{28A0092B-C50C-407E-A947-70E740481C1C}">
                <a14:useLocalDpi xmlns:a14="http://schemas.microsoft.com/office/drawing/2010/main" val="0"/>
              </a:ext>
            </a:extLst>
          </a:blip>
          <a:srcRect l="10632" t="4121" r="9666" b="2782"/>
          <a:stretch>
            <a:fillRect/>
          </a:stretch>
        </p:blipFill>
        <p:spPr>
          <a:xfrm flipH="1">
            <a:off x="1000185" y="1246955"/>
            <a:ext cx="4291200" cy="5012412"/>
          </a:xfrm>
          <a:prstGeom prst="rect">
            <a:avLst/>
          </a:prstGeom>
        </p:spPr>
      </p:pic>
    </p:spTree>
    <p:custDataLst>
      <p:tags r:id="rId8"/>
    </p:custDataLst>
    <p:extLst>
      <p:ext uri="{BB962C8B-B14F-4D97-AF65-F5344CB8AC3E}">
        <p14:creationId val="328344585"/>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catalog">
    <p:bg>
      <p:bgPr>
        <a:solidFill>
          <a:schemeClr val="bg1"/>
        </a:solidFill>
        <a:effectLst/>
      </p:bgPr>
    </p:bg>
    <p:spTree>
      <p:nvGrpSpPr>
        <p:cNvPr id="1" name=""/>
        <p:cNvGrpSpPr/>
        <p:nvPr/>
      </p:nvGrpSpPr>
      <p:grpSpPr>
        <a:xfrm>
          <a:off x="0" y="0"/>
          <a:ext cx="0" cy="0"/>
        </a:xfrm>
      </p:grpSpPr>
      <p:sp>
        <p:nvSpPr>
          <p:cNvPr id="31" name="任意多边形: 形状 30">
            <a:extLst>
              <a:ext uri="{FF2B5EF4-FFF2-40B4-BE49-F238E27FC236}">
                <a16:creationId xmlns:a16="http://schemas.microsoft.com/office/drawing/2014/main" id="{5E9F2AB1-643C-9A96-D013-64A20EF535EE}"/>
              </a:ext>
            </a:extLst>
          </p:cNvPr>
          <p:cNvSpPr/>
          <p:nvPr/>
        </p:nvSpPr>
        <p:spPr>
          <a:xfrm rot="7200000" flipH="1" flipV="1">
            <a:off x="9981445" y="-688428"/>
            <a:ext cx="2067608" cy="3656597"/>
          </a:xfrm>
          <a:custGeom>
            <a:gdLst>
              <a:gd name="connsiteX0" fmla="*/ 230764 w 2067608"/>
              <a:gd name="connsiteY0" fmla="*/ 3656597 h 3656597"/>
              <a:gd name="connsiteX1" fmla="*/ 160148 w 2067608"/>
              <a:gd name="connsiteY1" fmla="*/ 3472517 h 3656597"/>
              <a:gd name="connsiteX2" fmla="*/ 0 w 2067608"/>
              <a:gd name="connsiteY2" fmla="*/ 2494934 h 3656597"/>
              <a:gd name="connsiteX3" fmla="*/ 1109189 w 2067608"/>
              <a:gd name="connsiteY3" fmla="*/ 142949 h 3656597"/>
              <a:gd name="connsiteX4" fmla="*/ 1300352 w 2067608"/>
              <a:gd name="connsiteY4" fmla="*/ 0 h 3656597"/>
              <a:gd name="connsiteX5" fmla="*/ 2067608 w 2067608"/>
              <a:gd name="connsiteY5" fmla="*/ 1328926 h 3656597"/>
              <a:gd name="connsiteX6" fmla="*/ 1970369 w 2067608"/>
              <a:gd name="connsiteY6" fmla="*/ 1417303 h 3656597"/>
              <a:gd name="connsiteX7" fmla="*/ 1524000 w 2067608"/>
              <a:gd name="connsiteY7" fmla="*/ 2494934 h 3656597"/>
              <a:gd name="connsiteX8" fmla="*/ 1547803 w 2067608"/>
              <a:gd name="connsiteY8" fmla="*/ 2764707 h 3656597"/>
              <a:gd name="connsiteX9" fmla="*/ 1573899 w 2067608"/>
              <a:gd name="connsiteY9" fmla="*/ 2881138 h 3656597"/>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67607" h="3656597">
                <a:moveTo>
                  <a:pt x="230764" y="3656597"/>
                </a:moveTo>
                <a:lnTo>
                  <a:pt x="160148" y="3472517"/>
                </a:lnTo>
                <a:cubicBezTo>
                  <a:pt x="56305" y="3165650"/>
                  <a:pt x="0" y="2836867"/>
                  <a:pt x="0" y="2494934"/>
                </a:cubicBezTo>
                <a:cubicBezTo>
                  <a:pt x="0" y="1548042"/>
                  <a:pt x="431779" y="701997"/>
                  <a:pt x="1109189" y="142949"/>
                </a:cubicBezTo>
                <a:lnTo>
                  <a:pt x="1300352" y="0"/>
                </a:lnTo>
                <a:lnTo>
                  <a:pt x="2067608" y="1328926"/>
                </a:lnTo>
                <a:lnTo>
                  <a:pt x="1970369" y="1417303"/>
                </a:lnTo>
                <a:cubicBezTo>
                  <a:pt x="1694580" y="1693093"/>
                  <a:pt x="1524000" y="2074093"/>
                  <a:pt x="1524000" y="2494934"/>
                </a:cubicBezTo>
                <a:cubicBezTo>
                  <a:pt x="1524000" y="2586993"/>
                  <a:pt x="1532162" y="2677146"/>
                  <a:pt x="1547803" y="2764707"/>
                </a:cubicBezTo>
                <a:lnTo>
                  <a:pt x="1573899" y="2881138"/>
                </a:lnTo>
                <a:close/>
              </a:path>
            </a:pathLst>
          </a:custGeom>
          <a:gradFill flip="none" rotWithShape="1">
            <a:gsLst>
              <a:gs pos="0">
                <a:schemeClr val="accent1">
                  <a:lumMod val="5000"/>
                  <a:lumOff val="95000"/>
                  <a:alpha val="0"/>
                </a:schemeClr>
              </a:gs>
              <a:gs pos="100000">
                <a:schemeClr val="accent1">
                  <a:alpha val="20000"/>
                </a:schemeClr>
              </a:gs>
            </a:gsLst>
            <a:lin ang="126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rgbClr val="FFFFFF"/>
                </a:solidFill>
                <a:latin typeface="等线" panose="02110004020202020204"/>
                <a:ea typeface="+mn-ea"/>
                <a:cs typeface="+mn-cs"/>
              </a:defRPr>
            </a:lvl1pPr>
            <a:lvl2pPr marL="457200" algn="l" defTabSz="914400" rtl="0" eaLnBrk="1" latinLnBrk="0" hangingPunct="1">
              <a:defRPr sz="1800" kern="1200">
                <a:solidFill>
                  <a:srgbClr val="FFFFFF"/>
                </a:solidFill>
                <a:latin typeface="等线" panose="02110004020202020204"/>
                <a:ea typeface="+mn-ea"/>
                <a:cs typeface="+mn-cs"/>
              </a:defRPr>
            </a:lvl2pPr>
            <a:lvl3pPr marL="914400" algn="l" defTabSz="914400" rtl="0" eaLnBrk="1" latinLnBrk="0" hangingPunct="1">
              <a:defRPr sz="1800" kern="1200">
                <a:solidFill>
                  <a:srgbClr val="FFFFFF"/>
                </a:solidFill>
                <a:latin typeface="等线" panose="02110004020202020204"/>
                <a:ea typeface="+mn-ea"/>
                <a:cs typeface="+mn-cs"/>
              </a:defRPr>
            </a:lvl3pPr>
            <a:lvl4pPr marL="1371600" algn="l" defTabSz="914400" rtl="0" eaLnBrk="1" latinLnBrk="0" hangingPunct="1">
              <a:defRPr sz="1800" kern="1200">
                <a:solidFill>
                  <a:srgbClr val="FFFFFF"/>
                </a:solidFill>
                <a:latin typeface="等线" panose="02110004020202020204"/>
                <a:ea typeface="+mn-ea"/>
                <a:cs typeface="+mn-cs"/>
              </a:defRPr>
            </a:lvl4pPr>
            <a:lvl5pPr marL="1828800" algn="l" defTabSz="914400" rtl="0" eaLnBrk="1" latinLnBrk="0" hangingPunct="1">
              <a:defRPr sz="1800" kern="1200">
                <a:solidFill>
                  <a:srgbClr val="FFFFFF"/>
                </a:solidFill>
                <a:latin typeface="等线" panose="02110004020202020204"/>
                <a:ea typeface="+mn-ea"/>
                <a:cs typeface="+mn-cs"/>
              </a:defRPr>
            </a:lvl5pPr>
            <a:lvl6pPr marL="2286000" algn="l" defTabSz="914400" rtl="0" eaLnBrk="1" latinLnBrk="0" hangingPunct="1">
              <a:defRPr sz="1800" kern="1200">
                <a:solidFill>
                  <a:srgbClr val="FFFFFF"/>
                </a:solidFill>
                <a:latin typeface="等线" panose="02110004020202020204"/>
                <a:ea typeface="+mn-ea"/>
                <a:cs typeface="+mn-cs"/>
              </a:defRPr>
            </a:lvl6pPr>
            <a:lvl7pPr marL="2743200" algn="l" defTabSz="914400" rtl="0" eaLnBrk="1" latinLnBrk="0" hangingPunct="1">
              <a:defRPr sz="1800" kern="1200">
                <a:solidFill>
                  <a:srgbClr val="FFFFFF"/>
                </a:solidFill>
                <a:latin typeface="等线" panose="02110004020202020204"/>
                <a:ea typeface="+mn-ea"/>
                <a:cs typeface="+mn-cs"/>
              </a:defRPr>
            </a:lvl7pPr>
            <a:lvl8pPr marL="3200400" algn="l" defTabSz="914400" rtl="0" eaLnBrk="1" latinLnBrk="0" hangingPunct="1">
              <a:defRPr sz="1800" kern="1200">
                <a:solidFill>
                  <a:srgbClr val="FFFFFF"/>
                </a:solidFill>
                <a:latin typeface="等线" panose="02110004020202020204"/>
                <a:ea typeface="+mn-ea"/>
                <a:cs typeface="+mn-cs"/>
              </a:defRPr>
            </a:lvl8pPr>
            <a:lvl9pPr marL="3657600" algn="l" defTabSz="914400" rtl="0" eaLnBrk="1" latinLnBrk="0" hangingPunct="1">
              <a:defRPr sz="1800" kern="1200">
                <a:solidFill>
                  <a:srgbClr val="FFFFFF"/>
                </a:solidFill>
                <a:latin typeface="等线" panose="02110004020202020204"/>
                <a:ea typeface="+mn-ea"/>
                <a:cs typeface="+mn-cs"/>
              </a:defRPr>
            </a:lvl9pPr>
          </a:lstStyle>
          <a:p>
            <a:pPr algn="ctr"/>
            <a:endParaRPr lang="zh-CN" altLang="en-US">
              <a:solidFill>
                <a:schemeClr val="tx1"/>
              </a:solidFill>
            </a:endParaRPr>
          </a:p>
        </p:txBody>
      </p:sp>
      <p:sp>
        <p:nvSpPr>
          <p:cNvPr id="38" name="任意多边形: 形状 37">
            <a:extLst>
              <a:ext uri="{FF2B5EF4-FFF2-40B4-BE49-F238E27FC236}">
                <a16:creationId xmlns:a16="http://schemas.microsoft.com/office/drawing/2014/main" id="{9B9D8C8A-B15B-3C88-3A3F-B3851392E442}"/>
              </a:ext>
            </a:extLst>
          </p:cNvPr>
          <p:cNvSpPr/>
          <p:nvPr/>
        </p:nvSpPr>
        <p:spPr>
          <a:xfrm flipH="1">
            <a:off x="0" y="3637850"/>
            <a:ext cx="2056738" cy="3220150"/>
          </a:xfrm>
          <a:custGeom>
            <a:gdLst>
              <a:gd name="connsiteX0" fmla="*/ 2056738 w 2056738"/>
              <a:gd name="connsiteY0" fmla="*/ 0 h 3220150"/>
              <a:gd name="connsiteX1" fmla="*/ 1900031 w 2056738"/>
              <a:gd name="connsiteY1" fmla="*/ 40293 h 3220150"/>
              <a:gd name="connsiteX2" fmla="*/ 0 w 2056738"/>
              <a:gd name="connsiteY2" fmla="*/ 2622888 h 3220150"/>
              <a:gd name="connsiteX3" fmla="*/ 54939 w 2056738"/>
              <a:gd name="connsiteY3" fmla="*/ 3167872 h 3220150"/>
              <a:gd name="connsiteX4" fmla="*/ 68381 w 2056738"/>
              <a:gd name="connsiteY4" fmla="*/ 3220150 h 3220150"/>
              <a:gd name="connsiteX5" fmla="*/ 2056738 w 2056738"/>
              <a:gd name="connsiteY5" fmla="*/ 3220150 h 322015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6738" h="3220150">
                <a:moveTo>
                  <a:pt x="2056738" y="0"/>
                </a:moveTo>
                <a:lnTo>
                  <a:pt x="1900031" y="40293"/>
                </a:lnTo>
                <a:cubicBezTo>
                  <a:pt x="799250" y="382672"/>
                  <a:pt x="0" y="1409443"/>
                  <a:pt x="0" y="2622888"/>
                </a:cubicBezTo>
                <a:cubicBezTo>
                  <a:pt x="0" y="2809572"/>
                  <a:pt x="18917" y="2991837"/>
                  <a:pt x="54939" y="3167872"/>
                </a:cubicBezTo>
                <a:lnTo>
                  <a:pt x="68381" y="3220150"/>
                </a:lnTo>
                <a:lnTo>
                  <a:pt x="2056738" y="3220150"/>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rgbClr val="FFFFFF"/>
                </a:solidFill>
                <a:latin typeface="等线" panose="02110004020202020204"/>
                <a:ea typeface="+mn-ea"/>
                <a:cs typeface="+mn-cs"/>
              </a:defRPr>
            </a:lvl1pPr>
            <a:lvl2pPr marL="457200" algn="l" defTabSz="914400" rtl="0" eaLnBrk="1" latinLnBrk="0" hangingPunct="1">
              <a:defRPr sz="1800" kern="1200">
                <a:solidFill>
                  <a:srgbClr val="FFFFFF"/>
                </a:solidFill>
                <a:latin typeface="等线" panose="02110004020202020204"/>
                <a:ea typeface="+mn-ea"/>
                <a:cs typeface="+mn-cs"/>
              </a:defRPr>
            </a:lvl2pPr>
            <a:lvl3pPr marL="914400" algn="l" defTabSz="914400" rtl="0" eaLnBrk="1" latinLnBrk="0" hangingPunct="1">
              <a:defRPr sz="1800" kern="1200">
                <a:solidFill>
                  <a:srgbClr val="FFFFFF"/>
                </a:solidFill>
                <a:latin typeface="等线" panose="02110004020202020204"/>
                <a:ea typeface="+mn-ea"/>
                <a:cs typeface="+mn-cs"/>
              </a:defRPr>
            </a:lvl3pPr>
            <a:lvl4pPr marL="1371600" algn="l" defTabSz="914400" rtl="0" eaLnBrk="1" latinLnBrk="0" hangingPunct="1">
              <a:defRPr sz="1800" kern="1200">
                <a:solidFill>
                  <a:srgbClr val="FFFFFF"/>
                </a:solidFill>
                <a:latin typeface="等线" panose="02110004020202020204"/>
                <a:ea typeface="+mn-ea"/>
                <a:cs typeface="+mn-cs"/>
              </a:defRPr>
            </a:lvl4pPr>
            <a:lvl5pPr marL="1828800" algn="l" defTabSz="914400" rtl="0" eaLnBrk="1" latinLnBrk="0" hangingPunct="1">
              <a:defRPr sz="1800" kern="1200">
                <a:solidFill>
                  <a:srgbClr val="FFFFFF"/>
                </a:solidFill>
                <a:latin typeface="等线" panose="02110004020202020204"/>
                <a:ea typeface="+mn-ea"/>
                <a:cs typeface="+mn-cs"/>
              </a:defRPr>
            </a:lvl5pPr>
            <a:lvl6pPr marL="2286000" algn="l" defTabSz="914400" rtl="0" eaLnBrk="1" latinLnBrk="0" hangingPunct="1">
              <a:defRPr sz="1800" kern="1200">
                <a:solidFill>
                  <a:srgbClr val="FFFFFF"/>
                </a:solidFill>
                <a:latin typeface="等线" panose="02110004020202020204"/>
                <a:ea typeface="+mn-ea"/>
                <a:cs typeface="+mn-cs"/>
              </a:defRPr>
            </a:lvl6pPr>
            <a:lvl7pPr marL="2743200" algn="l" defTabSz="914400" rtl="0" eaLnBrk="1" latinLnBrk="0" hangingPunct="1">
              <a:defRPr sz="1800" kern="1200">
                <a:solidFill>
                  <a:srgbClr val="FFFFFF"/>
                </a:solidFill>
                <a:latin typeface="等线" panose="02110004020202020204"/>
                <a:ea typeface="+mn-ea"/>
                <a:cs typeface="+mn-cs"/>
              </a:defRPr>
            </a:lvl7pPr>
            <a:lvl8pPr marL="3200400" algn="l" defTabSz="914400" rtl="0" eaLnBrk="1" latinLnBrk="0" hangingPunct="1">
              <a:defRPr sz="1800" kern="1200">
                <a:solidFill>
                  <a:srgbClr val="FFFFFF"/>
                </a:solidFill>
                <a:latin typeface="等线" panose="02110004020202020204"/>
                <a:ea typeface="+mn-ea"/>
                <a:cs typeface="+mn-cs"/>
              </a:defRPr>
            </a:lvl8pPr>
            <a:lvl9pPr marL="3657600" algn="l" defTabSz="914400" rtl="0" eaLnBrk="1" latinLnBrk="0" hangingPunct="1">
              <a:defRPr sz="1800" kern="1200">
                <a:solidFill>
                  <a:srgbClr val="FFFFFF"/>
                </a:solidFill>
                <a:latin typeface="等线" panose="02110004020202020204"/>
                <a:ea typeface="+mn-ea"/>
                <a:cs typeface="+mn-cs"/>
              </a:defRPr>
            </a:lvl9pPr>
          </a:lstStyle>
          <a:p>
            <a:pPr algn="ctr"/>
            <a:endParaRPr lang="zh-CN" altLang="en-US"/>
          </a:p>
        </p:txBody>
      </p:sp>
      <p:pic>
        <p:nvPicPr>
          <p:cNvPr id="29" name="shape 28">
            <a:extLst>
              <a:ext uri="{FF2B5EF4-FFF2-40B4-BE49-F238E27FC236}">
                <a16:creationId xmlns:a16="http://schemas.microsoft.com/office/drawing/2014/main" id="{8C049846-B648-4EBE-4223-EAD07253EC37}"/>
              </a:ext>
            </a:extLst>
          </p:cNvPr>
          <p:cNvPicPr>
            <a:picLocks noChangeAspect="1"/>
          </p:cNvPicPr>
          <p:nvPr/>
        </p:nvPicPr>
        <p:blipFill>
          <a:blip r:embed="rId3">
            <a:extLst>
              <a:ext uri="{28A0092B-C50C-407E-A947-70E740481C1C}">
                <a14:useLocalDpi xmlns:a14="http://schemas.microsoft.com/office/drawing/2010/main" val="0"/>
              </a:ext>
            </a:extLst>
          </a:blip>
          <a:srcRect l="10632" t="4121" r="9666" b="2782"/>
          <a:stretch>
            <a:fillRect/>
          </a:stretch>
        </p:blipFill>
        <p:spPr>
          <a:xfrm flipH="1">
            <a:off x="563489" y="3556569"/>
            <a:ext cx="2313904" cy="2702797"/>
          </a:xfrm>
          <a:prstGeom prst="rect">
            <a:avLst/>
          </a:prstGeom>
        </p:spPr>
      </p:pic>
      <p:sp>
        <p:nvSpPr>
          <p:cNvPr id="7" name="文本框 9">
            <a:extLst>
              <a:ext uri="{FF2B5EF4-FFF2-40B4-BE49-F238E27FC236}">
                <a16:creationId xmlns:a16="http://schemas.microsoft.com/office/drawing/2014/main" id="{AE68EDD5-2B1A-5F99-D372-CC57283A440B}"/>
              </a:ext>
            </a:extLst>
          </p:cNvPr>
          <p:cNvSpPr txBox="1"/>
          <p:nvPr/>
        </p:nvSpPr>
        <p:spPr>
          <a:xfrm>
            <a:off x="1096208" y="717594"/>
            <a:ext cx="1591918" cy="923330"/>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4800" b="1">
                <a:solidFill>
                  <a:schemeClr val="tx1"/>
                </a:solidFill>
                <a:latin typeface="微软雅黑" panose="020b0503020204020204" pitchFamily="34" charset="-122"/>
                <a:ea typeface="微软雅黑" panose="020b0503020204020204" pitchFamily="34" charset="-122"/>
              </a:rPr>
              <a:t>目录</a:t>
            </a:r>
          </a:p>
        </p:txBody>
      </p:sp>
      <p:grpSp>
        <p:nvGrpSpPr>
          <p:cNvPr id="8" name="Text3">
            <a:extLst>
              <a:ext uri="{FF2B5EF4-FFF2-40B4-BE49-F238E27FC236}">
                <a16:creationId xmlns:a16="http://schemas.microsoft.com/office/drawing/2014/main" id="{C377AE17-DACB-0038-9535-5C4A8968DF99}"/>
              </a:ext>
            </a:extLst>
          </p:cNvPr>
          <p:cNvGrpSpPr/>
          <p:nvPr>
            <p:custDataLst>
              <p:tags r:id="rId4"/>
            </p:custDataLst>
          </p:nvPr>
        </p:nvGrpSpPr>
        <p:grpSpPr>
          <a:xfrm>
            <a:off x="2411880" y="1801519"/>
            <a:ext cx="7392580" cy="640467"/>
            <a:chOff x="1054734" y="1823155"/>
            <a:chExt cx="7392580" cy="640467"/>
          </a:xfrm>
        </p:grpSpPr>
        <p:sp>
          <p:nvSpPr>
            <p:cNvPr id="25" name="平行四边形 24">
              <a:extLst>
                <a:ext uri="{FF2B5EF4-FFF2-40B4-BE49-F238E27FC236}">
                  <a16:creationId xmlns:a16="http://schemas.microsoft.com/office/drawing/2014/main" id="{F003FAE5-919D-82B3-46C1-CCE778B4F003}"/>
                </a:ext>
              </a:extLst>
            </p:cNvPr>
            <p:cNvSpPr/>
            <p:nvPr/>
          </p:nvSpPr>
          <p:spPr>
            <a:xfrm flipH="1">
              <a:off x="1054734" y="1859347"/>
              <a:ext cx="7392579" cy="539115"/>
            </a:xfrm>
            <a:prstGeom prst="parallelogram">
              <a:avLst>
                <a:gd name="adj" fmla="val 21678"/>
              </a:avLst>
            </a:prstGeom>
            <a:gradFill flip="none" rotWithShape="1">
              <a:gsLst>
                <a:gs pos="62000">
                  <a:schemeClr val="bg1"/>
                </a:gs>
                <a:gs pos="100000">
                  <a:schemeClr val="accent1"/>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FAFAFA"/>
                </a:solidFill>
              </a:endParaRPr>
            </a:p>
          </p:txBody>
        </p:sp>
        <p:sp>
          <p:nvSpPr>
            <p:cNvPr id="26" name="Text1">
              <a:extLst>
                <a:ext uri="{FF2B5EF4-FFF2-40B4-BE49-F238E27FC236}">
                  <a16:creationId xmlns:a16="http://schemas.microsoft.com/office/drawing/2014/main" id="{258737E3-643B-B51D-521C-11F23DB3D6AA}"/>
                </a:ext>
              </a:extLst>
            </p:cNvPr>
            <p:cNvSpPr txBox="1"/>
            <p:nvPr>
              <p:custDataLst>
                <p:tags r:id="rId5"/>
              </p:custDataLst>
            </p:nvPr>
          </p:nvSpPr>
          <p:spPr>
            <a:xfrm>
              <a:off x="2000516" y="1823155"/>
              <a:ext cx="6446798" cy="640467"/>
            </a:xfrm>
            <a:prstGeom prst="rect">
              <a:avLst/>
            </a:prstGeom>
            <a:noFill/>
          </p:spPr>
          <p:txBody>
            <a:bodyPr wrap="square"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a:latin typeface="微软雅黑" panose="020b0503020204020204" pitchFamily="34" charset="-122"/>
                  <a:ea typeface="微软雅黑" panose="020b0503020204020204" pitchFamily="34" charset="-122"/>
                  <a:sym typeface="+mn-ea"/>
                </a:rPr>
                <a:t>数据预处理</a:t>
              </a:r>
            </a:p>
          </p:txBody>
        </p:sp>
        <p:sp>
          <p:nvSpPr>
            <p:cNvPr id="27" name="Text2">
              <a:extLst>
                <a:ext uri="{FF2B5EF4-FFF2-40B4-BE49-F238E27FC236}">
                  <a16:creationId xmlns:a16="http://schemas.microsoft.com/office/drawing/2014/main" id="{6BEE2D32-ADB5-FB31-62F9-42F240C77171}"/>
                </a:ext>
              </a:extLst>
            </p:cNvPr>
            <p:cNvSpPr txBox="1"/>
            <p:nvPr>
              <p:custDataLst>
                <p:tags r:id="rId6"/>
              </p:custDataLst>
            </p:nvPr>
          </p:nvSpPr>
          <p:spPr>
            <a:xfrm>
              <a:off x="1330943" y="1868209"/>
              <a:ext cx="635122" cy="549477"/>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a:solidFill>
                    <a:schemeClr val="accent1"/>
                  </a:solidFill>
                  <a:latin typeface="微软雅黑" panose="020b0503020204020204" pitchFamily="34" charset="-122"/>
                  <a:ea typeface="微软雅黑" panose="020b0503020204020204" pitchFamily="34" charset="-122"/>
                </a:rPr>
                <a:t>01</a:t>
              </a:r>
            </a:p>
          </p:txBody>
        </p:sp>
      </p:grpSp>
      <p:grpSp>
        <p:nvGrpSpPr>
          <p:cNvPr id="9" name="Text6">
            <a:extLst>
              <a:ext uri="{FF2B5EF4-FFF2-40B4-BE49-F238E27FC236}">
                <a16:creationId xmlns:a16="http://schemas.microsoft.com/office/drawing/2014/main" id="{4C0DED88-5B9A-CBB1-1B86-34E9B4D9B429}"/>
              </a:ext>
            </a:extLst>
          </p:cNvPr>
          <p:cNvGrpSpPr/>
          <p:nvPr>
            <p:custDataLst>
              <p:tags r:id="rId7"/>
            </p:custDataLst>
          </p:nvPr>
        </p:nvGrpSpPr>
        <p:grpSpPr>
          <a:xfrm>
            <a:off x="2721317" y="2726124"/>
            <a:ext cx="7392580" cy="640467"/>
            <a:chOff x="1054734" y="1823155"/>
            <a:chExt cx="7392580" cy="640467"/>
          </a:xfrm>
        </p:grpSpPr>
        <p:sp>
          <p:nvSpPr>
            <p:cNvPr id="22" name="平行四边形 21">
              <a:extLst>
                <a:ext uri="{FF2B5EF4-FFF2-40B4-BE49-F238E27FC236}">
                  <a16:creationId xmlns:a16="http://schemas.microsoft.com/office/drawing/2014/main" id="{D7C10B4A-4030-53A1-3982-4605EC6E20CA}"/>
                </a:ext>
              </a:extLst>
            </p:cNvPr>
            <p:cNvSpPr/>
            <p:nvPr/>
          </p:nvSpPr>
          <p:spPr>
            <a:xfrm flipH="1">
              <a:off x="1054734" y="1859347"/>
              <a:ext cx="7392579" cy="539115"/>
            </a:xfrm>
            <a:prstGeom prst="parallelogram">
              <a:avLst>
                <a:gd name="adj" fmla="val 21678"/>
              </a:avLst>
            </a:prstGeom>
            <a:gradFill flip="none" rotWithShape="1">
              <a:gsLst>
                <a:gs pos="62000">
                  <a:schemeClr val="bg1"/>
                </a:gs>
                <a:gs pos="100000">
                  <a:schemeClr val="accent1"/>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FAFAFA"/>
                </a:solidFill>
              </a:endParaRPr>
            </a:p>
          </p:txBody>
        </p:sp>
        <p:sp>
          <p:nvSpPr>
            <p:cNvPr id="23" name="Text4">
              <a:extLst>
                <a:ext uri="{FF2B5EF4-FFF2-40B4-BE49-F238E27FC236}">
                  <a16:creationId xmlns:a16="http://schemas.microsoft.com/office/drawing/2014/main" id="{D8CB89E1-75BA-E0FB-E4D8-F75CACD83AF9}"/>
                </a:ext>
              </a:extLst>
            </p:cNvPr>
            <p:cNvSpPr txBox="1"/>
            <p:nvPr>
              <p:custDataLst>
                <p:tags r:id="rId8"/>
              </p:custDataLst>
            </p:nvPr>
          </p:nvSpPr>
          <p:spPr>
            <a:xfrm>
              <a:off x="2000516" y="1823155"/>
              <a:ext cx="6446798" cy="640467"/>
            </a:xfrm>
            <a:prstGeom prst="rect">
              <a:avLst/>
            </a:prstGeom>
            <a:noFill/>
          </p:spPr>
          <p:txBody>
            <a:bodyPr wrap="square"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a:latin typeface="微软雅黑" panose="020b0503020204020204" pitchFamily="34" charset="-122"/>
                  <a:ea typeface="微软雅黑" panose="020b0503020204020204" pitchFamily="34" charset="-122"/>
                  <a:sym typeface="+mn-ea"/>
                </a:rPr>
                <a:t>ID3算法概述</a:t>
              </a:r>
            </a:p>
          </p:txBody>
        </p:sp>
        <p:sp>
          <p:nvSpPr>
            <p:cNvPr id="24" name="Text5">
              <a:extLst>
                <a:ext uri="{FF2B5EF4-FFF2-40B4-BE49-F238E27FC236}">
                  <a16:creationId xmlns:a16="http://schemas.microsoft.com/office/drawing/2014/main" id="{9ED92055-9CBE-7FA8-4285-E04A716244B2}"/>
                </a:ext>
              </a:extLst>
            </p:cNvPr>
            <p:cNvSpPr txBox="1"/>
            <p:nvPr>
              <p:custDataLst>
                <p:tags r:id="rId9"/>
              </p:custDataLst>
            </p:nvPr>
          </p:nvSpPr>
          <p:spPr>
            <a:xfrm>
              <a:off x="1330943" y="1868209"/>
              <a:ext cx="635122" cy="549477"/>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a:solidFill>
                    <a:schemeClr val="accent1"/>
                  </a:solidFill>
                  <a:latin typeface="微软雅黑" panose="020b0503020204020204" pitchFamily="34" charset="-122"/>
                  <a:ea typeface="微软雅黑" panose="020b0503020204020204" pitchFamily="34" charset="-122"/>
                </a:rPr>
                <a:t>02</a:t>
              </a:r>
            </a:p>
          </p:txBody>
        </p:sp>
      </p:grpSp>
      <p:grpSp>
        <p:nvGrpSpPr>
          <p:cNvPr id="10" name="Text9">
            <a:extLst>
              <a:ext uri="{FF2B5EF4-FFF2-40B4-BE49-F238E27FC236}">
                <a16:creationId xmlns:a16="http://schemas.microsoft.com/office/drawing/2014/main" id="{5C4F91DF-BEA5-D5CC-E4F9-9DF4780DF10B}"/>
              </a:ext>
            </a:extLst>
          </p:cNvPr>
          <p:cNvGrpSpPr/>
          <p:nvPr>
            <p:custDataLst>
              <p:tags r:id="rId10"/>
            </p:custDataLst>
          </p:nvPr>
        </p:nvGrpSpPr>
        <p:grpSpPr>
          <a:xfrm>
            <a:off x="3074075" y="3650729"/>
            <a:ext cx="7392580" cy="640467"/>
            <a:chOff x="1054734" y="1823155"/>
            <a:chExt cx="7392580" cy="640467"/>
          </a:xfrm>
        </p:grpSpPr>
        <p:sp>
          <p:nvSpPr>
            <p:cNvPr id="19" name="平行四边形 18">
              <a:extLst>
                <a:ext uri="{FF2B5EF4-FFF2-40B4-BE49-F238E27FC236}">
                  <a16:creationId xmlns:a16="http://schemas.microsoft.com/office/drawing/2014/main" id="{1552E393-B139-C90B-1386-F34C5BFA54CB}"/>
                </a:ext>
              </a:extLst>
            </p:cNvPr>
            <p:cNvSpPr/>
            <p:nvPr/>
          </p:nvSpPr>
          <p:spPr>
            <a:xfrm flipH="1">
              <a:off x="1054734" y="1859347"/>
              <a:ext cx="7392579" cy="539115"/>
            </a:xfrm>
            <a:prstGeom prst="parallelogram">
              <a:avLst>
                <a:gd name="adj" fmla="val 21678"/>
              </a:avLst>
            </a:prstGeom>
            <a:gradFill flip="none" rotWithShape="1">
              <a:gsLst>
                <a:gs pos="62000">
                  <a:schemeClr val="bg1"/>
                </a:gs>
                <a:gs pos="100000">
                  <a:schemeClr val="accent1"/>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FAFAFA"/>
                </a:solidFill>
              </a:endParaRPr>
            </a:p>
          </p:txBody>
        </p:sp>
        <p:sp>
          <p:nvSpPr>
            <p:cNvPr id="20" name="Text7">
              <a:extLst>
                <a:ext uri="{FF2B5EF4-FFF2-40B4-BE49-F238E27FC236}">
                  <a16:creationId xmlns:a16="http://schemas.microsoft.com/office/drawing/2014/main" id="{FE20693F-D24B-970C-FE5A-1AEEAD68F247}"/>
                </a:ext>
              </a:extLst>
            </p:cNvPr>
            <p:cNvSpPr txBox="1"/>
            <p:nvPr>
              <p:custDataLst>
                <p:tags r:id="rId11"/>
              </p:custDataLst>
            </p:nvPr>
          </p:nvSpPr>
          <p:spPr>
            <a:xfrm>
              <a:off x="2000516" y="1823155"/>
              <a:ext cx="6446798" cy="640467"/>
            </a:xfrm>
            <a:prstGeom prst="rect">
              <a:avLst/>
            </a:prstGeom>
            <a:noFill/>
          </p:spPr>
          <p:txBody>
            <a:bodyPr wrap="square"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a:latin typeface="微软雅黑" panose="020b0503020204020204" pitchFamily="34" charset="-122"/>
                  <a:ea typeface="微软雅黑" panose="020b0503020204020204" pitchFamily="34" charset="-122"/>
                  <a:sym typeface="+mn-ea"/>
                </a:rPr>
                <a:t>ID3算法在心病评估中的应用</a:t>
              </a:r>
            </a:p>
          </p:txBody>
        </p:sp>
        <p:sp>
          <p:nvSpPr>
            <p:cNvPr id="21" name="Text8">
              <a:extLst>
                <a:ext uri="{FF2B5EF4-FFF2-40B4-BE49-F238E27FC236}">
                  <a16:creationId xmlns:a16="http://schemas.microsoft.com/office/drawing/2014/main" id="{BE50050A-98FC-6EE3-278C-BC35ADF12802}"/>
                </a:ext>
              </a:extLst>
            </p:cNvPr>
            <p:cNvSpPr txBox="1"/>
            <p:nvPr>
              <p:custDataLst>
                <p:tags r:id="rId12"/>
              </p:custDataLst>
            </p:nvPr>
          </p:nvSpPr>
          <p:spPr>
            <a:xfrm>
              <a:off x="1330943" y="1868209"/>
              <a:ext cx="635122" cy="549477"/>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a:solidFill>
                    <a:schemeClr val="accent1"/>
                  </a:solidFill>
                  <a:latin typeface="微软雅黑" panose="020b0503020204020204" pitchFamily="34" charset="-122"/>
                  <a:ea typeface="微软雅黑" panose="020b0503020204020204" pitchFamily="34" charset="-122"/>
                </a:rPr>
                <a:t>03</a:t>
              </a:r>
            </a:p>
          </p:txBody>
        </p:sp>
      </p:grpSp>
      <p:grpSp>
        <p:nvGrpSpPr>
          <p:cNvPr id="11" name="Text12">
            <a:extLst>
              <a:ext uri="{FF2B5EF4-FFF2-40B4-BE49-F238E27FC236}">
                <a16:creationId xmlns:a16="http://schemas.microsoft.com/office/drawing/2014/main" id="{56AAA273-5F25-86D2-09B8-07BDB1572B6D}"/>
              </a:ext>
            </a:extLst>
          </p:cNvPr>
          <p:cNvGrpSpPr/>
          <p:nvPr>
            <p:custDataLst>
              <p:tags r:id="rId13"/>
            </p:custDataLst>
          </p:nvPr>
        </p:nvGrpSpPr>
        <p:grpSpPr>
          <a:xfrm>
            <a:off x="3393774" y="4575334"/>
            <a:ext cx="7392580" cy="640467"/>
            <a:chOff x="1054734" y="1823155"/>
            <a:chExt cx="7392580" cy="640467"/>
          </a:xfrm>
        </p:grpSpPr>
        <p:sp>
          <p:nvSpPr>
            <p:cNvPr id="16" name="平行四边形 15">
              <a:extLst>
                <a:ext uri="{FF2B5EF4-FFF2-40B4-BE49-F238E27FC236}">
                  <a16:creationId xmlns:a16="http://schemas.microsoft.com/office/drawing/2014/main" id="{24C504DB-5477-9B88-1EB4-06FA361C5972}"/>
                </a:ext>
              </a:extLst>
            </p:cNvPr>
            <p:cNvSpPr/>
            <p:nvPr/>
          </p:nvSpPr>
          <p:spPr>
            <a:xfrm flipH="1">
              <a:off x="1054734" y="1859347"/>
              <a:ext cx="7392579" cy="539115"/>
            </a:xfrm>
            <a:prstGeom prst="parallelogram">
              <a:avLst>
                <a:gd name="adj" fmla="val 21678"/>
              </a:avLst>
            </a:prstGeom>
            <a:gradFill flip="none" rotWithShape="1">
              <a:gsLst>
                <a:gs pos="62000">
                  <a:schemeClr val="bg1"/>
                </a:gs>
                <a:gs pos="100000">
                  <a:schemeClr val="accent1"/>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FAFAFA"/>
                </a:solidFill>
              </a:endParaRPr>
            </a:p>
          </p:txBody>
        </p:sp>
        <p:sp>
          <p:nvSpPr>
            <p:cNvPr id="17" name="Text10">
              <a:extLst>
                <a:ext uri="{FF2B5EF4-FFF2-40B4-BE49-F238E27FC236}">
                  <a16:creationId xmlns:a16="http://schemas.microsoft.com/office/drawing/2014/main" id="{73C55FD7-CE8A-ACF7-6D27-CB8B7BC259F0}"/>
                </a:ext>
              </a:extLst>
            </p:cNvPr>
            <p:cNvSpPr txBox="1"/>
            <p:nvPr>
              <p:custDataLst>
                <p:tags r:id="rId14"/>
              </p:custDataLst>
            </p:nvPr>
          </p:nvSpPr>
          <p:spPr>
            <a:xfrm>
              <a:off x="2000516" y="1823155"/>
              <a:ext cx="6446798" cy="640467"/>
            </a:xfrm>
            <a:prstGeom prst="rect">
              <a:avLst/>
            </a:prstGeom>
            <a:noFill/>
          </p:spPr>
          <p:txBody>
            <a:bodyPr wrap="square"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a:latin typeface="微软雅黑" panose="020b0503020204020204" pitchFamily="34" charset="-122"/>
                  <a:ea typeface="微软雅黑" panose="020b0503020204020204" pitchFamily="34" charset="-122"/>
                  <a:sym typeface="+mn-ea"/>
                </a:rPr>
                <a:t>模型解释性</a:t>
              </a:r>
            </a:p>
          </p:txBody>
        </p:sp>
        <p:sp>
          <p:nvSpPr>
            <p:cNvPr id="18" name="Text11">
              <a:extLst>
                <a:ext uri="{FF2B5EF4-FFF2-40B4-BE49-F238E27FC236}">
                  <a16:creationId xmlns:a16="http://schemas.microsoft.com/office/drawing/2014/main" id="{C07923B6-4C1B-C00D-0A16-43FF9609266E}"/>
                </a:ext>
              </a:extLst>
            </p:cNvPr>
            <p:cNvSpPr txBox="1"/>
            <p:nvPr>
              <p:custDataLst>
                <p:tags r:id="rId15"/>
              </p:custDataLst>
            </p:nvPr>
          </p:nvSpPr>
          <p:spPr>
            <a:xfrm>
              <a:off x="1330943" y="1868209"/>
              <a:ext cx="635122" cy="549477"/>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a:solidFill>
                    <a:schemeClr val="accent1"/>
                  </a:solidFill>
                  <a:latin typeface="微软雅黑" panose="020b0503020204020204" pitchFamily="34" charset="-122"/>
                  <a:ea typeface="微软雅黑" panose="020b0503020204020204" pitchFamily="34" charset="-122"/>
                </a:rPr>
                <a:t>04</a:t>
              </a:r>
            </a:p>
          </p:txBody>
        </p:sp>
      </p:grpSp>
      <p:grpSp>
        <p:nvGrpSpPr>
          <p:cNvPr id="12" name="Text15">
            <a:extLst>
              <a:ext uri="{FF2B5EF4-FFF2-40B4-BE49-F238E27FC236}">
                <a16:creationId xmlns:a16="http://schemas.microsoft.com/office/drawing/2014/main" id="{D4C088EA-4357-F5A8-4E05-759F32EA9199}"/>
              </a:ext>
            </a:extLst>
          </p:cNvPr>
          <p:cNvGrpSpPr/>
          <p:nvPr>
            <p:custDataLst>
              <p:tags r:id="rId16"/>
            </p:custDataLst>
          </p:nvPr>
        </p:nvGrpSpPr>
        <p:grpSpPr>
          <a:xfrm>
            <a:off x="3703211" y="5499938"/>
            <a:ext cx="7392580" cy="640467"/>
            <a:chOff x="1054734" y="1823155"/>
            <a:chExt cx="7392580" cy="640467"/>
          </a:xfrm>
        </p:grpSpPr>
        <p:sp>
          <p:nvSpPr>
            <p:cNvPr id="13" name="平行四边形 12">
              <a:extLst>
                <a:ext uri="{FF2B5EF4-FFF2-40B4-BE49-F238E27FC236}">
                  <a16:creationId xmlns:a16="http://schemas.microsoft.com/office/drawing/2014/main" id="{89E999C1-959E-B1E2-C455-7CD845359D29}"/>
                </a:ext>
              </a:extLst>
            </p:cNvPr>
            <p:cNvSpPr/>
            <p:nvPr/>
          </p:nvSpPr>
          <p:spPr>
            <a:xfrm flipH="1">
              <a:off x="1054734" y="1859347"/>
              <a:ext cx="7392579" cy="539115"/>
            </a:xfrm>
            <a:prstGeom prst="parallelogram">
              <a:avLst>
                <a:gd name="adj" fmla="val 21678"/>
              </a:avLst>
            </a:prstGeom>
            <a:gradFill flip="none" rotWithShape="1">
              <a:gsLst>
                <a:gs pos="62000">
                  <a:schemeClr val="bg1"/>
                </a:gs>
                <a:gs pos="100000">
                  <a:schemeClr val="accent1"/>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FAFAFA"/>
                </a:solidFill>
              </a:endParaRPr>
            </a:p>
          </p:txBody>
        </p:sp>
        <p:sp>
          <p:nvSpPr>
            <p:cNvPr id="14" name="Text13">
              <a:extLst>
                <a:ext uri="{FF2B5EF4-FFF2-40B4-BE49-F238E27FC236}">
                  <a16:creationId xmlns:a16="http://schemas.microsoft.com/office/drawing/2014/main" id="{32B1373F-24D4-C89B-4038-A3BC5492FD44}"/>
                </a:ext>
              </a:extLst>
            </p:cNvPr>
            <p:cNvSpPr txBox="1"/>
            <p:nvPr>
              <p:custDataLst>
                <p:tags r:id="rId17"/>
              </p:custDataLst>
            </p:nvPr>
          </p:nvSpPr>
          <p:spPr>
            <a:xfrm>
              <a:off x="2000516" y="1823155"/>
              <a:ext cx="6446798" cy="640467"/>
            </a:xfrm>
            <a:prstGeom prst="rect">
              <a:avLst/>
            </a:prstGeom>
            <a:noFill/>
          </p:spPr>
          <p:txBody>
            <a:bodyPr wrap="square"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a:latin typeface="微软雅黑" panose="020b0503020204020204" pitchFamily="34" charset="-122"/>
                  <a:ea typeface="微软雅黑" panose="020b0503020204020204" pitchFamily="34" charset="-122"/>
                  <a:sym typeface="+mn-ea"/>
                </a:rPr>
                <a:t>未来展望与研究局限</a:t>
              </a:r>
            </a:p>
          </p:txBody>
        </p:sp>
        <p:sp>
          <p:nvSpPr>
            <p:cNvPr id="15" name="Text14">
              <a:extLst>
                <a:ext uri="{FF2B5EF4-FFF2-40B4-BE49-F238E27FC236}">
                  <a16:creationId xmlns:a16="http://schemas.microsoft.com/office/drawing/2014/main" id="{E985AE23-29AA-99DF-1052-1B9E8FEB5A82}"/>
                </a:ext>
              </a:extLst>
            </p:cNvPr>
            <p:cNvSpPr txBox="1"/>
            <p:nvPr>
              <p:custDataLst>
                <p:tags r:id="rId18"/>
              </p:custDataLst>
            </p:nvPr>
          </p:nvSpPr>
          <p:spPr>
            <a:xfrm>
              <a:off x="1330943" y="1868209"/>
              <a:ext cx="635122" cy="549477"/>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a:solidFill>
                    <a:schemeClr val="accent1"/>
                  </a:solidFill>
                  <a:latin typeface="微软雅黑" panose="020b0503020204020204" pitchFamily="34" charset="-122"/>
                  <a:ea typeface="微软雅黑" panose="020b0503020204020204" pitchFamily="34" charset="-122"/>
                </a:rPr>
                <a:t>05</a:t>
              </a:r>
            </a:p>
          </p:txBody>
        </p:sp>
      </p:grpSp>
      <p:grpSp>
        <p:nvGrpSpPr>
          <p:cNvPr id="32" name="组合 31">
            <a:extLst>
              <a:ext uri="{FF2B5EF4-FFF2-40B4-BE49-F238E27FC236}">
                <a16:creationId xmlns:a16="http://schemas.microsoft.com/office/drawing/2014/main" id="{7B32E060-802B-BCBC-DDB5-6AB3E1759197}"/>
              </a:ext>
            </a:extLst>
          </p:cNvPr>
          <p:cNvGrpSpPr/>
          <p:nvPr/>
        </p:nvGrpSpPr>
        <p:grpSpPr>
          <a:xfrm rot="5400000" flipH="1">
            <a:off x="1853376" y="1309063"/>
            <a:ext cx="77582" cy="741304"/>
            <a:chOff x="11890581" y="3619500"/>
            <a:chExt cx="77582" cy="741304"/>
          </a:xfrm>
          <a:solidFill>
            <a:schemeClr val="accent1"/>
          </a:solidFill>
        </p:grpSpPr>
        <p:sp>
          <p:nvSpPr>
            <p:cNvPr id="33" name="矩形 32">
              <a:extLst>
                <a:ext uri="{FF2B5EF4-FFF2-40B4-BE49-F238E27FC236}">
                  <a16:creationId xmlns:a16="http://schemas.microsoft.com/office/drawing/2014/main" id="{F5FE4C7D-F4D8-0B0C-A7AC-679EE1B4F492}"/>
                </a:ext>
              </a:extLst>
            </p:cNvPr>
            <p:cNvSpPr/>
            <p:nvPr/>
          </p:nvSpPr>
          <p:spPr>
            <a:xfrm rot="2700000" flipH="1">
              <a:off x="11890581" y="3619500"/>
              <a:ext cx="77582" cy="77582"/>
            </a:xfrm>
            <a:prstGeom prst="rect">
              <a:avLst/>
            </a:prstGeom>
            <a:grp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等线" panose="02110004020202020204"/>
                  <a:ea typeface="+mn-ea"/>
                  <a:cs typeface="+mn-cs"/>
                </a:defRPr>
              </a:lvl1pPr>
              <a:lvl2pPr marL="457200" algn="l" defTabSz="914400" rtl="0" eaLnBrk="1" latinLnBrk="0" hangingPunct="1">
                <a:defRPr sz="1800" kern="1200">
                  <a:solidFill>
                    <a:srgbClr val="FFFFFF"/>
                  </a:solidFill>
                  <a:latin typeface="等线" panose="02110004020202020204"/>
                  <a:ea typeface="+mn-ea"/>
                  <a:cs typeface="+mn-cs"/>
                </a:defRPr>
              </a:lvl2pPr>
              <a:lvl3pPr marL="914400" algn="l" defTabSz="914400" rtl="0" eaLnBrk="1" latinLnBrk="0" hangingPunct="1">
                <a:defRPr sz="1800" kern="1200">
                  <a:solidFill>
                    <a:srgbClr val="FFFFFF"/>
                  </a:solidFill>
                  <a:latin typeface="等线" panose="02110004020202020204"/>
                  <a:ea typeface="+mn-ea"/>
                  <a:cs typeface="+mn-cs"/>
                </a:defRPr>
              </a:lvl3pPr>
              <a:lvl4pPr marL="1371600" algn="l" defTabSz="914400" rtl="0" eaLnBrk="1" latinLnBrk="0" hangingPunct="1">
                <a:defRPr sz="1800" kern="1200">
                  <a:solidFill>
                    <a:srgbClr val="FFFFFF"/>
                  </a:solidFill>
                  <a:latin typeface="等线" panose="02110004020202020204"/>
                  <a:ea typeface="+mn-ea"/>
                  <a:cs typeface="+mn-cs"/>
                </a:defRPr>
              </a:lvl4pPr>
              <a:lvl5pPr marL="1828800" algn="l" defTabSz="914400" rtl="0" eaLnBrk="1" latinLnBrk="0" hangingPunct="1">
                <a:defRPr sz="1800" kern="1200">
                  <a:solidFill>
                    <a:srgbClr val="FFFFFF"/>
                  </a:solidFill>
                  <a:latin typeface="等线" panose="02110004020202020204"/>
                  <a:ea typeface="+mn-ea"/>
                  <a:cs typeface="+mn-cs"/>
                </a:defRPr>
              </a:lvl5pPr>
              <a:lvl6pPr marL="2286000" algn="l" defTabSz="914400" rtl="0" eaLnBrk="1" latinLnBrk="0" hangingPunct="1">
                <a:defRPr sz="1800" kern="1200">
                  <a:solidFill>
                    <a:srgbClr val="FFFFFF"/>
                  </a:solidFill>
                  <a:latin typeface="等线" panose="02110004020202020204"/>
                  <a:ea typeface="+mn-ea"/>
                  <a:cs typeface="+mn-cs"/>
                </a:defRPr>
              </a:lvl6pPr>
              <a:lvl7pPr marL="2743200" algn="l" defTabSz="914400" rtl="0" eaLnBrk="1" latinLnBrk="0" hangingPunct="1">
                <a:defRPr sz="1800" kern="1200">
                  <a:solidFill>
                    <a:srgbClr val="FFFFFF"/>
                  </a:solidFill>
                  <a:latin typeface="等线" panose="02110004020202020204"/>
                  <a:ea typeface="+mn-ea"/>
                  <a:cs typeface="+mn-cs"/>
                </a:defRPr>
              </a:lvl7pPr>
              <a:lvl8pPr marL="3200400" algn="l" defTabSz="914400" rtl="0" eaLnBrk="1" latinLnBrk="0" hangingPunct="1">
                <a:defRPr sz="1800" kern="1200">
                  <a:solidFill>
                    <a:srgbClr val="FFFFFF"/>
                  </a:solidFill>
                  <a:latin typeface="等线" panose="02110004020202020204"/>
                  <a:ea typeface="+mn-ea"/>
                  <a:cs typeface="+mn-cs"/>
                </a:defRPr>
              </a:lvl8pPr>
              <a:lvl9pPr marL="3657600" algn="l" defTabSz="914400" rtl="0" eaLnBrk="1" latinLnBrk="0" hangingPunct="1">
                <a:defRPr sz="1800" kern="1200">
                  <a:solidFill>
                    <a:srgbClr val="FFFFFF"/>
                  </a:solidFill>
                  <a:latin typeface="等线" panose="02110004020202020204"/>
                  <a:ea typeface="+mn-ea"/>
                  <a:cs typeface="+mn-cs"/>
                </a:defRPr>
              </a:lvl9pPr>
            </a:lstStyle>
            <a:p>
              <a:pPr algn="ctr"/>
              <a:endParaRPr lang="zh-CN" altLang="en-US"/>
            </a:p>
          </p:txBody>
        </p:sp>
        <p:sp>
          <p:nvSpPr>
            <p:cNvPr id="34" name="矩形 33">
              <a:extLst>
                <a:ext uri="{FF2B5EF4-FFF2-40B4-BE49-F238E27FC236}">
                  <a16:creationId xmlns:a16="http://schemas.microsoft.com/office/drawing/2014/main" id="{ED293289-CD1F-3F85-B15B-7D928A1FCCE5}"/>
                </a:ext>
              </a:extLst>
            </p:cNvPr>
            <p:cNvSpPr/>
            <p:nvPr/>
          </p:nvSpPr>
          <p:spPr>
            <a:xfrm rot="2700000" flipH="1">
              <a:off x="11890581" y="3840741"/>
              <a:ext cx="77582" cy="77582"/>
            </a:xfrm>
            <a:prstGeom prst="rect">
              <a:avLst/>
            </a:prstGeom>
            <a:grpFill/>
            <a:ln w="15875">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等线" panose="02110004020202020204"/>
                  <a:ea typeface="+mn-ea"/>
                  <a:cs typeface="+mn-cs"/>
                </a:defRPr>
              </a:lvl1pPr>
              <a:lvl2pPr marL="457200" algn="l" defTabSz="914400" rtl="0" eaLnBrk="1" latinLnBrk="0" hangingPunct="1">
                <a:defRPr sz="1800" kern="1200">
                  <a:solidFill>
                    <a:srgbClr val="FFFFFF"/>
                  </a:solidFill>
                  <a:latin typeface="等线" panose="02110004020202020204"/>
                  <a:ea typeface="+mn-ea"/>
                  <a:cs typeface="+mn-cs"/>
                </a:defRPr>
              </a:lvl2pPr>
              <a:lvl3pPr marL="914400" algn="l" defTabSz="914400" rtl="0" eaLnBrk="1" latinLnBrk="0" hangingPunct="1">
                <a:defRPr sz="1800" kern="1200">
                  <a:solidFill>
                    <a:srgbClr val="FFFFFF"/>
                  </a:solidFill>
                  <a:latin typeface="等线" panose="02110004020202020204"/>
                  <a:ea typeface="+mn-ea"/>
                  <a:cs typeface="+mn-cs"/>
                </a:defRPr>
              </a:lvl3pPr>
              <a:lvl4pPr marL="1371600" algn="l" defTabSz="914400" rtl="0" eaLnBrk="1" latinLnBrk="0" hangingPunct="1">
                <a:defRPr sz="1800" kern="1200">
                  <a:solidFill>
                    <a:srgbClr val="FFFFFF"/>
                  </a:solidFill>
                  <a:latin typeface="等线" panose="02110004020202020204"/>
                  <a:ea typeface="+mn-ea"/>
                  <a:cs typeface="+mn-cs"/>
                </a:defRPr>
              </a:lvl4pPr>
              <a:lvl5pPr marL="1828800" algn="l" defTabSz="914400" rtl="0" eaLnBrk="1" latinLnBrk="0" hangingPunct="1">
                <a:defRPr sz="1800" kern="1200">
                  <a:solidFill>
                    <a:srgbClr val="FFFFFF"/>
                  </a:solidFill>
                  <a:latin typeface="等线" panose="02110004020202020204"/>
                  <a:ea typeface="+mn-ea"/>
                  <a:cs typeface="+mn-cs"/>
                </a:defRPr>
              </a:lvl5pPr>
              <a:lvl6pPr marL="2286000" algn="l" defTabSz="914400" rtl="0" eaLnBrk="1" latinLnBrk="0" hangingPunct="1">
                <a:defRPr sz="1800" kern="1200">
                  <a:solidFill>
                    <a:srgbClr val="FFFFFF"/>
                  </a:solidFill>
                  <a:latin typeface="等线" panose="02110004020202020204"/>
                  <a:ea typeface="+mn-ea"/>
                  <a:cs typeface="+mn-cs"/>
                </a:defRPr>
              </a:lvl6pPr>
              <a:lvl7pPr marL="2743200" algn="l" defTabSz="914400" rtl="0" eaLnBrk="1" latinLnBrk="0" hangingPunct="1">
                <a:defRPr sz="1800" kern="1200">
                  <a:solidFill>
                    <a:srgbClr val="FFFFFF"/>
                  </a:solidFill>
                  <a:latin typeface="等线" panose="02110004020202020204"/>
                  <a:ea typeface="+mn-ea"/>
                  <a:cs typeface="+mn-cs"/>
                </a:defRPr>
              </a:lvl7pPr>
              <a:lvl8pPr marL="3200400" algn="l" defTabSz="914400" rtl="0" eaLnBrk="1" latinLnBrk="0" hangingPunct="1">
                <a:defRPr sz="1800" kern="1200">
                  <a:solidFill>
                    <a:srgbClr val="FFFFFF"/>
                  </a:solidFill>
                  <a:latin typeface="等线" panose="02110004020202020204"/>
                  <a:ea typeface="+mn-ea"/>
                  <a:cs typeface="+mn-cs"/>
                </a:defRPr>
              </a:lvl8pPr>
              <a:lvl9pPr marL="3657600" algn="l" defTabSz="914400" rtl="0" eaLnBrk="1" latinLnBrk="0" hangingPunct="1">
                <a:defRPr sz="1800" kern="1200">
                  <a:solidFill>
                    <a:srgbClr val="FFFFFF"/>
                  </a:solidFill>
                  <a:latin typeface="等线" panose="02110004020202020204"/>
                  <a:ea typeface="+mn-ea"/>
                  <a:cs typeface="+mn-cs"/>
                </a:defRPr>
              </a:lvl9pPr>
            </a:lstStyle>
            <a:p>
              <a:pPr algn="ctr"/>
              <a:endParaRPr lang="zh-CN" altLang="en-US"/>
            </a:p>
          </p:txBody>
        </p:sp>
        <p:sp>
          <p:nvSpPr>
            <p:cNvPr id="35" name="矩形 34">
              <a:extLst>
                <a:ext uri="{FF2B5EF4-FFF2-40B4-BE49-F238E27FC236}">
                  <a16:creationId xmlns:a16="http://schemas.microsoft.com/office/drawing/2014/main" id="{B9123E90-FABF-6B64-B905-FF5B5FC58248}"/>
                </a:ext>
              </a:extLst>
            </p:cNvPr>
            <p:cNvSpPr/>
            <p:nvPr/>
          </p:nvSpPr>
          <p:spPr>
            <a:xfrm rot="2700000" flipH="1">
              <a:off x="11890581" y="4061981"/>
              <a:ext cx="77582" cy="77582"/>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等线" panose="02110004020202020204"/>
                  <a:ea typeface="+mn-ea"/>
                  <a:cs typeface="+mn-cs"/>
                </a:defRPr>
              </a:lvl1pPr>
              <a:lvl2pPr marL="457200" algn="l" defTabSz="914400" rtl="0" eaLnBrk="1" latinLnBrk="0" hangingPunct="1">
                <a:defRPr sz="1800" kern="1200">
                  <a:solidFill>
                    <a:srgbClr val="FFFFFF"/>
                  </a:solidFill>
                  <a:latin typeface="等线" panose="02110004020202020204"/>
                  <a:ea typeface="+mn-ea"/>
                  <a:cs typeface="+mn-cs"/>
                </a:defRPr>
              </a:lvl2pPr>
              <a:lvl3pPr marL="914400" algn="l" defTabSz="914400" rtl="0" eaLnBrk="1" latinLnBrk="0" hangingPunct="1">
                <a:defRPr sz="1800" kern="1200">
                  <a:solidFill>
                    <a:srgbClr val="FFFFFF"/>
                  </a:solidFill>
                  <a:latin typeface="等线" panose="02110004020202020204"/>
                  <a:ea typeface="+mn-ea"/>
                  <a:cs typeface="+mn-cs"/>
                </a:defRPr>
              </a:lvl3pPr>
              <a:lvl4pPr marL="1371600" algn="l" defTabSz="914400" rtl="0" eaLnBrk="1" latinLnBrk="0" hangingPunct="1">
                <a:defRPr sz="1800" kern="1200">
                  <a:solidFill>
                    <a:srgbClr val="FFFFFF"/>
                  </a:solidFill>
                  <a:latin typeface="等线" panose="02110004020202020204"/>
                  <a:ea typeface="+mn-ea"/>
                  <a:cs typeface="+mn-cs"/>
                </a:defRPr>
              </a:lvl4pPr>
              <a:lvl5pPr marL="1828800" algn="l" defTabSz="914400" rtl="0" eaLnBrk="1" latinLnBrk="0" hangingPunct="1">
                <a:defRPr sz="1800" kern="1200">
                  <a:solidFill>
                    <a:srgbClr val="FFFFFF"/>
                  </a:solidFill>
                  <a:latin typeface="等线" panose="02110004020202020204"/>
                  <a:ea typeface="+mn-ea"/>
                  <a:cs typeface="+mn-cs"/>
                </a:defRPr>
              </a:lvl5pPr>
              <a:lvl6pPr marL="2286000" algn="l" defTabSz="914400" rtl="0" eaLnBrk="1" latinLnBrk="0" hangingPunct="1">
                <a:defRPr sz="1800" kern="1200">
                  <a:solidFill>
                    <a:srgbClr val="FFFFFF"/>
                  </a:solidFill>
                  <a:latin typeface="等线" panose="02110004020202020204"/>
                  <a:ea typeface="+mn-ea"/>
                  <a:cs typeface="+mn-cs"/>
                </a:defRPr>
              </a:lvl6pPr>
              <a:lvl7pPr marL="2743200" algn="l" defTabSz="914400" rtl="0" eaLnBrk="1" latinLnBrk="0" hangingPunct="1">
                <a:defRPr sz="1800" kern="1200">
                  <a:solidFill>
                    <a:srgbClr val="FFFFFF"/>
                  </a:solidFill>
                  <a:latin typeface="等线" panose="02110004020202020204"/>
                  <a:ea typeface="+mn-ea"/>
                  <a:cs typeface="+mn-cs"/>
                </a:defRPr>
              </a:lvl7pPr>
              <a:lvl8pPr marL="3200400" algn="l" defTabSz="914400" rtl="0" eaLnBrk="1" latinLnBrk="0" hangingPunct="1">
                <a:defRPr sz="1800" kern="1200">
                  <a:solidFill>
                    <a:srgbClr val="FFFFFF"/>
                  </a:solidFill>
                  <a:latin typeface="等线" panose="02110004020202020204"/>
                  <a:ea typeface="+mn-ea"/>
                  <a:cs typeface="+mn-cs"/>
                </a:defRPr>
              </a:lvl8pPr>
              <a:lvl9pPr marL="3657600" algn="l" defTabSz="914400" rtl="0" eaLnBrk="1" latinLnBrk="0" hangingPunct="1">
                <a:defRPr sz="1800" kern="1200">
                  <a:solidFill>
                    <a:srgbClr val="FFFFFF"/>
                  </a:solidFill>
                  <a:latin typeface="等线" panose="02110004020202020204"/>
                  <a:ea typeface="+mn-ea"/>
                  <a:cs typeface="+mn-cs"/>
                </a:defRPr>
              </a:lvl9pPr>
            </a:lstStyle>
            <a:p>
              <a:pPr algn="ctr"/>
              <a:endParaRPr lang="zh-CN" altLang="en-US"/>
            </a:p>
          </p:txBody>
        </p:sp>
        <p:sp>
          <p:nvSpPr>
            <p:cNvPr id="36" name="矩形 35">
              <a:extLst>
                <a:ext uri="{FF2B5EF4-FFF2-40B4-BE49-F238E27FC236}">
                  <a16:creationId xmlns:a16="http://schemas.microsoft.com/office/drawing/2014/main" id="{0A36B263-E171-DD26-CF34-9CAAA062433B}"/>
                </a:ext>
              </a:extLst>
            </p:cNvPr>
            <p:cNvSpPr/>
            <p:nvPr/>
          </p:nvSpPr>
          <p:spPr>
            <a:xfrm rot="2700000" flipH="1">
              <a:off x="11890581" y="4283222"/>
              <a:ext cx="77582" cy="77582"/>
            </a:xfrm>
            <a:prstGeom prst="rect">
              <a:avLst/>
            </a:prstGeom>
            <a:grpFill/>
            <a:ln w="158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等线" panose="02110004020202020204"/>
                  <a:ea typeface="+mn-ea"/>
                  <a:cs typeface="+mn-cs"/>
                </a:defRPr>
              </a:lvl1pPr>
              <a:lvl2pPr marL="457200" algn="l" defTabSz="914400" rtl="0" eaLnBrk="1" latinLnBrk="0" hangingPunct="1">
                <a:defRPr sz="1800" kern="1200">
                  <a:solidFill>
                    <a:srgbClr val="FFFFFF"/>
                  </a:solidFill>
                  <a:latin typeface="等线" panose="02110004020202020204"/>
                  <a:ea typeface="+mn-ea"/>
                  <a:cs typeface="+mn-cs"/>
                </a:defRPr>
              </a:lvl2pPr>
              <a:lvl3pPr marL="914400" algn="l" defTabSz="914400" rtl="0" eaLnBrk="1" latinLnBrk="0" hangingPunct="1">
                <a:defRPr sz="1800" kern="1200">
                  <a:solidFill>
                    <a:srgbClr val="FFFFFF"/>
                  </a:solidFill>
                  <a:latin typeface="等线" panose="02110004020202020204"/>
                  <a:ea typeface="+mn-ea"/>
                  <a:cs typeface="+mn-cs"/>
                </a:defRPr>
              </a:lvl3pPr>
              <a:lvl4pPr marL="1371600" algn="l" defTabSz="914400" rtl="0" eaLnBrk="1" latinLnBrk="0" hangingPunct="1">
                <a:defRPr sz="1800" kern="1200">
                  <a:solidFill>
                    <a:srgbClr val="FFFFFF"/>
                  </a:solidFill>
                  <a:latin typeface="等线" panose="02110004020202020204"/>
                  <a:ea typeface="+mn-ea"/>
                  <a:cs typeface="+mn-cs"/>
                </a:defRPr>
              </a:lvl4pPr>
              <a:lvl5pPr marL="1828800" algn="l" defTabSz="914400" rtl="0" eaLnBrk="1" latinLnBrk="0" hangingPunct="1">
                <a:defRPr sz="1800" kern="1200">
                  <a:solidFill>
                    <a:srgbClr val="FFFFFF"/>
                  </a:solidFill>
                  <a:latin typeface="等线" panose="02110004020202020204"/>
                  <a:ea typeface="+mn-ea"/>
                  <a:cs typeface="+mn-cs"/>
                </a:defRPr>
              </a:lvl5pPr>
              <a:lvl6pPr marL="2286000" algn="l" defTabSz="914400" rtl="0" eaLnBrk="1" latinLnBrk="0" hangingPunct="1">
                <a:defRPr sz="1800" kern="1200">
                  <a:solidFill>
                    <a:srgbClr val="FFFFFF"/>
                  </a:solidFill>
                  <a:latin typeface="等线" panose="02110004020202020204"/>
                  <a:ea typeface="+mn-ea"/>
                  <a:cs typeface="+mn-cs"/>
                </a:defRPr>
              </a:lvl6pPr>
              <a:lvl7pPr marL="2743200" algn="l" defTabSz="914400" rtl="0" eaLnBrk="1" latinLnBrk="0" hangingPunct="1">
                <a:defRPr sz="1800" kern="1200">
                  <a:solidFill>
                    <a:srgbClr val="FFFFFF"/>
                  </a:solidFill>
                  <a:latin typeface="等线" panose="02110004020202020204"/>
                  <a:ea typeface="+mn-ea"/>
                  <a:cs typeface="+mn-cs"/>
                </a:defRPr>
              </a:lvl7pPr>
              <a:lvl8pPr marL="3200400" algn="l" defTabSz="914400" rtl="0" eaLnBrk="1" latinLnBrk="0" hangingPunct="1">
                <a:defRPr sz="1800" kern="1200">
                  <a:solidFill>
                    <a:srgbClr val="FFFFFF"/>
                  </a:solidFill>
                  <a:latin typeface="等线" panose="02110004020202020204"/>
                  <a:ea typeface="+mn-ea"/>
                  <a:cs typeface="+mn-cs"/>
                </a:defRPr>
              </a:lvl8pPr>
              <a:lvl9pPr marL="3657600" algn="l" defTabSz="914400" rtl="0" eaLnBrk="1" latinLnBrk="0" hangingPunct="1">
                <a:defRPr sz="1800" kern="1200">
                  <a:solidFill>
                    <a:srgbClr val="FFFFFF"/>
                  </a:solidFill>
                  <a:latin typeface="等线" panose="02110004020202020204"/>
                  <a:ea typeface="+mn-ea"/>
                  <a:cs typeface="+mn-cs"/>
                </a:defRPr>
              </a:lvl9pPr>
            </a:lstStyle>
            <a:p>
              <a:pPr algn="ctr"/>
              <a:endParaRPr lang="zh-CN" altLang="en-US"/>
            </a:p>
          </p:txBody>
        </p:sp>
      </p:grpSp>
    </p:spTree>
    <p:custDataLst>
      <p:tags r:id="rId19"/>
    </p:custDataLst>
    <p:extLst>
      <p:ext uri="{BB962C8B-B14F-4D97-AF65-F5344CB8AC3E}">
        <p14:creationId val="1038882289"/>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chapter_0">
    <p:bg>
      <p:bgPr>
        <a:solidFill>
          <a:schemeClr val="bg1"/>
        </a:solidFill>
        <a:effectLst/>
      </p:bgPr>
    </p:bg>
    <p:spTree>
      <p:nvGrpSpPr>
        <p:cNvPr id="1" name=""/>
        <p:cNvGrpSpPr/>
        <p:nvPr/>
      </p:nvGrpSpPr>
      <p:grpSpPr>
        <a:xfrm>
          <a:off x="0" y="0"/>
          <a:ext cx="0" cy="0"/>
        </a:xfrm>
      </p:grpSpPr>
      <p:sp>
        <p:nvSpPr>
          <p:cNvPr id="15" name="任意多边形: 形状 14">
            <a:extLst>
              <a:ext uri="{FF2B5EF4-FFF2-40B4-BE49-F238E27FC236}">
                <a16:creationId xmlns:a16="http://schemas.microsoft.com/office/drawing/2014/main" id="{175C1040-2F60-9A0C-329E-0937D6C9E84E}"/>
              </a:ext>
            </a:extLst>
          </p:cNvPr>
          <p:cNvSpPr/>
          <p:nvPr/>
        </p:nvSpPr>
        <p:spPr>
          <a:xfrm>
            <a:off x="6041391" y="4661782"/>
            <a:ext cx="6150609" cy="2196219"/>
          </a:xfrm>
          <a:custGeom>
            <a:gdLst>
              <a:gd name="connsiteX0" fmla="*/ 4870721 w 6150609"/>
              <a:gd name="connsiteY0" fmla="*/ 0 h 2196219"/>
              <a:gd name="connsiteX1" fmla="*/ 6150609 w 6150609"/>
              <a:gd name="connsiteY1" fmla="*/ 0 h 2196219"/>
              <a:gd name="connsiteX2" fmla="*/ 6150609 w 6150609"/>
              <a:gd name="connsiteY2" fmla="*/ 2196219 h 2196219"/>
              <a:gd name="connsiteX3" fmla="*/ 0 w 6150609"/>
              <a:gd name="connsiteY3" fmla="*/ 2196219 h 2196219"/>
              <a:gd name="connsiteX4" fmla="*/ 56789 w 6150609"/>
              <a:gd name="connsiteY4" fmla="*/ 2130660 h 2196219"/>
              <a:gd name="connsiteX5" fmla="*/ 4870721 w 6150609"/>
              <a:gd name="connsiteY5" fmla="*/ 0 h 2196219"/>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50609" h="2196219">
                <a:moveTo>
                  <a:pt x="4870721" y="0"/>
                </a:moveTo>
                <a:lnTo>
                  <a:pt x="6150609" y="0"/>
                </a:lnTo>
                <a:lnTo>
                  <a:pt x="6150609" y="2196219"/>
                </a:lnTo>
                <a:lnTo>
                  <a:pt x="0" y="2196219"/>
                </a:lnTo>
                <a:lnTo>
                  <a:pt x="56789" y="2130660"/>
                </a:lnTo>
                <a:cubicBezTo>
                  <a:pt x="1246442" y="821751"/>
                  <a:pt x="2962616" y="0"/>
                  <a:pt x="4870721"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rgbClr val="FFFFFF"/>
                </a:solidFill>
                <a:latin typeface="等线" panose="02110004020202020204"/>
                <a:ea typeface="+mn-ea"/>
                <a:cs typeface="+mn-cs"/>
              </a:defRPr>
            </a:lvl1pPr>
            <a:lvl2pPr marL="457200" algn="l" defTabSz="914400" rtl="0" eaLnBrk="1" latinLnBrk="0" hangingPunct="1">
              <a:defRPr sz="1800" kern="1200">
                <a:solidFill>
                  <a:srgbClr val="FFFFFF"/>
                </a:solidFill>
                <a:latin typeface="等线" panose="02110004020202020204"/>
                <a:ea typeface="+mn-ea"/>
                <a:cs typeface="+mn-cs"/>
              </a:defRPr>
            </a:lvl2pPr>
            <a:lvl3pPr marL="914400" algn="l" defTabSz="914400" rtl="0" eaLnBrk="1" latinLnBrk="0" hangingPunct="1">
              <a:defRPr sz="1800" kern="1200">
                <a:solidFill>
                  <a:srgbClr val="FFFFFF"/>
                </a:solidFill>
                <a:latin typeface="等线" panose="02110004020202020204"/>
                <a:ea typeface="+mn-ea"/>
                <a:cs typeface="+mn-cs"/>
              </a:defRPr>
            </a:lvl3pPr>
            <a:lvl4pPr marL="1371600" algn="l" defTabSz="914400" rtl="0" eaLnBrk="1" latinLnBrk="0" hangingPunct="1">
              <a:defRPr sz="1800" kern="1200">
                <a:solidFill>
                  <a:srgbClr val="FFFFFF"/>
                </a:solidFill>
                <a:latin typeface="等线" panose="02110004020202020204"/>
                <a:ea typeface="+mn-ea"/>
                <a:cs typeface="+mn-cs"/>
              </a:defRPr>
            </a:lvl4pPr>
            <a:lvl5pPr marL="1828800" algn="l" defTabSz="914400" rtl="0" eaLnBrk="1" latinLnBrk="0" hangingPunct="1">
              <a:defRPr sz="1800" kern="1200">
                <a:solidFill>
                  <a:srgbClr val="FFFFFF"/>
                </a:solidFill>
                <a:latin typeface="等线" panose="02110004020202020204"/>
                <a:ea typeface="+mn-ea"/>
                <a:cs typeface="+mn-cs"/>
              </a:defRPr>
            </a:lvl5pPr>
            <a:lvl6pPr marL="2286000" algn="l" defTabSz="914400" rtl="0" eaLnBrk="1" latinLnBrk="0" hangingPunct="1">
              <a:defRPr sz="1800" kern="1200">
                <a:solidFill>
                  <a:srgbClr val="FFFFFF"/>
                </a:solidFill>
                <a:latin typeface="等线" panose="02110004020202020204"/>
                <a:ea typeface="+mn-ea"/>
                <a:cs typeface="+mn-cs"/>
              </a:defRPr>
            </a:lvl6pPr>
            <a:lvl7pPr marL="2743200" algn="l" defTabSz="914400" rtl="0" eaLnBrk="1" latinLnBrk="0" hangingPunct="1">
              <a:defRPr sz="1800" kern="1200">
                <a:solidFill>
                  <a:srgbClr val="FFFFFF"/>
                </a:solidFill>
                <a:latin typeface="等线" panose="02110004020202020204"/>
                <a:ea typeface="+mn-ea"/>
                <a:cs typeface="+mn-cs"/>
              </a:defRPr>
            </a:lvl7pPr>
            <a:lvl8pPr marL="3200400" algn="l" defTabSz="914400" rtl="0" eaLnBrk="1" latinLnBrk="0" hangingPunct="1">
              <a:defRPr sz="1800" kern="1200">
                <a:solidFill>
                  <a:srgbClr val="FFFFFF"/>
                </a:solidFill>
                <a:latin typeface="等线" panose="02110004020202020204"/>
                <a:ea typeface="+mn-ea"/>
                <a:cs typeface="+mn-cs"/>
              </a:defRPr>
            </a:lvl8pPr>
            <a:lvl9pPr marL="3657600" algn="l" defTabSz="914400" rtl="0" eaLnBrk="1" latinLnBrk="0" hangingPunct="1">
              <a:defRPr sz="1800" kern="1200">
                <a:solidFill>
                  <a:srgbClr val="FFFFFF"/>
                </a:solidFill>
                <a:latin typeface="等线" panose="02110004020202020204"/>
                <a:ea typeface="+mn-ea"/>
                <a:cs typeface="+mn-cs"/>
              </a:defRPr>
            </a:lvl9pPr>
          </a:lstStyle>
          <a:p>
            <a:pPr algn="ctr"/>
            <a:endParaRPr lang="zh-CN" altLang="en-US"/>
          </a:p>
        </p:txBody>
      </p:sp>
      <p:sp>
        <p:nvSpPr>
          <p:cNvPr id="2" name="Text1">
            <a:extLst>
              <a:ext uri="{FF2B5EF4-FFF2-40B4-BE49-F238E27FC236}">
                <a16:creationId xmlns:a16="http://schemas.microsoft.com/office/drawing/2014/main" id="{D782D0B9-9B18-1026-D96F-D2671B2CD635}"/>
              </a:ext>
            </a:extLst>
          </p:cNvPr>
          <p:cNvSpPr txBox="1"/>
          <p:nvPr>
            <p:custDataLst>
              <p:tags r:id="rId3"/>
            </p:custDataLst>
          </p:nvPr>
        </p:nvSpPr>
        <p:spPr>
          <a:xfrm>
            <a:off x="952569" y="1172764"/>
            <a:ext cx="1904999" cy="1259734"/>
          </a:xfrm>
          <a:prstGeom prst="rect">
            <a:avLst/>
          </a:prstGeom>
          <a:noFill/>
        </p:spPr>
        <p:txBody>
          <a:bodyPr wrap="square" rtlCol="0" anchor="ctr">
            <a:normAutofit fontScale="97500"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ct val="0"/>
              </a:spcBef>
            </a:pPr>
            <a:r>
              <a:rPr lang="en-US" altLang="zh-CN" sz="7200" b="1">
                <a:solidFill>
                  <a:schemeClr val="accent1"/>
                </a:solidFill>
                <a:latin typeface="微软雅黑" panose="020b0503020204020204" pitchFamily="34" charset="-122"/>
                <a:ea typeface="微软雅黑" panose="020b0503020204020204" pitchFamily="34" charset="-122"/>
              </a:rPr>
              <a:t>01</a:t>
            </a:r>
          </a:p>
        </p:txBody>
      </p:sp>
      <p:sp>
        <p:nvSpPr>
          <p:cNvPr id="3" name="Text2">
            <a:extLst>
              <a:ext uri="{FF2B5EF4-FFF2-40B4-BE49-F238E27FC236}">
                <a16:creationId xmlns:a16="http://schemas.microsoft.com/office/drawing/2014/main" id="{95186D21-71B0-FE57-63BC-C07FD03C2736}"/>
              </a:ext>
            </a:extLst>
          </p:cNvPr>
          <p:cNvSpPr txBox="1"/>
          <p:nvPr>
            <p:custDataLst>
              <p:tags r:id="rId4"/>
            </p:custDataLst>
          </p:nvPr>
        </p:nvSpPr>
        <p:spPr>
          <a:xfrm>
            <a:off x="1132909" y="2987120"/>
            <a:ext cx="6291474" cy="1881505"/>
          </a:xfrm>
          <a:prstGeom prst="rect">
            <a:avLst/>
          </a:prstGeom>
          <a:noFill/>
        </p:spPr>
        <p:txBody>
          <a:bodyPr wrap="square" rtlCol="0" anchor="b" anchorCtr="0">
            <a:normAutofit/>
          </a:bodyPr>
          <a:lstStyle>
            <a:defPPr>
              <a:defRPr lang="en-US"/>
            </a:defPPr>
            <a:lvl1pPr marL="0" algn="l" defTabSz="914400" rtl="0" eaLnBrk="1" latinLnBrk="0" hangingPunct="1">
              <a:defRPr sz="11000" b="1" kern="1200" spc="-150">
                <a:solidFill>
                  <a:srgbClr val="8034FF"/>
                </a:solidFill>
                <a:latin typeface="Avenir LT Pro 65 Medium" panose="020b0603020203020204" pitchFamily="34" charset="0"/>
                <a:ea typeface="Inter Medium" panose="020b0502030000000004" pitchFamily="34" charset="0"/>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6000" spc="0">
                <a:solidFill>
                  <a:schemeClr val="tx1"/>
                </a:solidFill>
                <a:uFillTx/>
                <a:latin typeface="微软雅黑" panose="020b0503020204020204" pitchFamily="34" charset="-122"/>
                <a:ea typeface="微软雅黑" panose="020b0503020204020204" pitchFamily="34" charset="-122"/>
                <a:cs typeface="字体圈欣意冠黑体" panose="00000500000000000000" charset="-122"/>
                <a:sym typeface="+mn-lt"/>
              </a:rPr>
              <a:t>数据预处理</a:t>
            </a:r>
          </a:p>
        </p:txBody>
      </p:sp>
      <p:sp>
        <p:nvSpPr>
          <p:cNvPr id="4" name="Text3">
            <a:extLst>
              <a:ext uri="{FF2B5EF4-FFF2-40B4-BE49-F238E27FC236}">
                <a16:creationId xmlns:a16="http://schemas.microsoft.com/office/drawing/2014/main" id="{A8C161BE-6EDC-6BE1-5019-5BF15A293E1A}"/>
              </a:ext>
            </a:extLst>
          </p:cNvPr>
          <p:cNvSpPr txBox="1"/>
          <p:nvPr>
            <p:custDataLst>
              <p:tags r:id="rId5"/>
            </p:custDataLst>
          </p:nvPr>
        </p:nvSpPr>
        <p:spPr>
          <a:xfrm>
            <a:off x="1132909" y="4937205"/>
            <a:ext cx="5800154" cy="748030"/>
          </a:xfrm>
          <a:prstGeom prst="rect">
            <a:avLst/>
          </a:prstGeom>
          <a:noFill/>
        </p:spPr>
        <p:txBody>
          <a:bodyPr wrap="square" rtlCol="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a:solidFill>
                  <a:schemeClr val="bg2"/>
                </a:solidFill>
                <a:uFillTx/>
                <a:latin typeface="微软雅黑" panose="020b0503020204020204" pitchFamily="34" charset="-122"/>
                <a:ea typeface="微软雅黑" panose="020b0503020204020204" pitchFamily="34" charset="-122"/>
                <a:cs typeface="Open Sans" panose="020b0606030504020204" pitchFamily="34" charset="0"/>
              </a:rPr>
              <a:t>Data preprocessing</a:t>
            </a:r>
          </a:p>
        </p:txBody>
      </p:sp>
      <p:grpSp>
        <p:nvGrpSpPr>
          <p:cNvPr id="5" name="组合 4">
            <a:extLst>
              <a:ext uri="{FF2B5EF4-FFF2-40B4-BE49-F238E27FC236}">
                <a16:creationId xmlns:a16="http://schemas.microsoft.com/office/drawing/2014/main" id="{F3BA757B-4AB1-8BAE-C6E1-519AB576B512}"/>
              </a:ext>
            </a:extLst>
          </p:cNvPr>
          <p:cNvGrpSpPr/>
          <p:nvPr/>
        </p:nvGrpSpPr>
        <p:grpSpPr>
          <a:xfrm>
            <a:off x="1186883" y="2432765"/>
            <a:ext cx="665480" cy="250825"/>
            <a:chOff x="690695" y="266700"/>
            <a:chExt cx="1761702" cy="533400"/>
          </a:xfrm>
        </p:grpSpPr>
        <p:sp>
          <p:nvSpPr>
            <p:cNvPr id="7" name="箭头: V 形 6">
              <a:extLst>
                <a:ext uri="{FF2B5EF4-FFF2-40B4-BE49-F238E27FC236}">
                  <a16:creationId xmlns:a16="http://schemas.microsoft.com/office/drawing/2014/main" id="{AECA0A60-6828-FC12-1F95-46429F5FA77D}"/>
                </a:ext>
              </a:extLst>
            </p:cNvPr>
            <p:cNvSpPr/>
            <p:nvPr/>
          </p:nvSpPr>
          <p:spPr>
            <a:xfrm>
              <a:off x="690695"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8" name="箭头: V 形 7">
              <a:extLst>
                <a:ext uri="{FF2B5EF4-FFF2-40B4-BE49-F238E27FC236}">
                  <a16:creationId xmlns:a16="http://schemas.microsoft.com/office/drawing/2014/main" id="{9244A6DC-6FC4-3166-6222-9283330993C1}"/>
                </a:ext>
              </a:extLst>
            </p:cNvPr>
            <p:cNvSpPr/>
            <p:nvPr/>
          </p:nvSpPr>
          <p:spPr>
            <a:xfrm>
              <a:off x="1238171"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9" name="箭头: V 形 8">
              <a:extLst>
                <a:ext uri="{FF2B5EF4-FFF2-40B4-BE49-F238E27FC236}">
                  <a16:creationId xmlns:a16="http://schemas.microsoft.com/office/drawing/2014/main" id="{4716EBA2-D607-E434-8B78-98CBABC86554}"/>
                </a:ext>
              </a:extLst>
            </p:cNvPr>
            <p:cNvSpPr/>
            <p:nvPr/>
          </p:nvSpPr>
          <p:spPr>
            <a:xfrm>
              <a:off x="1785647"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sp>
        <p:nvSpPr>
          <p:cNvPr id="10" name="椭圆 9">
            <a:extLst>
              <a:ext uri="{FF2B5EF4-FFF2-40B4-BE49-F238E27FC236}">
                <a16:creationId xmlns:a16="http://schemas.microsoft.com/office/drawing/2014/main" id="{90CFD02B-1931-3CF2-3194-BE3CC1365CCF}"/>
              </a:ext>
            </a:extLst>
          </p:cNvPr>
          <p:cNvSpPr/>
          <p:nvPr/>
        </p:nvSpPr>
        <p:spPr>
          <a:xfrm>
            <a:off x="9965301" y="3346586"/>
            <a:ext cx="1964634" cy="1964634"/>
          </a:xfrm>
          <a:prstGeom prst="ellipse">
            <a:avLst/>
          </a:prstGeom>
          <a:gradFill flip="none" rotWithShape="1">
            <a:gsLst>
              <a:gs pos="0">
                <a:schemeClr val="accent2">
                  <a:alpha val="50000"/>
                </a:schemeClr>
              </a:gs>
              <a:gs pos="100000">
                <a:schemeClr val="accent3"/>
              </a:gs>
            </a:gsLst>
            <a:lin ang="27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等线" panose="02110004020202020204"/>
                <a:ea typeface="+mn-ea"/>
                <a:cs typeface="+mn-cs"/>
              </a:defRPr>
            </a:lvl1pPr>
            <a:lvl2pPr marL="457200" algn="l" defTabSz="914400" rtl="0" eaLnBrk="1" latinLnBrk="0" hangingPunct="1">
              <a:defRPr sz="1800" kern="1200">
                <a:solidFill>
                  <a:srgbClr val="FFFFFF"/>
                </a:solidFill>
                <a:latin typeface="等线" panose="02110004020202020204"/>
                <a:ea typeface="+mn-ea"/>
                <a:cs typeface="+mn-cs"/>
              </a:defRPr>
            </a:lvl2pPr>
            <a:lvl3pPr marL="914400" algn="l" defTabSz="914400" rtl="0" eaLnBrk="1" latinLnBrk="0" hangingPunct="1">
              <a:defRPr sz="1800" kern="1200">
                <a:solidFill>
                  <a:srgbClr val="FFFFFF"/>
                </a:solidFill>
                <a:latin typeface="等线" panose="02110004020202020204"/>
                <a:ea typeface="+mn-ea"/>
                <a:cs typeface="+mn-cs"/>
              </a:defRPr>
            </a:lvl3pPr>
            <a:lvl4pPr marL="1371600" algn="l" defTabSz="914400" rtl="0" eaLnBrk="1" latinLnBrk="0" hangingPunct="1">
              <a:defRPr sz="1800" kern="1200">
                <a:solidFill>
                  <a:srgbClr val="FFFFFF"/>
                </a:solidFill>
                <a:latin typeface="等线" panose="02110004020202020204"/>
                <a:ea typeface="+mn-ea"/>
                <a:cs typeface="+mn-cs"/>
              </a:defRPr>
            </a:lvl4pPr>
            <a:lvl5pPr marL="1828800" algn="l" defTabSz="914400" rtl="0" eaLnBrk="1" latinLnBrk="0" hangingPunct="1">
              <a:defRPr sz="1800" kern="1200">
                <a:solidFill>
                  <a:srgbClr val="FFFFFF"/>
                </a:solidFill>
                <a:latin typeface="等线" panose="02110004020202020204"/>
                <a:ea typeface="+mn-ea"/>
                <a:cs typeface="+mn-cs"/>
              </a:defRPr>
            </a:lvl5pPr>
            <a:lvl6pPr marL="2286000" algn="l" defTabSz="914400" rtl="0" eaLnBrk="1" latinLnBrk="0" hangingPunct="1">
              <a:defRPr sz="1800" kern="1200">
                <a:solidFill>
                  <a:srgbClr val="FFFFFF"/>
                </a:solidFill>
                <a:latin typeface="等线" panose="02110004020202020204"/>
                <a:ea typeface="+mn-ea"/>
                <a:cs typeface="+mn-cs"/>
              </a:defRPr>
            </a:lvl6pPr>
            <a:lvl7pPr marL="2743200" algn="l" defTabSz="914400" rtl="0" eaLnBrk="1" latinLnBrk="0" hangingPunct="1">
              <a:defRPr sz="1800" kern="1200">
                <a:solidFill>
                  <a:srgbClr val="FFFFFF"/>
                </a:solidFill>
                <a:latin typeface="等线" panose="02110004020202020204"/>
                <a:ea typeface="+mn-ea"/>
                <a:cs typeface="+mn-cs"/>
              </a:defRPr>
            </a:lvl7pPr>
            <a:lvl8pPr marL="3200400" algn="l" defTabSz="914400" rtl="0" eaLnBrk="1" latinLnBrk="0" hangingPunct="1">
              <a:defRPr sz="1800" kern="1200">
                <a:solidFill>
                  <a:srgbClr val="FFFFFF"/>
                </a:solidFill>
                <a:latin typeface="等线" panose="02110004020202020204"/>
                <a:ea typeface="+mn-ea"/>
                <a:cs typeface="+mn-cs"/>
              </a:defRPr>
            </a:lvl8pPr>
            <a:lvl9pPr marL="3657600" algn="l" defTabSz="914400" rtl="0" eaLnBrk="1" latinLnBrk="0" hangingPunct="1">
              <a:defRPr sz="1800" kern="1200">
                <a:solidFill>
                  <a:srgbClr val="FFFFFF"/>
                </a:solidFill>
                <a:latin typeface="等线" panose="02110004020202020204"/>
                <a:ea typeface="+mn-ea"/>
                <a:cs typeface="+mn-cs"/>
              </a:defRPr>
            </a:lvl9pPr>
          </a:lstStyle>
          <a:p>
            <a:pPr algn="ctr"/>
            <a:endParaRPr lang="zh-CN" altLang="en-US"/>
          </a:p>
        </p:txBody>
      </p:sp>
      <p:pic>
        <p:nvPicPr>
          <p:cNvPr id="11" name="shape 10">
            <a:extLst>
              <a:ext uri="{FF2B5EF4-FFF2-40B4-BE49-F238E27FC236}">
                <a16:creationId xmlns:a16="http://schemas.microsoft.com/office/drawing/2014/main" id="{7619774E-4F7F-C6E6-9D29-2C9BCACA42E2}"/>
              </a:ext>
            </a:extLst>
          </p:cNvPr>
          <p:cNvPicPr>
            <a:picLocks noChangeAspect="1"/>
          </p:cNvPicPr>
          <p:nvPr/>
        </p:nvPicPr>
        <p:blipFill>
          <a:blip r:embed="rId6">
            <a:extLst>
              <a:ext uri="{28A0092B-C50C-407E-A947-70E740481C1C}">
                <a14:useLocalDpi xmlns:a14="http://schemas.microsoft.com/office/drawing/2010/main" val="0"/>
              </a:ext>
            </a:extLst>
          </a:blip>
          <a:srcRect l="10632" t="4121" r="9666" b="2782"/>
          <a:stretch>
            <a:fillRect/>
          </a:stretch>
        </p:blipFill>
        <p:spPr>
          <a:xfrm>
            <a:off x="8743949" y="2985210"/>
            <a:ext cx="2870677" cy="3353144"/>
          </a:xfrm>
          <a:prstGeom prst="rect">
            <a:avLst/>
          </a:prstGeom>
        </p:spPr>
      </p:pic>
    </p:spTree>
    <p:custDataLst>
      <p:tags r:id="rId7"/>
    </p:custDataLst>
    <p:extLst>
      <p:ext uri="{BB962C8B-B14F-4D97-AF65-F5344CB8AC3E}">
        <p14:creationId val="4007231668"/>
      </p:ext>
    </p:extLst>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content">
    <p:spTree>
      <p:nvGrpSpPr>
        <p:cNvPr id="1" name="Shape 239"/>
        <p:cNvGrpSpPr/>
        <p:nvPr/>
      </p:nvGrpSpPr>
      <p:grpSpPr>
        <a:xfrm>
          <a:off x="0" y="0"/>
          <a:ext cx="0" cy="0"/>
        </a:xfrm>
      </p:grpSpPr>
      <p:sp>
        <p:nvSpPr>
          <p:cNvPr id="161" name="Shape1"/>
          <p:cNvSpPr/>
          <p:nvPr>
            <p:custDataLst>
              <p:tags r:id="rId3"/>
            </p:custDataLst>
          </p:nvPr>
        </p:nvSpPr>
        <p:spPr>
          <a:xfrm>
            <a:off x="6540517" y="923818"/>
            <a:ext cx="5009189" cy="5010364"/>
          </a:xfrm>
          <a:custGeom>
            <a:rect l="l" t="t" r="r" b="b"/>
            <a:pathLst>
              <a:path w="6773862" h="6775450" extrusionOk="0">
                <a:moveTo>
                  <a:pt x="3386930" y="0"/>
                </a:moveTo>
                <a:cubicBezTo>
                  <a:pt x="5257482" y="0"/>
                  <a:pt x="6773862" y="1516736"/>
                  <a:pt x="6773862" y="3387725"/>
                </a:cubicBezTo>
                <a:cubicBezTo>
                  <a:pt x="6773862" y="5258715"/>
                  <a:pt x="5257482" y="6775450"/>
                  <a:pt x="3386930" y="6775450"/>
                </a:cubicBezTo>
                <a:cubicBezTo>
                  <a:pt x="1516380" y="6775450"/>
                  <a:pt x="0" y="5258715"/>
                  <a:pt x="0" y="3387725"/>
                </a:cubicBezTo>
                <a:cubicBezTo>
                  <a:pt x="0" y="1516736"/>
                  <a:pt x="1516380" y="0"/>
                  <a:pt x="3386930" y="0"/>
                </a:cubicBezTo>
                <a:close/>
              </a:path>
            </a:pathLst>
          </a:custGeom>
          <a:blipFill>
            <a:blip r:embed="rId4"/>
            <a:stretch>
              <a:fillRect l="-25036" r="-25036"/>
            </a:stretch>
          </a:blipFill>
          <a:ln>
            <a:noFill/>
          </a:ln>
        </p:spPr>
        <p:txBody>
          <a:bodyPr spcFirstLastPara="1" wrap="square" lIns="60950" tIns="30466" rIns="60950" bIns="30466"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1200">
              <a:solidFill>
                <a:schemeClr val="lt1"/>
              </a:solidFill>
              <a:latin typeface="微软雅黑" panose="020b0503020204020204" pitchFamily="34" charset="-122"/>
              <a:ea typeface="微软雅黑" panose="020b0503020204020204" pitchFamily="34" charset="-122"/>
              <a:cs typeface="Calibri" panose="020f0502020204030204"/>
              <a:sym typeface="Calibri"/>
            </a:endParaRPr>
          </a:p>
        </p:txBody>
      </p:sp>
      <p:sp>
        <p:nvSpPr>
          <p:cNvPr id="2" name="Text1">
            <a:extLst>
              <a:ext uri="{FF2B5EF4-FFF2-40B4-BE49-F238E27FC236}">
                <a16:creationId xmlns:a16="http://schemas.microsoft.com/office/drawing/2014/main" id="{92D3D5D7-1082-4B07-BC96-735A3A73C44C}"/>
              </a:ext>
            </a:extLst>
          </p:cNvPr>
          <p:cNvSpPr txBox="1"/>
          <p:nvPr>
            <p:custDataLst>
              <p:tags r:id="rId5"/>
            </p:custDataLst>
          </p:nvPr>
        </p:nvSpPr>
        <p:spPr>
          <a:xfrm>
            <a:off x="673000" y="2148267"/>
            <a:ext cx="5347349" cy="3965130"/>
          </a:xfrm>
          <a:prstGeom prst="rect">
            <a:avLst/>
          </a:prstGeom>
          <a:noFill/>
          <a:ln>
            <a:noFill/>
          </a:ln>
        </p:spPr>
        <p:txBody>
          <a:bodyPr spcFirstLastPara="1" wrap="square" lIns="60950" tIns="30466" rIns="60950" bIns="30466"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50000"/>
              </a:lnSpc>
              <a:spcBef>
                <a:spcPct val="0"/>
              </a:spcBef>
              <a:spcAft>
                <a:spcPct val="0"/>
              </a:spcAft>
              <a:buClrTx/>
              <a:buSzTx/>
              <a:buFontTx/>
              <a:buNone/>
              <a:defRPr/>
            </a:pPr>
            <a:r>
              <a:rPr kumimoji="0" lang="zh-CN" altLang="en-US" sz="1600" b="1" i="0" u="none" strike="noStrike" kern="120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1.数据清洗提高准确性</a:t>
            </a:r>
          </a:p>
          <a:p>
            <a:pPr marL="0" marR="0" lvl="0" indent="0" algn="just" defTabSz="914400" rtl="0" eaLnBrk="1" fontAlgn="auto" latinLnBrk="0" hangingPunct="1">
              <a:lnSpc>
                <a:spcPct val="100000"/>
              </a:lnSpc>
              <a:spcBef>
                <a:spcPts val="1800"/>
              </a:spcBef>
              <a:spcAft>
                <a:spcPct val="0"/>
              </a:spcAft>
              <a:buClrTx/>
              <a:buSzTx/>
              <a:buFontTx/>
              <a:buNone/>
              <a:defRPr/>
            </a:pPr>
            <a:r>
              <a:rPr kumimoji="0" lang="zh-CN" altLang="en-US" sz="1200" b="0" i="0" u="none" strike="noStrike" kern="1200" cap="none" spc="0" normalizeH="0" baseline="0" noProof="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通过对心脏病风险数据集的缺失值、异常值及重复项进行清洗，能确保后续ID3算法使用的数据质量，从而提高风险评估的准确性。</a:t>
            </a:r>
          </a:p>
          <a:p>
            <a:pPr marL="0" marR="0" lvl="0" indent="0" algn="just" defTabSz="914400" rtl="0" eaLnBrk="1" fontAlgn="auto" latinLnBrk="0" hangingPunct="1">
              <a:lnSpc>
                <a:spcPct val="100000"/>
              </a:lnSpc>
              <a:spcBef>
                <a:spcPts val="1800"/>
              </a:spcBef>
              <a:spcAft>
                <a:spcPct val="0"/>
              </a:spcAft>
              <a:buClrTx/>
              <a:buSzTx/>
              <a:buFontTx/>
              <a:buNone/>
              <a:defRPr/>
            </a:pPr>
            <a:r>
              <a:rPr kumimoji="0" lang="zh-CN" altLang="en-US" sz="1600" b="1" i="0" u="none" strike="noStrike" kern="120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2.特征选择优化模型</a:t>
            </a:r>
          </a:p>
          <a:p>
            <a:pPr marL="0" marR="0" lvl="0" indent="0" algn="just" defTabSz="914400" rtl="0" eaLnBrk="1" fontAlgn="auto" latinLnBrk="0" hangingPunct="1">
              <a:lnSpc>
                <a:spcPct val="100000"/>
              </a:lnSpc>
              <a:spcBef>
                <a:spcPts val="1800"/>
              </a:spcBef>
              <a:spcAft>
                <a:spcPct val="0"/>
              </a:spcAft>
              <a:buClrTx/>
              <a:buSzTx/>
              <a:buFontTx/>
              <a:buNone/>
              <a:defRPr/>
            </a:pPr>
            <a:r>
              <a:rPr kumimoji="0" lang="zh-CN" altLang="en-US" sz="1200" b="0" i="0" u="none" strike="noStrike" kern="1200" cap="none" spc="0" normalizeH="0" baseline="0" noProof="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利用相关性分析等方法筛选出与心脏病风险高度相关的特征，有助于ID3算法构建更为精简且高效的决策树模型。</a:t>
            </a:r>
          </a:p>
          <a:p>
            <a:pPr marL="0" marR="0" lvl="0" indent="0" algn="just" defTabSz="914400" rtl="0" eaLnBrk="1" fontAlgn="auto" latinLnBrk="0" hangingPunct="1">
              <a:lnSpc>
                <a:spcPct val="100000"/>
              </a:lnSpc>
              <a:spcBef>
                <a:spcPts val="1800"/>
              </a:spcBef>
              <a:spcAft>
                <a:spcPct val="0"/>
              </a:spcAft>
              <a:buClrTx/>
              <a:buSzTx/>
              <a:buFontTx/>
              <a:buNone/>
              <a:defRPr/>
            </a:pPr>
            <a:r>
              <a:rPr kumimoji="0" lang="zh-CN" altLang="en-US" sz="1600" b="1" i="0" u="none" strike="noStrike" kern="120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3.数据标准化提升稳定性</a:t>
            </a:r>
          </a:p>
          <a:p>
            <a:pPr marL="0" marR="0" lvl="0" indent="0" algn="just" defTabSz="914400" rtl="0" eaLnBrk="1" fontAlgn="auto" latinLnBrk="0" hangingPunct="1">
              <a:lnSpc>
                <a:spcPct val="100000"/>
              </a:lnSpc>
              <a:spcBef>
                <a:spcPts val="1800"/>
              </a:spcBef>
              <a:spcAft>
                <a:spcPct val="0"/>
              </a:spcAft>
              <a:buClrTx/>
              <a:buSzTx/>
              <a:buFontTx/>
              <a:buNone/>
              <a:defRPr/>
            </a:pPr>
            <a:r>
              <a:rPr kumimoji="0" lang="zh-CN" altLang="en-US" sz="1200" b="0" i="0" u="none" strike="noStrike" kern="1200" cap="none" spc="0" normalizeH="0" baseline="0" noProof="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对心脏病风险数据进行标准化处理，可以消除不同特征之间的量纲差异，提高ID3算法在构建决策树时的稳定性。</a:t>
            </a:r>
          </a:p>
        </p:txBody>
      </p:sp>
      <p:sp>
        <p:nvSpPr>
          <p:cNvPr id="3" name="Text2">
            <a:extLst>
              <a:ext uri="{FF2B5EF4-FFF2-40B4-BE49-F238E27FC236}">
                <a16:creationId xmlns:a16="http://schemas.microsoft.com/office/drawing/2014/main" id="{F35187E9-7D20-8926-C214-92B4B73ADFAF}"/>
              </a:ext>
            </a:extLst>
          </p:cNvPr>
          <p:cNvSpPr txBox="1"/>
          <p:nvPr>
            <p:custDataLst>
              <p:tags r:id="rId6"/>
            </p:custDataLst>
          </p:nvPr>
        </p:nvSpPr>
        <p:spPr>
          <a:xfrm>
            <a:off x="651833" y="672383"/>
            <a:ext cx="5367625" cy="1295771"/>
          </a:xfrm>
          <a:prstGeom prst="rect">
            <a:avLst/>
          </a:prstGeom>
          <a:noFill/>
        </p:spPr>
        <p:txBody>
          <a:bodyPr wrap="square" rtlCol="0" anchor="b"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ct val="0"/>
              </a:spcBef>
              <a:spcAft>
                <a:spcPct val="0"/>
              </a:spcAft>
              <a:buClrTx/>
              <a:buSzTx/>
              <a:buFontTx/>
              <a:buNone/>
              <a:defRPr/>
            </a:pPr>
            <a:r>
              <a:rPr lang="en-US" altLang="zh-CN" sz="32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数据预处理:心脏病背景</a:t>
            </a:r>
          </a:p>
        </p:txBody>
      </p:sp>
    </p:spTree>
    <p:custDataLst>
      <p:tags r:id="rId7"/>
    </p:custDataLst>
  </p:cSld>
  <p:clrMapOvr>
    <a:masterClrMapping/>
  </p:clrMapOvr>
  <mc:AlternateContent>
    <mc:Choice xmlns:p14="http://schemas.microsoft.com/office/powerpoint/2010/main" Requires="p14">
      <p:transition spd="slow" p14:dur="2000">
        <p:cover dir="lu"/>
      </p:transition>
    </mc:Choice>
    <mc:Fallback>
      <p:transition spd="slow">
        <p:cover dir="lu"/>
      </p:transition>
    </mc:Fallback>
  </mc:AlternateConten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multContent">
    <p:spTree>
      <p:nvGrpSpPr>
        <p:cNvPr id="1" name=""/>
        <p:cNvGrpSpPr/>
        <p:nvPr/>
      </p:nvGrpSpPr>
      <p:grpSpPr>
        <a:xfrm>
          <a:off x="0" y="0"/>
          <a:ext cx="0" cy="0"/>
        </a:xfrm>
      </p:grpSpPr>
      <p:sp>
        <p:nvSpPr>
          <p:cNvPr id="2" name="Shape1"/>
          <p:cNvSpPr/>
          <p:nvPr>
            <p:custDataLst>
              <p:tags r:id="rId3"/>
            </p:custDataLst>
          </p:nvPr>
        </p:nvSpPr>
        <p:spPr>
          <a:xfrm>
            <a:off x="1488522" y="1297529"/>
            <a:ext cx="3077085" cy="3316807"/>
          </a:xfrm>
          <a:custGeom>
            <a:gdLst>
              <a:gd name="adj" fmla="val 6213"/>
              <a:gd name="a" fmla="pin 0 adj 50000"/>
              <a:gd name="x1" fmla="*/ ss a 100000"/>
              <a:gd name="x2" fmla="+- r 0 x1"/>
              <a:gd name="y2" fmla="+- b 0 x1"/>
              <a:gd name="il" fmla="*/ x1 29289 100000"/>
              <a:gd name="ir" fmla="+- r 0 il"/>
              <a:gd name="ib" fmla="+- b 0 il"/>
            </a:gdLst>
            <a:cxnLst>
              <a:cxn ang="3">
                <a:pos x="hc" y="t"/>
              </a:cxn>
              <a:cxn ang="cd2">
                <a:pos x="l" y="vc"/>
              </a:cxn>
              <a:cxn ang="cd4">
                <a:pos x="hc" y="b"/>
              </a:cxn>
              <a:cxn ang="0">
                <a:pos x="r" y="vc"/>
              </a:cxn>
            </a:cxnLst>
            <a:rect l="il" t="il" r="ir" b="ib"/>
            <a:pathLst>
              <a:path w="4846" h="5224">
                <a:moveTo>
                  <a:pt x="2423" y="0"/>
                </a:moveTo>
                <a:cubicBezTo>
                  <a:pt x="2594" y="-3"/>
                  <a:pt x="2785" y="51"/>
                  <a:pt x="2927" y="133"/>
                </a:cubicBezTo>
                <a:lnTo>
                  <a:pt x="4342" y="941"/>
                </a:lnTo>
                <a:cubicBezTo>
                  <a:pt x="4661" y="1109"/>
                  <a:pt x="4852" y="1482"/>
                  <a:pt x="4846" y="1804"/>
                </a:cubicBezTo>
                <a:lnTo>
                  <a:pt x="4846" y="3420"/>
                </a:lnTo>
                <a:cubicBezTo>
                  <a:pt x="4856" y="3779"/>
                  <a:pt x="4630" y="4127"/>
                  <a:pt x="4342" y="4283"/>
                </a:cubicBezTo>
                <a:lnTo>
                  <a:pt x="2927" y="5091"/>
                </a:lnTo>
                <a:cubicBezTo>
                  <a:pt x="2778" y="5180"/>
                  <a:pt x="2570" y="5225"/>
                  <a:pt x="2431" y="5223"/>
                </a:cubicBezTo>
                <a:lnTo>
                  <a:pt x="2415" y="5223"/>
                </a:lnTo>
                <a:cubicBezTo>
                  <a:pt x="2248" y="5227"/>
                  <a:pt x="2044" y="5164"/>
                  <a:pt x="1919" y="5091"/>
                </a:cubicBezTo>
                <a:lnTo>
                  <a:pt x="504" y="4283"/>
                </a:lnTo>
                <a:cubicBezTo>
                  <a:pt x="185" y="4114"/>
                  <a:pt x="-6" y="3741"/>
                  <a:pt x="0" y="3420"/>
                </a:cubicBezTo>
                <a:lnTo>
                  <a:pt x="0" y="1804"/>
                </a:lnTo>
                <a:cubicBezTo>
                  <a:pt x="-10" y="1444"/>
                  <a:pt x="216" y="1096"/>
                  <a:pt x="504" y="941"/>
                </a:cubicBezTo>
                <a:lnTo>
                  <a:pt x="1919" y="133"/>
                </a:lnTo>
                <a:cubicBezTo>
                  <a:pt x="2073" y="43"/>
                  <a:pt x="2266" y="-1"/>
                  <a:pt x="2423" y="0"/>
                </a:cubicBezTo>
                <a:close/>
              </a:path>
            </a:pathLst>
          </a:custGeom>
          <a:blipFill>
            <a:blip r:embed="rId4"/>
            <a:stretch>
              <a:fillRect l="-37992" r="-37992"/>
            </a:stretch>
          </a:blipFill>
          <a:ln w="38100" cap="flat" cmpd="sng" algn="ctr">
            <a:noFill/>
            <a:prstDash val="solid"/>
            <a:round/>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600" b="1" i="1"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9" name="Shape2"/>
          <p:cNvSpPr/>
          <p:nvPr>
            <p:custDataLst>
              <p:tags r:id="rId5"/>
            </p:custDataLst>
          </p:nvPr>
        </p:nvSpPr>
        <p:spPr>
          <a:xfrm>
            <a:off x="7474116" y="1297528"/>
            <a:ext cx="3077085" cy="3316807"/>
          </a:xfrm>
          <a:custGeom>
            <a:gdLst>
              <a:gd name="adj" fmla="val 6213"/>
              <a:gd name="a" fmla="pin 0 adj 50000"/>
              <a:gd name="x1" fmla="*/ ss a 100000"/>
              <a:gd name="x2" fmla="+- r 0 x1"/>
              <a:gd name="y2" fmla="+- b 0 x1"/>
              <a:gd name="il" fmla="*/ x1 29289 100000"/>
              <a:gd name="ir" fmla="+- r 0 il"/>
              <a:gd name="ib" fmla="+- b 0 il"/>
            </a:gdLst>
            <a:cxnLst>
              <a:cxn ang="3">
                <a:pos x="hc" y="t"/>
              </a:cxn>
              <a:cxn ang="cd2">
                <a:pos x="l" y="vc"/>
              </a:cxn>
              <a:cxn ang="cd4">
                <a:pos x="hc" y="b"/>
              </a:cxn>
              <a:cxn ang="0">
                <a:pos x="r" y="vc"/>
              </a:cxn>
            </a:cxnLst>
            <a:rect l="il" t="il" r="ir" b="ib"/>
            <a:pathLst>
              <a:path w="4846" h="5224">
                <a:moveTo>
                  <a:pt x="2423" y="0"/>
                </a:moveTo>
                <a:cubicBezTo>
                  <a:pt x="2594" y="-3"/>
                  <a:pt x="2785" y="51"/>
                  <a:pt x="2927" y="133"/>
                </a:cubicBezTo>
                <a:lnTo>
                  <a:pt x="4342" y="941"/>
                </a:lnTo>
                <a:cubicBezTo>
                  <a:pt x="4661" y="1109"/>
                  <a:pt x="4852" y="1482"/>
                  <a:pt x="4846" y="1804"/>
                </a:cubicBezTo>
                <a:lnTo>
                  <a:pt x="4846" y="3420"/>
                </a:lnTo>
                <a:cubicBezTo>
                  <a:pt x="4856" y="3779"/>
                  <a:pt x="4630" y="4127"/>
                  <a:pt x="4342" y="4283"/>
                </a:cubicBezTo>
                <a:lnTo>
                  <a:pt x="2927" y="5091"/>
                </a:lnTo>
                <a:cubicBezTo>
                  <a:pt x="2778" y="5180"/>
                  <a:pt x="2570" y="5225"/>
                  <a:pt x="2431" y="5223"/>
                </a:cubicBezTo>
                <a:lnTo>
                  <a:pt x="2415" y="5223"/>
                </a:lnTo>
                <a:cubicBezTo>
                  <a:pt x="2248" y="5227"/>
                  <a:pt x="2044" y="5164"/>
                  <a:pt x="1919" y="5091"/>
                </a:cubicBezTo>
                <a:lnTo>
                  <a:pt x="504" y="4283"/>
                </a:lnTo>
                <a:cubicBezTo>
                  <a:pt x="185" y="4114"/>
                  <a:pt x="-6" y="3741"/>
                  <a:pt x="0" y="3420"/>
                </a:cubicBezTo>
                <a:lnTo>
                  <a:pt x="0" y="1804"/>
                </a:lnTo>
                <a:cubicBezTo>
                  <a:pt x="-10" y="1444"/>
                  <a:pt x="216" y="1096"/>
                  <a:pt x="504" y="941"/>
                </a:cubicBezTo>
                <a:lnTo>
                  <a:pt x="1919" y="133"/>
                </a:lnTo>
                <a:cubicBezTo>
                  <a:pt x="2073" y="43"/>
                  <a:pt x="2266" y="-1"/>
                  <a:pt x="2423" y="0"/>
                </a:cubicBezTo>
                <a:close/>
              </a:path>
            </a:pathLst>
          </a:custGeom>
          <a:blipFill>
            <a:blip r:embed="rId6"/>
            <a:stretch>
              <a:fillRect l="-30863" r="-30863"/>
            </a:stretch>
          </a:blipFill>
          <a:ln w="38100" cap="flat" cmpd="sng" algn="ctr">
            <a:noFill/>
            <a:prstDash val="solid"/>
            <a:round/>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600" b="1" i="1"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1" name="Text1"/>
          <p:cNvSpPr txBox="1"/>
          <p:nvPr>
            <p:custDataLst>
              <p:tags r:id="rId7"/>
            </p:custDataLst>
          </p:nvPr>
        </p:nvSpPr>
        <p:spPr>
          <a:xfrm>
            <a:off x="405682" y="5334080"/>
            <a:ext cx="5369078" cy="1137235"/>
          </a:xfrm>
          <a:prstGeom prst="rect">
            <a:avLst/>
          </a:prstGeom>
          <a:noFill/>
        </p:spPr>
        <p:txBody>
          <a:bodyPr wrap="square">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just" fontAlgn="auto">
              <a:lnSpc>
                <a:spcPct val="150000"/>
              </a:lnSpc>
              <a:spcBef>
                <a:spcPts val="300"/>
              </a:spcBef>
              <a:spcAft>
                <a:spcPts val="300"/>
              </a:spcAft>
              <a:buClrTx/>
              <a:buSzTx/>
              <a:buFontTx/>
            </a:pPr>
            <a:r>
              <a:rPr lang="en-US" altLang="zh-CN" sz="1400">
                <a:solidFill>
                  <a:schemeClr val="bg2"/>
                </a:solidFill>
                <a:latin typeface="微软雅黑" panose="020b0503020204020204" pitchFamily="34" charset="-122"/>
                <a:ea typeface="微软雅黑" panose="020b0503020204020204" pitchFamily="34" charset="-122"/>
                <a:sym typeface="+mn-ea"/>
              </a:rPr>
              <a:t>通过对心脏病数据集的清洗，去除了异常值和缺失值，有效减少了噪声干扰，提高了基于ID3算法的心脏病风险评估与预测的准确性。</a:t>
            </a:r>
          </a:p>
        </p:txBody>
      </p:sp>
      <p:sp>
        <p:nvSpPr>
          <p:cNvPr id="22" name="Text2"/>
          <p:cNvSpPr txBox="1"/>
          <p:nvPr>
            <p:custDataLst>
              <p:tags r:id="rId8"/>
            </p:custDataLst>
          </p:nvPr>
        </p:nvSpPr>
        <p:spPr>
          <a:xfrm>
            <a:off x="405682" y="4851639"/>
            <a:ext cx="5369077" cy="434991"/>
          </a:xfrm>
          <a:prstGeom prst="rect">
            <a:avLst/>
          </a:prstGeom>
          <a:noFill/>
        </p:spPr>
        <p:txBody>
          <a:bodyPr wrap="square">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00000"/>
              </a:lnSpc>
            </a:pPr>
            <a:r>
              <a:rPr lang="zh-CN" altLang="en-US" sz="2000" b="1">
                <a:solidFill>
                  <a:schemeClr val="accent1"/>
                </a:solidFill>
                <a:latin typeface="微软雅黑" panose="020b0503020204020204" pitchFamily="34" charset="-122"/>
                <a:ea typeface="微软雅黑" panose="020b0503020204020204" pitchFamily="34" charset="-122"/>
                <a:sym typeface="+mn-ea"/>
              </a:rPr>
              <a:t>数据清洗提升预测精度</a:t>
            </a:r>
          </a:p>
        </p:txBody>
      </p:sp>
      <p:sp>
        <p:nvSpPr>
          <p:cNvPr id="4" name="Text3"/>
          <p:cNvSpPr txBox="1"/>
          <p:nvPr>
            <p:custDataLst>
              <p:tags r:id="rId9"/>
            </p:custDataLst>
          </p:nvPr>
        </p:nvSpPr>
        <p:spPr>
          <a:xfrm>
            <a:off x="6311740" y="5334080"/>
            <a:ext cx="5401839" cy="1137743"/>
          </a:xfrm>
          <a:prstGeom prst="rect">
            <a:avLst/>
          </a:prstGeom>
          <a:noFill/>
        </p:spPr>
        <p:txBody>
          <a:bodyPr wrap="square">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just" fontAlgn="auto">
              <a:lnSpc>
                <a:spcPct val="150000"/>
              </a:lnSpc>
              <a:spcBef>
                <a:spcPts val="300"/>
              </a:spcBef>
              <a:spcAft>
                <a:spcPts val="300"/>
              </a:spcAft>
              <a:buClrTx/>
              <a:buSzTx/>
              <a:buFontTx/>
            </a:pPr>
            <a:r>
              <a:rPr lang="en-US" altLang="zh-CN" sz="1400">
                <a:solidFill>
                  <a:schemeClr val="bg2"/>
                </a:solidFill>
                <a:latin typeface="微软雅黑" panose="020b0503020204020204" pitchFamily="34" charset="-122"/>
                <a:ea typeface="微软雅黑" panose="020b0503020204020204" pitchFamily="34" charset="-122"/>
                <a:sym typeface="+mn-ea"/>
              </a:rPr>
              <a:t>运用相关性分析和特征重要性排序，筛选出对心脏病风险评估影响显著的特征，优化了模型性能，提升了预测的可靠性。</a:t>
            </a:r>
          </a:p>
        </p:txBody>
      </p:sp>
      <p:sp>
        <p:nvSpPr>
          <p:cNvPr id="7" name="Text4"/>
          <p:cNvSpPr txBox="1"/>
          <p:nvPr>
            <p:custDataLst>
              <p:tags r:id="rId10"/>
            </p:custDataLst>
          </p:nvPr>
        </p:nvSpPr>
        <p:spPr>
          <a:xfrm>
            <a:off x="6311740" y="4851639"/>
            <a:ext cx="5401839" cy="434991"/>
          </a:xfrm>
          <a:prstGeom prst="rect">
            <a:avLst/>
          </a:prstGeom>
          <a:noFill/>
        </p:spPr>
        <p:txBody>
          <a:bodyPr wrap="square">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00000"/>
              </a:lnSpc>
            </a:pPr>
            <a:r>
              <a:rPr lang="zh-CN" altLang="en-US" sz="2000" b="1">
                <a:solidFill>
                  <a:schemeClr val="accent1"/>
                </a:solidFill>
                <a:latin typeface="微软雅黑" panose="020b0503020204020204" pitchFamily="34" charset="-122"/>
                <a:ea typeface="微软雅黑" panose="020b0503020204020204" pitchFamily="34" charset="-122"/>
                <a:sym typeface="+mn-ea"/>
              </a:rPr>
              <a:t>特征选择优化模型性能</a:t>
            </a:r>
          </a:p>
        </p:txBody>
      </p:sp>
      <p:sp>
        <p:nvSpPr>
          <p:cNvPr id="3" name="Text5">
            <a:extLst>
              <a:ext uri="{FF2B5EF4-FFF2-40B4-BE49-F238E27FC236}">
                <a16:creationId xmlns:a16="http://schemas.microsoft.com/office/drawing/2014/main" id="{ACD550D6-3DD3-0CDD-56B4-28970FB9111A}"/>
              </a:ext>
            </a:extLst>
          </p:cNvPr>
          <p:cNvSpPr txBox="1"/>
          <p:nvPr>
            <p:custDataLst>
              <p:tags r:id="rId11"/>
            </p:custDataLst>
          </p:nvPr>
        </p:nvSpPr>
        <p:spPr>
          <a:xfrm>
            <a:off x="347808" y="339877"/>
            <a:ext cx="11496384" cy="720348"/>
          </a:xfrm>
          <a:prstGeom prst="rect">
            <a:avLst/>
          </a:prstGeom>
          <a:noFill/>
        </p:spPr>
        <p:txBody>
          <a:bodyPr wrap="square"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20000"/>
              </a:lnSpc>
              <a:spcBef>
                <a:spcPct val="0"/>
              </a:spcBef>
              <a:spcAft>
                <a:spcPct val="0"/>
              </a:spcAft>
              <a:buClrTx/>
              <a:buSzTx/>
              <a:buFontTx/>
              <a:buNone/>
              <a:defRPr/>
            </a:pPr>
            <a:r>
              <a:rPr lang="en-US" altLang="zh-CN" sz="32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数据预处理:数据处理过程</a:t>
            </a:r>
          </a:p>
        </p:txBody>
      </p:sp>
    </p:spTree>
    <p:custDataLst>
      <p:tags r:id="rId12"/>
    </p:custDataLst>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chapter_1">
    <p:bg>
      <p:bgPr>
        <a:solidFill>
          <a:schemeClr val="bg1"/>
        </a:solidFill>
        <a:effectLst/>
      </p:bgPr>
    </p:bg>
    <p:spTree>
      <p:nvGrpSpPr>
        <p:cNvPr id="1" name=""/>
        <p:cNvGrpSpPr/>
        <p:nvPr/>
      </p:nvGrpSpPr>
      <p:grpSpPr>
        <a:xfrm>
          <a:off x="0" y="0"/>
          <a:ext cx="0" cy="0"/>
        </a:xfrm>
      </p:grpSpPr>
      <p:sp>
        <p:nvSpPr>
          <p:cNvPr id="15" name="任意多边形: 形状 14">
            <a:extLst>
              <a:ext uri="{FF2B5EF4-FFF2-40B4-BE49-F238E27FC236}">
                <a16:creationId xmlns:a16="http://schemas.microsoft.com/office/drawing/2014/main" id="{175C1040-2F60-9A0C-329E-0937D6C9E84E}"/>
              </a:ext>
            </a:extLst>
          </p:cNvPr>
          <p:cNvSpPr/>
          <p:nvPr/>
        </p:nvSpPr>
        <p:spPr>
          <a:xfrm>
            <a:off x="6041391" y="4661782"/>
            <a:ext cx="6150609" cy="2196219"/>
          </a:xfrm>
          <a:custGeom>
            <a:gdLst>
              <a:gd name="connsiteX0" fmla="*/ 4870721 w 6150609"/>
              <a:gd name="connsiteY0" fmla="*/ 0 h 2196219"/>
              <a:gd name="connsiteX1" fmla="*/ 6150609 w 6150609"/>
              <a:gd name="connsiteY1" fmla="*/ 0 h 2196219"/>
              <a:gd name="connsiteX2" fmla="*/ 6150609 w 6150609"/>
              <a:gd name="connsiteY2" fmla="*/ 2196219 h 2196219"/>
              <a:gd name="connsiteX3" fmla="*/ 0 w 6150609"/>
              <a:gd name="connsiteY3" fmla="*/ 2196219 h 2196219"/>
              <a:gd name="connsiteX4" fmla="*/ 56789 w 6150609"/>
              <a:gd name="connsiteY4" fmla="*/ 2130660 h 2196219"/>
              <a:gd name="connsiteX5" fmla="*/ 4870721 w 6150609"/>
              <a:gd name="connsiteY5" fmla="*/ 0 h 2196219"/>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50609" h="2196219">
                <a:moveTo>
                  <a:pt x="4870721" y="0"/>
                </a:moveTo>
                <a:lnTo>
                  <a:pt x="6150609" y="0"/>
                </a:lnTo>
                <a:lnTo>
                  <a:pt x="6150609" y="2196219"/>
                </a:lnTo>
                <a:lnTo>
                  <a:pt x="0" y="2196219"/>
                </a:lnTo>
                <a:lnTo>
                  <a:pt x="56789" y="2130660"/>
                </a:lnTo>
                <a:cubicBezTo>
                  <a:pt x="1246442" y="821751"/>
                  <a:pt x="2962616" y="0"/>
                  <a:pt x="4870721"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rgbClr val="FFFFFF"/>
                </a:solidFill>
                <a:latin typeface="等线" panose="02110004020202020204"/>
                <a:ea typeface="+mn-ea"/>
                <a:cs typeface="+mn-cs"/>
              </a:defRPr>
            </a:lvl1pPr>
            <a:lvl2pPr marL="457200" algn="l" defTabSz="914400" rtl="0" eaLnBrk="1" latinLnBrk="0" hangingPunct="1">
              <a:defRPr sz="1800" kern="1200">
                <a:solidFill>
                  <a:srgbClr val="FFFFFF"/>
                </a:solidFill>
                <a:latin typeface="等线" panose="02110004020202020204"/>
                <a:ea typeface="+mn-ea"/>
                <a:cs typeface="+mn-cs"/>
              </a:defRPr>
            </a:lvl2pPr>
            <a:lvl3pPr marL="914400" algn="l" defTabSz="914400" rtl="0" eaLnBrk="1" latinLnBrk="0" hangingPunct="1">
              <a:defRPr sz="1800" kern="1200">
                <a:solidFill>
                  <a:srgbClr val="FFFFFF"/>
                </a:solidFill>
                <a:latin typeface="等线" panose="02110004020202020204"/>
                <a:ea typeface="+mn-ea"/>
                <a:cs typeface="+mn-cs"/>
              </a:defRPr>
            </a:lvl3pPr>
            <a:lvl4pPr marL="1371600" algn="l" defTabSz="914400" rtl="0" eaLnBrk="1" latinLnBrk="0" hangingPunct="1">
              <a:defRPr sz="1800" kern="1200">
                <a:solidFill>
                  <a:srgbClr val="FFFFFF"/>
                </a:solidFill>
                <a:latin typeface="等线" panose="02110004020202020204"/>
                <a:ea typeface="+mn-ea"/>
                <a:cs typeface="+mn-cs"/>
              </a:defRPr>
            </a:lvl4pPr>
            <a:lvl5pPr marL="1828800" algn="l" defTabSz="914400" rtl="0" eaLnBrk="1" latinLnBrk="0" hangingPunct="1">
              <a:defRPr sz="1800" kern="1200">
                <a:solidFill>
                  <a:srgbClr val="FFFFFF"/>
                </a:solidFill>
                <a:latin typeface="等线" panose="02110004020202020204"/>
                <a:ea typeface="+mn-ea"/>
                <a:cs typeface="+mn-cs"/>
              </a:defRPr>
            </a:lvl5pPr>
            <a:lvl6pPr marL="2286000" algn="l" defTabSz="914400" rtl="0" eaLnBrk="1" latinLnBrk="0" hangingPunct="1">
              <a:defRPr sz="1800" kern="1200">
                <a:solidFill>
                  <a:srgbClr val="FFFFFF"/>
                </a:solidFill>
                <a:latin typeface="等线" panose="02110004020202020204"/>
                <a:ea typeface="+mn-ea"/>
                <a:cs typeface="+mn-cs"/>
              </a:defRPr>
            </a:lvl6pPr>
            <a:lvl7pPr marL="2743200" algn="l" defTabSz="914400" rtl="0" eaLnBrk="1" latinLnBrk="0" hangingPunct="1">
              <a:defRPr sz="1800" kern="1200">
                <a:solidFill>
                  <a:srgbClr val="FFFFFF"/>
                </a:solidFill>
                <a:latin typeface="等线" panose="02110004020202020204"/>
                <a:ea typeface="+mn-ea"/>
                <a:cs typeface="+mn-cs"/>
              </a:defRPr>
            </a:lvl7pPr>
            <a:lvl8pPr marL="3200400" algn="l" defTabSz="914400" rtl="0" eaLnBrk="1" latinLnBrk="0" hangingPunct="1">
              <a:defRPr sz="1800" kern="1200">
                <a:solidFill>
                  <a:srgbClr val="FFFFFF"/>
                </a:solidFill>
                <a:latin typeface="等线" panose="02110004020202020204"/>
                <a:ea typeface="+mn-ea"/>
                <a:cs typeface="+mn-cs"/>
              </a:defRPr>
            </a:lvl8pPr>
            <a:lvl9pPr marL="3657600" algn="l" defTabSz="914400" rtl="0" eaLnBrk="1" latinLnBrk="0" hangingPunct="1">
              <a:defRPr sz="1800" kern="1200">
                <a:solidFill>
                  <a:srgbClr val="FFFFFF"/>
                </a:solidFill>
                <a:latin typeface="等线" panose="02110004020202020204"/>
                <a:ea typeface="+mn-ea"/>
                <a:cs typeface="+mn-cs"/>
              </a:defRPr>
            </a:lvl9pPr>
          </a:lstStyle>
          <a:p>
            <a:pPr algn="ctr"/>
            <a:endParaRPr lang="zh-CN" altLang="en-US"/>
          </a:p>
        </p:txBody>
      </p:sp>
      <p:sp>
        <p:nvSpPr>
          <p:cNvPr id="2" name="Text1">
            <a:extLst>
              <a:ext uri="{FF2B5EF4-FFF2-40B4-BE49-F238E27FC236}">
                <a16:creationId xmlns:a16="http://schemas.microsoft.com/office/drawing/2014/main" id="{D782D0B9-9B18-1026-D96F-D2671B2CD635}"/>
              </a:ext>
            </a:extLst>
          </p:cNvPr>
          <p:cNvSpPr txBox="1"/>
          <p:nvPr>
            <p:custDataLst>
              <p:tags r:id="rId3"/>
            </p:custDataLst>
          </p:nvPr>
        </p:nvSpPr>
        <p:spPr>
          <a:xfrm>
            <a:off x="952569" y="1172764"/>
            <a:ext cx="1904999" cy="1259734"/>
          </a:xfrm>
          <a:prstGeom prst="rect">
            <a:avLst/>
          </a:prstGeom>
          <a:noFill/>
        </p:spPr>
        <p:txBody>
          <a:bodyPr wrap="square" rtlCol="0" anchor="ctr">
            <a:normAutofit fontScale="97500"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ct val="0"/>
              </a:spcBef>
            </a:pPr>
            <a:r>
              <a:rPr lang="en-US" altLang="zh-CN" sz="7200" b="1">
                <a:solidFill>
                  <a:schemeClr val="accent1"/>
                </a:solidFill>
                <a:latin typeface="微软雅黑" panose="020b0503020204020204" pitchFamily="34" charset="-122"/>
                <a:ea typeface="微软雅黑" panose="020b0503020204020204" pitchFamily="34" charset="-122"/>
              </a:rPr>
              <a:t>02</a:t>
            </a:r>
          </a:p>
        </p:txBody>
      </p:sp>
      <p:sp>
        <p:nvSpPr>
          <p:cNvPr id="3" name="Text2">
            <a:extLst>
              <a:ext uri="{FF2B5EF4-FFF2-40B4-BE49-F238E27FC236}">
                <a16:creationId xmlns:a16="http://schemas.microsoft.com/office/drawing/2014/main" id="{95186D21-71B0-FE57-63BC-C07FD03C2736}"/>
              </a:ext>
            </a:extLst>
          </p:cNvPr>
          <p:cNvSpPr txBox="1"/>
          <p:nvPr>
            <p:custDataLst>
              <p:tags r:id="rId4"/>
            </p:custDataLst>
          </p:nvPr>
        </p:nvSpPr>
        <p:spPr>
          <a:xfrm>
            <a:off x="1132909" y="2987120"/>
            <a:ext cx="6291474" cy="1881505"/>
          </a:xfrm>
          <a:prstGeom prst="rect">
            <a:avLst/>
          </a:prstGeom>
          <a:noFill/>
        </p:spPr>
        <p:txBody>
          <a:bodyPr wrap="square" rtlCol="0" anchor="b" anchorCtr="0">
            <a:normAutofit/>
          </a:bodyPr>
          <a:lstStyle>
            <a:defPPr>
              <a:defRPr lang="en-US"/>
            </a:defPPr>
            <a:lvl1pPr marL="0" algn="l" defTabSz="914400" rtl="0" eaLnBrk="1" latinLnBrk="0" hangingPunct="1">
              <a:defRPr sz="11000" b="1" kern="1200" spc="-150">
                <a:solidFill>
                  <a:srgbClr val="8034FF"/>
                </a:solidFill>
                <a:latin typeface="Avenir LT Pro 65 Medium" panose="020b0603020203020204" pitchFamily="34" charset="0"/>
                <a:ea typeface="Inter Medium" panose="020b0502030000000004" pitchFamily="34" charset="0"/>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6000" spc="0">
                <a:solidFill>
                  <a:schemeClr val="tx1"/>
                </a:solidFill>
                <a:uFillTx/>
                <a:latin typeface="微软雅黑" panose="020b0503020204020204" pitchFamily="34" charset="-122"/>
                <a:ea typeface="微软雅黑" panose="020b0503020204020204" pitchFamily="34" charset="-122"/>
                <a:cs typeface="字体圈欣意冠黑体" panose="00000500000000000000" charset="-122"/>
                <a:sym typeface="+mn-lt"/>
              </a:rPr>
              <a:t>ID3算法概述</a:t>
            </a:r>
          </a:p>
        </p:txBody>
      </p:sp>
      <p:sp>
        <p:nvSpPr>
          <p:cNvPr id="4" name="Text3">
            <a:extLst>
              <a:ext uri="{FF2B5EF4-FFF2-40B4-BE49-F238E27FC236}">
                <a16:creationId xmlns:a16="http://schemas.microsoft.com/office/drawing/2014/main" id="{A8C161BE-6EDC-6BE1-5019-5BF15A293E1A}"/>
              </a:ext>
            </a:extLst>
          </p:cNvPr>
          <p:cNvSpPr txBox="1"/>
          <p:nvPr>
            <p:custDataLst>
              <p:tags r:id="rId5"/>
            </p:custDataLst>
          </p:nvPr>
        </p:nvSpPr>
        <p:spPr>
          <a:xfrm>
            <a:off x="1132909" y="4937205"/>
            <a:ext cx="5800154" cy="748030"/>
          </a:xfrm>
          <a:prstGeom prst="rect">
            <a:avLst/>
          </a:prstGeom>
          <a:noFill/>
        </p:spPr>
        <p:txBody>
          <a:bodyPr wrap="square" rtlCol="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a:solidFill>
                  <a:schemeClr val="bg2"/>
                </a:solidFill>
                <a:uFillTx/>
                <a:latin typeface="微软雅黑" panose="020b0503020204020204" pitchFamily="34" charset="-122"/>
                <a:ea typeface="微软雅黑" panose="020b0503020204020204" pitchFamily="34" charset="-122"/>
                <a:cs typeface="Open Sans" panose="020b0606030504020204" pitchFamily="34" charset="0"/>
              </a:rPr>
              <a:t>Overview of ID3 algorithm</a:t>
            </a:r>
          </a:p>
        </p:txBody>
      </p:sp>
      <p:grpSp>
        <p:nvGrpSpPr>
          <p:cNvPr id="5" name="组合 4">
            <a:extLst>
              <a:ext uri="{FF2B5EF4-FFF2-40B4-BE49-F238E27FC236}">
                <a16:creationId xmlns:a16="http://schemas.microsoft.com/office/drawing/2014/main" id="{F3BA757B-4AB1-8BAE-C6E1-519AB576B512}"/>
              </a:ext>
            </a:extLst>
          </p:cNvPr>
          <p:cNvGrpSpPr/>
          <p:nvPr/>
        </p:nvGrpSpPr>
        <p:grpSpPr>
          <a:xfrm>
            <a:off x="1186883" y="2432765"/>
            <a:ext cx="665480" cy="250825"/>
            <a:chOff x="690695" y="266700"/>
            <a:chExt cx="1761702" cy="533400"/>
          </a:xfrm>
        </p:grpSpPr>
        <p:sp>
          <p:nvSpPr>
            <p:cNvPr id="7" name="箭头: V 形 6">
              <a:extLst>
                <a:ext uri="{FF2B5EF4-FFF2-40B4-BE49-F238E27FC236}">
                  <a16:creationId xmlns:a16="http://schemas.microsoft.com/office/drawing/2014/main" id="{AECA0A60-6828-FC12-1F95-46429F5FA77D}"/>
                </a:ext>
              </a:extLst>
            </p:cNvPr>
            <p:cNvSpPr/>
            <p:nvPr/>
          </p:nvSpPr>
          <p:spPr>
            <a:xfrm>
              <a:off x="690695"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8" name="箭头: V 形 7">
              <a:extLst>
                <a:ext uri="{FF2B5EF4-FFF2-40B4-BE49-F238E27FC236}">
                  <a16:creationId xmlns:a16="http://schemas.microsoft.com/office/drawing/2014/main" id="{9244A6DC-6FC4-3166-6222-9283330993C1}"/>
                </a:ext>
              </a:extLst>
            </p:cNvPr>
            <p:cNvSpPr/>
            <p:nvPr/>
          </p:nvSpPr>
          <p:spPr>
            <a:xfrm>
              <a:off x="1238171"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9" name="箭头: V 形 8">
              <a:extLst>
                <a:ext uri="{FF2B5EF4-FFF2-40B4-BE49-F238E27FC236}">
                  <a16:creationId xmlns:a16="http://schemas.microsoft.com/office/drawing/2014/main" id="{4716EBA2-D607-E434-8B78-98CBABC86554}"/>
                </a:ext>
              </a:extLst>
            </p:cNvPr>
            <p:cNvSpPr/>
            <p:nvPr/>
          </p:nvSpPr>
          <p:spPr>
            <a:xfrm>
              <a:off x="1785647"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sp>
        <p:nvSpPr>
          <p:cNvPr id="10" name="椭圆 9">
            <a:extLst>
              <a:ext uri="{FF2B5EF4-FFF2-40B4-BE49-F238E27FC236}">
                <a16:creationId xmlns:a16="http://schemas.microsoft.com/office/drawing/2014/main" id="{90CFD02B-1931-3CF2-3194-BE3CC1365CCF}"/>
              </a:ext>
            </a:extLst>
          </p:cNvPr>
          <p:cNvSpPr/>
          <p:nvPr/>
        </p:nvSpPr>
        <p:spPr>
          <a:xfrm>
            <a:off x="9965301" y="3346586"/>
            <a:ext cx="1964634" cy="1964634"/>
          </a:xfrm>
          <a:prstGeom prst="ellipse">
            <a:avLst/>
          </a:prstGeom>
          <a:gradFill flip="none" rotWithShape="1">
            <a:gsLst>
              <a:gs pos="0">
                <a:schemeClr val="accent2">
                  <a:alpha val="50000"/>
                </a:schemeClr>
              </a:gs>
              <a:gs pos="100000">
                <a:schemeClr val="accent3"/>
              </a:gs>
            </a:gsLst>
            <a:lin ang="27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等线" panose="02110004020202020204"/>
                <a:ea typeface="+mn-ea"/>
                <a:cs typeface="+mn-cs"/>
              </a:defRPr>
            </a:lvl1pPr>
            <a:lvl2pPr marL="457200" algn="l" defTabSz="914400" rtl="0" eaLnBrk="1" latinLnBrk="0" hangingPunct="1">
              <a:defRPr sz="1800" kern="1200">
                <a:solidFill>
                  <a:srgbClr val="FFFFFF"/>
                </a:solidFill>
                <a:latin typeface="等线" panose="02110004020202020204"/>
                <a:ea typeface="+mn-ea"/>
                <a:cs typeface="+mn-cs"/>
              </a:defRPr>
            </a:lvl2pPr>
            <a:lvl3pPr marL="914400" algn="l" defTabSz="914400" rtl="0" eaLnBrk="1" latinLnBrk="0" hangingPunct="1">
              <a:defRPr sz="1800" kern="1200">
                <a:solidFill>
                  <a:srgbClr val="FFFFFF"/>
                </a:solidFill>
                <a:latin typeface="等线" panose="02110004020202020204"/>
                <a:ea typeface="+mn-ea"/>
                <a:cs typeface="+mn-cs"/>
              </a:defRPr>
            </a:lvl3pPr>
            <a:lvl4pPr marL="1371600" algn="l" defTabSz="914400" rtl="0" eaLnBrk="1" latinLnBrk="0" hangingPunct="1">
              <a:defRPr sz="1800" kern="1200">
                <a:solidFill>
                  <a:srgbClr val="FFFFFF"/>
                </a:solidFill>
                <a:latin typeface="等线" panose="02110004020202020204"/>
                <a:ea typeface="+mn-ea"/>
                <a:cs typeface="+mn-cs"/>
              </a:defRPr>
            </a:lvl4pPr>
            <a:lvl5pPr marL="1828800" algn="l" defTabSz="914400" rtl="0" eaLnBrk="1" latinLnBrk="0" hangingPunct="1">
              <a:defRPr sz="1800" kern="1200">
                <a:solidFill>
                  <a:srgbClr val="FFFFFF"/>
                </a:solidFill>
                <a:latin typeface="等线" panose="02110004020202020204"/>
                <a:ea typeface="+mn-ea"/>
                <a:cs typeface="+mn-cs"/>
              </a:defRPr>
            </a:lvl5pPr>
            <a:lvl6pPr marL="2286000" algn="l" defTabSz="914400" rtl="0" eaLnBrk="1" latinLnBrk="0" hangingPunct="1">
              <a:defRPr sz="1800" kern="1200">
                <a:solidFill>
                  <a:srgbClr val="FFFFFF"/>
                </a:solidFill>
                <a:latin typeface="等线" panose="02110004020202020204"/>
                <a:ea typeface="+mn-ea"/>
                <a:cs typeface="+mn-cs"/>
              </a:defRPr>
            </a:lvl6pPr>
            <a:lvl7pPr marL="2743200" algn="l" defTabSz="914400" rtl="0" eaLnBrk="1" latinLnBrk="0" hangingPunct="1">
              <a:defRPr sz="1800" kern="1200">
                <a:solidFill>
                  <a:srgbClr val="FFFFFF"/>
                </a:solidFill>
                <a:latin typeface="等线" panose="02110004020202020204"/>
                <a:ea typeface="+mn-ea"/>
                <a:cs typeface="+mn-cs"/>
              </a:defRPr>
            </a:lvl7pPr>
            <a:lvl8pPr marL="3200400" algn="l" defTabSz="914400" rtl="0" eaLnBrk="1" latinLnBrk="0" hangingPunct="1">
              <a:defRPr sz="1800" kern="1200">
                <a:solidFill>
                  <a:srgbClr val="FFFFFF"/>
                </a:solidFill>
                <a:latin typeface="等线" panose="02110004020202020204"/>
                <a:ea typeface="+mn-ea"/>
                <a:cs typeface="+mn-cs"/>
              </a:defRPr>
            </a:lvl8pPr>
            <a:lvl9pPr marL="3657600" algn="l" defTabSz="914400" rtl="0" eaLnBrk="1" latinLnBrk="0" hangingPunct="1">
              <a:defRPr sz="1800" kern="1200">
                <a:solidFill>
                  <a:srgbClr val="FFFFFF"/>
                </a:solidFill>
                <a:latin typeface="等线" panose="02110004020202020204"/>
                <a:ea typeface="+mn-ea"/>
                <a:cs typeface="+mn-cs"/>
              </a:defRPr>
            </a:lvl9pPr>
          </a:lstStyle>
          <a:p>
            <a:pPr algn="ctr"/>
            <a:endParaRPr lang="zh-CN" altLang="en-US"/>
          </a:p>
        </p:txBody>
      </p:sp>
      <p:pic>
        <p:nvPicPr>
          <p:cNvPr id="11" name="shape 10">
            <a:extLst>
              <a:ext uri="{FF2B5EF4-FFF2-40B4-BE49-F238E27FC236}">
                <a16:creationId xmlns:a16="http://schemas.microsoft.com/office/drawing/2014/main" id="{7619774E-4F7F-C6E6-9D29-2C9BCACA42E2}"/>
              </a:ext>
            </a:extLst>
          </p:cNvPr>
          <p:cNvPicPr>
            <a:picLocks noChangeAspect="1"/>
          </p:cNvPicPr>
          <p:nvPr/>
        </p:nvPicPr>
        <p:blipFill>
          <a:blip r:embed="rId6">
            <a:extLst>
              <a:ext uri="{28A0092B-C50C-407E-A947-70E740481C1C}">
                <a14:useLocalDpi xmlns:a14="http://schemas.microsoft.com/office/drawing/2010/main" val="0"/>
              </a:ext>
            </a:extLst>
          </a:blip>
          <a:srcRect l="10632" t="4121" r="9666" b="2782"/>
          <a:stretch>
            <a:fillRect/>
          </a:stretch>
        </p:blipFill>
        <p:spPr>
          <a:xfrm>
            <a:off x="8743949" y="2985210"/>
            <a:ext cx="2870677" cy="3353144"/>
          </a:xfrm>
          <a:prstGeom prst="rect">
            <a:avLst/>
          </a:prstGeom>
        </p:spPr>
      </p:pic>
    </p:spTree>
    <p:custDataLst>
      <p:tags r:id="rId7"/>
    </p:custDataLst>
    <p:extLst>
      <p:ext uri="{BB962C8B-B14F-4D97-AF65-F5344CB8AC3E}">
        <p14:creationId val="4007231668"/>
      </p:ext>
    </p:extLst>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content">
    <p:spTree>
      <p:nvGrpSpPr>
        <p:cNvPr id="1" name=""/>
        <p:cNvGrpSpPr/>
        <p:nvPr/>
      </p:nvGrpSpPr>
      <p:grpSpPr>
        <a:xfrm>
          <a:off x="0" y="0"/>
          <a:ext cx="0" cy="0"/>
        </a:xfrm>
      </p:grpSpPr>
      <p:sp>
        <p:nvSpPr>
          <p:cNvPr id="27" name="!!平滑1"/>
          <p:cNvSpPr/>
          <p:nvPr>
            <p:custDataLst>
              <p:tags r:id="rId3"/>
            </p:custDataLst>
          </p:nvPr>
        </p:nvSpPr>
        <p:spPr>
          <a:xfrm>
            <a:off x="8457609" y="0"/>
            <a:ext cx="3734392" cy="48264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等线" panose="02110004020202020204"/>
                <a:ea typeface="+mn-ea"/>
                <a:cs typeface="+mn-cs"/>
              </a:defRPr>
            </a:lvl1pPr>
            <a:lvl2pPr marL="457200" algn="l" defTabSz="914400" rtl="0" eaLnBrk="1" latinLnBrk="0" hangingPunct="1">
              <a:defRPr sz="1800" kern="1200">
                <a:solidFill>
                  <a:srgbClr val="FFFFFF"/>
                </a:solidFill>
                <a:latin typeface="等线" panose="02110004020202020204"/>
                <a:ea typeface="+mn-ea"/>
                <a:cs typeface="+mn-cs"/>
              </a:defRPr>
            </a:lvl2pPr>
            <a:lvl3pPr marL="914400" algn="l" defTabSz="914400" rtl="0" eaLnBrk="1" latinLnBrk="0" hangingPunct="1">
              <a:defRPr sz="1800" kern="1200">
                <a:solidFill>
                  <a:srgbClr val="FFFFFF"/>
                </a:solidFill>
                <a:latin typeface="等线" panose="02110004020202020204"/>
                <a:ea typeface="+mn-ea"/>
                <a:cs typeface="+mn-cs"/>
              </a:defRPr>
            </a:lvl3pPr>
            <a:lvl4pPr marL="1371600" algn="l" defTabSz="914400" rtl="0" eaLnBrk="1" latinLnBrk="0" hangingPunct="1">
              <a:defRPr sz="1800" kern="1200">
                <a:solidFill>
                  <a:srgbClr val="FFFFFF"/>
                </a:solidFill>
                <a:latin typeface="等线" panose="02110004020202020204"/>
                <a:ea typeface="+mn-ea"/>
                <a:cs typeface="+mn-cs"/>
              </a:defRPr>
            </a:lvl4pPr>
            <a:lvl5pPr marL="1828800" algn="l" defTabSz="914400" rtl="0" eaLnBrk="1" latinLnBrk="0" hangingPunct="1">
              <a:defRPr sz="1800" kern="1200">
                <a:solidFill>
                  <a:srgbClr val="FFFFFF"/>
                </a:solidFill>
                <a:latin typeface="等线" panose="02110004020202020204"/>
                <a:ea typeface="+mn-ea"/>
                <a:cs typeface="+mn-cs"/>
              </a:defRPr>
            </a:lvl5pPr>
            <a:lvl6pPr marL="2286000" algn="l" defTabSz="914400" rtl="0" eaLnBrk="1" latinLnBrk="0" hangingPunct="1">
              <a:defRPr sz="1800" kern="1200">
                <a:solidFill>
                  <a:srgbClr val="FFFFFF"/>
                </a:solidFill>
                <a:latin typeface="等线" panose="02110004020202020204"/>
                <a:ea typeface="+mn-ea"/>
                <a:cs typeface="+mn-cs"/>
              </a:defRPr>
            </a:lvl6pPr>
            <a:lvl7pPr marL="2743200" algn="l" defTabSz="914400" rtl="0" eaLnBrk="1" latinLnBrk="0" hangingPunct="1">
              <a:defRPr sz="1800" kern="1200">
                <a:solidFill>
                  <a:srgbClr val="FFFFFF"/>
                </a:solidFill>
                <a:latin typeface="等线" panose="02110004020202020204"/>
                <a:ea typeface="+mn-ea"/>
                <a:cs typeface="+mn-cs"/>
              </a:defRPr>
            </a:lvl7pPr>
            <a:lvl8pPr marL="3200400" algn="l" defTabSz="914400" rtl="0" eaLnBrk="1" latinLnBrk="0" hangingPunct="1">
              <a:defRPr sz="1800" kern="1200">
                <a:solidFill>
                  <a:srgbClr val="FFFFFF"/>
                </a:solidFill>
                <a:latin typeface="等线" panose="02110004020202020204"/>
                <a:ea typeface="+mn-ea"/>
                <a:cs typeface="+mn-cs"/>
              </a:defRPr>
            </a:lvl8pPr>
            <a:lvl9pPr marL="3657600" algn="l" defTabSz="914400" rtl="0" eaLnBrk="1" latinLnBrk="0" hangingPunct="1">
              <a:defRPr sz="1800" kern="1200">
                <a:solidFill>
                  <a:srgbClr val="FFFFFF"/>
                </a:solidFill>
                <a:latin typeface="等线" panose="02110004020202020204"/>
                <a:ea typeface="+mn-ea"/>
                <a:cs typeface="+mn-cs"/>
              </a:defRPr>
            </a:lvl9pPr>
          </a:lstStyle>
          <a:p>
            <a:pPr algn="ctr"/>
            <a:endParaRPr lang="en-ID">
              <a:solidFill>
                <a:schemeClr val="lt1"/>
              </a:solidFill>
              <a:latin typeface="微软雅黑" panose="020b0503020204020204" pitchFamily="34" charset="-122"/>
              <a:ea typeface="微软雅黑" panose="020b0503020204020204" pitchFamily="34" charset="-122"/>
            </a:endParaRPr>
          </a:p>
        </p:txBody>
      </p:sp>
      <p:sp>
        <p:nvSpPr>
          <p:cNvPr id="29" name="Shape1"/>
          <p:cNvSpPr/>
          <p:nvPr>
            <p:custDataLst>
              <p:tags r:id="rId4"/>
            </p:custDataLst>
          </p:nvPr>
        </p:nvSpPr>
        <p:spPr>
          <a:xfrm>
            <a:off x="6504973" y="562662"/>
            <a:ext cx="5045717" cy="5732675"/>
          </a:xfrm>
          <a:prstGeom prst="round2DiagRect">
            <a:avLst>
              <a:gd name="adj1" fmla="val 5592"/>
              <a:gd name="adj2" fmla="val 0"/>
            </a:avLst>
          </a:prstGeom>
          <a:blipFill>
            <a:blip r:embed="rId5"/>
            <a:stretch>
              <a:fillRect l="-35232" r="-3523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等线" panose="02110004020202020204"/>
                <a:ea typeface="+mn-ea"/>
                <a:cs typeface="+mn-cs"/>
              </a:defRPr>
            </a:lvl1pPr>
            <a:lvl2pPr marL="457200" algn="l" defTabSz="914400" rtl="0" eaLnBrk="1" latinLnBrk="0" hangingPunct="1">
              <a:defRPr sz="1800" kern="1200">
                <a:solidFill>
                  <a:srgbClr val="FFFFFF"/>
                </a:solidFill>
                <a:latin typeface="等线" panose="02110004020202020204"/>
                <a:ea typeface="+mn-ea"/>
                <a:cs typeface="+mn-cs"/>
              </a:defRPr>
            </a:lvl2pPr>
            <a:lvl3pPr marL="914400" algn="l" defTabSz="914400" rtl="0" eaLnBrk="1" latinLnBrk="0" hangingPunct="1">
              <a:defRPr sz="1800" kern="1200">
                <a:solidFill>
                  <a:srgbClr val="FFFFFF"/>
                </a:solidFill>
                <a:latin typeface="等线" panose="02110004020202020204"/>
                <a:ea typeface="+mn-ea"/>
                <a:cs typeface="+mn-cs"/>
              </a:defRPr>
            </a:lvl3pPr>
            <a:lvl4pPr marL="1371600" algn="l" defTabSz="914400" rtl="0" eaLnBrk="1" latinLnBrk="0" hangingPunct="1">
              <a:defRPr sz="1800" kern="1200">
                <a:solidFill>
                  <a:srgbClr val="FFFFFF"/>
                </a:solidFill>
                <a:latin typeface="等线" panose="02110004020202020204"/>
                <a:ea typeface="+mn-ea"/>
                <a:cs typeface="+mn-cs"/>
              </a:defRPr>
            </a:lvl4pPr>
            <a:lvl5pPr marL="1828800" algn="l" defTabSz="914400" rtl="0" eaLnBrk="1" latinLnBrk="0" hangingPunct="1">
              <a:defRPr sz="1800" kern="1200">
                <a:solidFill>
                  <a:srgbClr val="FFFFFF"/>
                </a:solidFill>
                <a:latin typeface="等线" panose="02110004020202020204"/>
                <a:ea typeface="+mn-ea"/>
                <a:cs typeface="+mn-cs"/>
              </a:defRPr>
            </a:lvl5pPr>
            <a:lvl6pPr marL="2286000" algn="l" defTabSz="914400" rtl="0" eaLnBrk="1" latinLnBrk="0" hangingPunct="1">
              <a:defRPr sz="1800" kern="1200">
                <a:solidFill>
                  <a:srgbClr val="FFFFFF"/>
                </a:solidFill>
                <a:latin typeface="等线" panose="02110004020202020204"/>
                <a:ea typeface="+mn-ea"/>
                <a:cs typeface="+mn-cs"/>
              </a:defRPr>
            </a:lvl6pPr>
            <a:lvl7pPr marL="2743200" algn="l" defTabSz="914400" rtl="0" eaLnBrk="1" latinLnBrk="0" hangingPunct="1">
              <a:defRPr sz="1800" kern="1200">
                <a:solidFill>
                  <a:srgbClr val="FFFFFF"/>
                </a:solidFill>
                <a:latin typeface="等线" panose="02110004020202020204"/>
                <a:ea typeface="+mn-ea"/>
                <a:cs typeface="+mn-cs"/>
              </a:defRPr>
            </a:lvl7pPr>
            <a:lvl8pPr marL="3200400" algn="l" defTabSz="914400" rtl="0" eaLnBrk="1" latinLnBrk="0" hangingPunct="1">
              <a:defRPr sz="1800" kern="1200">
                <a:solidFill>
                  <a:srgbClr val="FFFFFF"/>
                </a:solidFill>
                <a:latin typeface="等线" panose="02110004020202020204"/>
                <a:ea typeface="+mn-ea"/>
                <a:cs typeface="+mn-cs"/>
              </a:defRPr>
            </a:lvl8pPr>
            <a:lvl9pPr marL="3657600" algn="l" defTabSz="914400" rtl="0" eaLnBrk="1" latinLnBrk="0" hangingPunct="1">
              <a:defRPr sz="1800" kern="1200">
                <a:solidFill>
                  <a:srgbClr val="FFFFFF"/>
                </a:solidFill>
                <a:latin typeface="等线" panose="02110004020202020204"/>
                <a:ea typeface="+mn-ea"/>
                <a:cs typeface="+mn-cs"/>
              </a:defRPr>
            </a:lvl9pPr>
          </a:lstStyle>
          <a:p>
            <a:pPr algn="ctr"/>
            <a:endParaRPr lang="en-ID">
              <a:latin typeface="微软雅黑" panose="020b0503020204020204" pitchFamily="34" charset="-122"/>
              <a:ea typeface="微软雅黑" panose="020b0503020204020204" pitchFamily="34" charset="-122"/>
            </a:endParaRPr>
          </a:p>
        </p:txBody>
      </p:sp>
      <p:sp>
        <p:nvSpPr>
          <p:cNvPr id="3" name="Text1">
            <a:extLst>
              <a:ext uri="{FF2B5EF4-FFF2-40B4-BE49-F238E27FC236}">
                <a16:creationId xmlns:a16="http://schemas.microsoft.com/office/drawing/2014/main" id="{F3E8802C-7C1E-D562-96A8-A77CB1B3FAB7}"/>
              </a:ext>
            </a:extLst>
          </p:cNvPr>
          <p:cNvSpPr txBox="1"/>
          <p:nvPr>
            <p:custDataLst>
              <p:tags r:id="rId6"/>
            </p:custDataLst>
          </p:nvPr>
        </p:nvSpPr>
        <p:spPr>
          <a:xfrm>
            <a:off x="641310" y="2171417"/>
            <a:ext cx="5347349" cy="3965130"/>
          </a:xfrm>
          <a:prstGeom prst="rect">
            <a:avLst/>
          </a:prstGeom>
          <a:noFill/>
          <a:ln>
            <a:noFill/>
          </a:ln>
        </p:spPr>
        <p:txBody>
          <a:bodyPr spcFirstLastPara="1" wrap="square" lIns="60950" tIns="30466" rIns="60950" bIns="30466"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50000"/>
              </a:lnSpc>
              <a:spcBef>
                <a:spcPct val="0"/>
              </a:spcBef>
              <a:spcAft>
                <a:spcPct val="0"/>
              </a:spcAft>
              <a:buClrTx/>
              <a:buSzTx/>
              <a:buFontTx/>
              <a:buNone/>
              <a:defRPr/>
            </a:pPr>
            <a:r>
              <a:rPr kumimoji="0" lang="zh-CN" altLang="en-US" sz="1600" b="1" i="0" u="none" strike="noStrike" kern="120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1.ID3算法准确性高</a:t>
            </a:r>
          </a:p>
          <a:p>
            <a:pPr marL="0" marR="0" lvl="0" indent="0" algn="just" defTabSz="914400" rtl="0" eaLnBrk="1" fontAlgn="auto" latinLnBrk="0" hangingPunct="1">
              <a:lnSpc>
                <a:spcPct val="100000"/>
              </a:lnSpc>
              <a:spcBef>
                <a:spcPts val="1800"/>
              </a:spcBef>
              <a:spcAft>
                <a:spcPct val="0"/>
              </a:spcAft>
              <a:buClrTx/>
              <a:buSzTx/>
              <a:buFontTx/>
              <a:buNone/>
              <a:defRPr/>
            </a:pPr>
            <a:r>
              <a:rPr kumimoji="0" lang="zh-CN" altLang="en-US" sz="1200" b="0" i="0" u="none" strike="noStrike" kern="1200" cap="none" spc="0" normalizeH="0" baseline="0" noProof="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ID3算法在心脏病风险评估中表现出色，其准确率高达90%以上，能有效识别高风险患者，为早期干预提供有力支持。</a:t>
            </a:r>
          </a:p>
          <a:p>
            <a:pPr marL="0" marR="0" lvl="0" indent="0" algn="just" defTabSz="914400" rtl="0" eaLnBrk="1" fontAlgn="auto" latinLnBrk="0" hangingPunct="1">
              <a:lnSpc>
                <a:spcPct val="100000"/>
              </a:lnSpc>
              <a:spcBef>
                <a:spcPts val="1800"/>
              </a:spcBef>
              <a:spcAft>
                <a:spcPct val="0"/>
              </a:spcAft>
              <a:buClrTx/>
              <a:buSzTx/>
              <a:buFontTx/>
              <a:buNone/>
              <a:defRPr/>
            </a:pPr>
            <a:r>
              <a:rPr kumimoji="0" lang="zh-CN" altLang="en-US" sz="1600" b="1" i="0" u="none" strike="noStrike" kern="120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2.ID3算法适应性强</a:t>
            </a:r>
          </a:p>
          <a:p>
            <a:pPr marL="0" marR="0" lvl="0" indent="0" algn="just" defTabSz="914400" rtl="0" eaLnBrk="1" fontAlgn="auto" latinLnBrk="0" hangingPunct="1">
              <a:lnSpc>
                <a:spcPct val="100000"/>
              </a:lnSpc>
              <a:spcBef>
                <a:spcPts val="1800"/>
              </a:spcBef>
              <a:spcAft>
                <a:spcPct val="0"/>
              </a:spcAft>
              <a:buClrTx/>
              <a:buSzTx/>
              <a:buFontTx/>
              <a:buNone/>
              <a:defRPr/>
            </a:pPr>
            <a:r>
              <a:rPr kumimoji="0" lang="zh-CN" altLang="en-US" sz="1200" b="0" i="0" u="none" strike="noStrike" kern="1200" cap="none" spc="0" normalizeH="0" baseline="0" noProof="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ID3算法能灵活处理各种心脏病风险因素，适应不同人群和地域特点，为个性化风险评估提供可靠依据。</a:t>
            </a:r>
          </a:p>
          <a:p>
            <a:pPr marL="0" marR="0" lvl="0" indent="0" algn="just" defTabSz="914400" rtl="0" eaLnBrk="1" fontAlgn="auto" latinLnBrk="0" hangingPunct="1">
              <a:lnSpc>
                <a:spcPct val="100000"/>
              </a:lnSpc>
              <a:spcBef>
                <a:spcPts val="1800"/>
              </a:spcBef>
              <a:spcAft>
                <a:spcPct val="0"/>
              </a:spcAft>
              <a:buClrTx/>
              <a:buSzTx/>
              <a:buFontTx/>
              <a:buNone/>
              <a:defRPr/>
            </a:pPr>
            <a:r>
              <a:rPr kumimoji="0" lang="zh-CN" altLang="en-US" sz="1600" b="1" i="0" u="none" strike="noStrike" kern="120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3.ID3算法计算效率高</a:t>
            </a:r>
          </a:p>
          <a:p>
            <a:pPr marL="0" marR="0" lvl="0" indent="0" algn="just" defTabSz="914400" rtl="0" eaLnBrk="1" fontAlgn="auto" latinLnBrk="0" hangingPunct="1">
              <a:lnSpc>
                <a:spcPct val="100000"/>
              </a:lnSpc>
              <a:spcBef>
                <a:spcPts val="1800"/>
              </a:spcBef>
              <a:spcAft>
                <a:spcPct val="0"/>
              </a:spcAft>
              <a:buClrTx/>
              <a:buSzTx/>
              <a:buFontTx/>
              <a:buNone/>
              <a:defRPr/>
            </a:pPr>
            <a:r>
              <a:rPr kumimoji="0" lang="zh-CN" altLang="en-US" sz="1200" b="0" i="0" u="none" strike="noStrike" kern="1200" cap="none" spc="0" normalizeH="0" baseline="0" noProof="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ID3算法在构建决策树时，采用自顶向下的贪婪搜索策略，计算效率高，能在短时间内完成大量数据的处理和分析。</a:t>
            </a:r>
          </a:p>
        </p:txBody>
      </p:sp>
      <p:sp>
        <p:nvSpPr>
          <p:cNvPr id="4" name="Text2">
            <a:extLst>
              <a:ext uri="{FF2B5EF4-FFF2-40B4-BE49-F238E27FC236}">
                <a16:creationId xmlns:a16="http://schemas.microsoft.com/office/drawing/2014/main" id="{91FB0A39-A218-C4AC-D8F2-156118687C1B}"/>
              </a:ext>
            </a:extLst>
          </p:cNvPr>
          <p:cNvSpPr txBox="1"/>
          <p:nvPr>
            <p:custDataLst>
              <p:tags r:id="rId7"/>
            </p:custDataLst>
          </p:nvPr>
        </p:nvSpPr>
        <p:spPr>
          <a:xfrm>
            <a:off x="620143" y="695533"/>
            <a:ext cx="5367625" cy="1295771"/>
          </a:xfrm>
          <a:prstGeom prst="rect">
            <a:avLst/>
          </a:prstGeom>
          <a:noFill/>
        </p:spPr>
        <p:txBody>
          <a:bodyPr wrap="square" rtlCol="0" anchor="b"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ct val="0"/>
              </a:spcBef>
              <a:spcAft>
                <a:spcPct val="0"/>
              </a:spcAft>
              <a:buClrTx/>
              <a:buSzTx/>
              <a:buFontTx/>
              <a:buNone/>
              <a:defRPr/>
            </a:pPr>
            <a:r>
              <a:rPr lang="en-US" altLang="zh-CN" sz="32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ID3算法概述:算法原理</a:t>
            </a:r>
          </a:p>
        </p:txBody>
      </p:sp>
    </p:spTree>
    <p:custDataLst>
      <p:tags r:id="rId8"/>
    </p:custDataLst>
  </p:cSld>
  <p:clrMapOvr>
    <a:masterClrMapping/>
  </p:clrMapOvr>
  <mc:AlternateContent>
    <mc:Choice xmlns:p14="http://schemas.microsoft.com/office/powerpoint/2010/main" Requires="p14">
      <p:transition spd="slow" p14:dur="2000">
        <p:cover dir="lu"/>
      </p:transition>
    </mc:Choice>
    <mc:Fallback>
      <p:transition spd="slow">
        <p:cover dir="lu"/>
      </p:transition>
    </mc:Fallback>
  </mc:AlternateContent>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content">
    <p:spTree>
      <p:nvGrpSpPr>
        <p:cNvPr id="1" name=""/>
        <p:cNvGrpSpPr/>
        <p:nvPr/>
      </p:nvGrpSpPr>
      <p:grpSpPr>
        <a:xfrm>
          <a:off x="0" y="0"/>
          <a:ext cx="0" cy="0"/>
        </a:xfrm>
      </p:grpSpPr>
      <p:sp>
        <p:nvSpPr>
          <p:cNvPr id="8" name="矩形 7"/>
          <p:cNvSpPr/>
          <p:nvPr>
            <p:custDataLst>
              <p:tags r:id="rId3"/>
            </p:custDataLst>
          </p:nvPr>
        </p:nvSpPr>
        <p:spPr>
          <a:xfrm>
            <a:off x="1191375" y="718524"/>
            <a:ext cx="4105849" cy="6140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6" name="Shape1">
            <a:extLst>
              <a:ext uri="{FF2B5EF4-FFF2-40B4-BE49-F238E27FC236}">
                <a16:creationId xmlns:a16="http://schemas.microsoft.com/office/drawing/2014/main" id="{05D573CC-6252-F283-0646-509B02106887}"/>
              </a:ext>
            </a:extLst>
          </p:cNvPr>
          <p:cNvSpPr/>
          <p:nvPr>
            <p:custDataLst>
              <p:tags r:id="rId4"/>
            </p:custDataLst>
          </p:nvPr>
        </p:nvSpPr>
        <p:spPr>
          <a:xfrm flipH="1">
            <a:off x="428262" y="367506"/>
            <a:ext cx="4507761" cy="6103144"/>
          </a:xfrm>
          <a:custGeom>
            <a:gdLst>
              <a:gd name="connsiteX0" fmla="*/ 4507761 w 4507761"/>
              <a:gd name="connsiteY0" fmla="*/ 0 h 6103144"/>
              <a:gd name="connsiteX1" fmla="*/ 0 w 4507761"/>
              <a:gd name="connsiteY1" fmla="*/ 0 h 6103144"/>
              <a:gd name="connsiteX2" fmla="*/ 0 w 4507761"/>
              <a:gd name="connsiteY2" fmla="*/ 5078573 h 6103144"/>
              <a:gd name="connsiteX3" fmla="*/ 1002166 w 4507761"/>
              <a:gd name="connsiteY3" fmla="*/ 6103144 h 6103144"/>
              <a:gd name="connsiteX4" fmla="*/ 4507761 w 4507761"/>
              <a:gd name="connsiteY4" fmla="*/ 6103144 h 6103144"/>
            </a:gdLst>
            <a:cxnLst>
              <a:cxn ang="0">
                <a:pos x="connsiteX0" y="connsiteY0"/>
              </a:cxn>
              <a:cxn ang="0">
                <a:pos x="connsiteX1" y="connsiteY1"/>
              </a:cxn>
              <a:cxn ang="0">
                <a:pos x="connsiteX2" y="connsiteY2"/>
              </a:cxn>
              <a:cxn ang="0">
                <a:pos x="connsiteX3" y="connsiteY3"/>
              </a:cxn>
              <a:cxn ang="0">
                <a:pos x="connsiteX4" y="connsiteY4"/>
              </a:cxn>
            </a:cxnLst>
            <a:rect l="l" t="t" r="r" b="b"/>
            <a:pathLst>
              <a:path w="4507761" h="6103144">
                <a:moveTo>
                  <a:pt x="4507761" y="0"/>
                </a:moveTo>
                <a:lnTo>
                  <a:pt x="0" y="0"/>
                </a:lnTo>
                <a:lnTo>
                  <a:pt x="0" y="5078573"/>
                </a:lnTo>
                <a:lnTo>
                  <a:pt x="1002166" y="6103144"/>
                </a:lnTo>
                <a:lnTo>
                  <a:pt x="4507761" y="6103144"/>
                </a:lnTo>
                <a:close/>
              </a:path>
            </a:pathLst>
          </a:custGeom>
          <a:blipFill>
            <a:blip r:embed="rId5"/>
            <a:stretch>
              <a:fillRect l="-51569" r="-51569"/>
            </a:stretch>
          </a:blip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lvl="0" algn="ctr">
              <a:buClrTx/>
              <a:buSzTx/>
              <a:buFontTx/>
            </a:pPr>
            <a:endParaRPr lang="zh-CN" altLang="en-US">
              <a:latin typeface="微软雅黑" panose="020b0503020204020204" pitchFamily="34" charset="-122"/>
              <a:ea typeface="微软雅黑" panose="020b0503020204020204" pitchFamily="34" charset="-122"/>
              <a:sym typeface="+mn-ea"/>
            </a:endParaRPr>
          </a:p>
        </p:txBody>
      </p:sp>
      <p:sp>
        <p:nvSpPr>
          <p:cNvPr id="14" name="任意多边形: 形状 13"/>
          <p:cNvSpPr/>
          <p:nvPr>
            <p:custDataLst>
              <p:tags r:id="rId6"/>
            </p:custDataLst>
          </p:nvPr>
        </p:nvSpPr>
        <p:spPr>
          <a:xfrm rot="5400000">
            <a:off x="3921288" y="5455915"/>
            <a:ext cx="1025366" cy="1004103"/>
          </a:xfrm>
          <a:custGeom>
            <a:gdLst>
              <a:gd name="connsiteX0" fmla="*/ 0 w 1970124"/>
              <a:gd name="connsiteY0" fmla="*/ 0 h 1970123"/>
              <a:gd name="connsiteX1" fmla="*/ 1970124 w 1970124"/>
              <a:gd name="connsiteY1" fmla="*/ 1970123 h 1970123"/>
              <a:gd name="connsiteX2" fmla="*/ 0 w 1970124"/>
              <a:gd name="connsiteY2" fmla="*/ 1970123 h 1970123"/>
            </a:gdLst>
            <a:cxnLst>
              <a:cxn ang="0">
                <a:pos x="connsiteX0" y="connsiteY0"/>
              </a:cxn>
              <a:cxn ang="0">
                <a:pos x="connsiteX1" y="connsiteY1"/>
              </a:cxn>
              <a:cxn ang="0">
                <a:pos x="connsiteX2" y="connsiteY2"/>
              </a:cxn>
            </a:cxnLst>
            <a:rect l="l" t="t" r="r" b="b"/>
            <a:pathLst>
              <a:path w="1970124" h="1970123">
                <a:moveTo>
                  <a:pt x="0" y="0"/>
                </a:moveTo>
                <a:lnTo>
                  <a:pt x="1970124" y="1970123"/>
                </a:lnTo>
                <a:lnTo>
                  <a:pt x="0" y="1970123"/>
                </a:lnTo>
                <a:close/>
              </a:path>
            </a:pathLst>
          </a:custGeom>
          <a:solidFill>
            <a:schemeClr val="bg1"/>
          </a:solidFill>
          <a:ln>
            <a:noFill/>
          </a:ln>
          <a:effectLst>
            <a:outerShdw blurRad="177800" dist="50800" dir="5400000" sx="99000" sy="99000" algn="ctr" rotWithShape="0">
              <a:schemeClr val="accent1">
                <a:lumMod val="50000"/>
                <a:alpha val="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3" name="Text1">
            <a:extLst>
              <a:ext uri="{FF2B5EF4-FFF2-40B4-BE49-F238E27FC236}">
                <a16:creationId xmlns:a16="http://schemas.microsoft.com/office/drawing/2014/main" id="{EF71DAB5-D42A-AD0E-EE9B-E8ED5CD276C2}"/>
              </a:ext>
            </a:extLst>
          </p:cNvPr>
          <p:cNvSpPr txBox="1"/>
          <p:nvPr>
            <p:custDataLst>
              <p:tags r:id="rId7"/>
            </p:custDataLst>
          </p:nvPr>
        </p:nvSpPr>
        <p:spPr>
          <a:xfrm>
            <a:off x="5810664" y="447334"/>
            <a:ext cx="5945581" cy="1295771"/>
          </a:xfrm>
          <a:prstGeom prst="rect">
            <a:avLst/>
          </a:prstGeom>
          <a:noFill/>
        </p:spPr>
        <p:txBody>
          <a:bodyPr wrap="square" rtlCol="0" anchor="b"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ct val="0"/>
              </a:spcBef>
              <a:spcAft>
                <a:spcPct val="0"/>
              </a:spcAft>
              <a:buClrTx/>
              <a:buSzTx/>
              <a:buFontTx/>
              <a:buNone/>
              <a:defRPr/>
            </a:pPr>
            <a:r>
              <a:rPr lang="en-US" altLang="zh-CN" sz="32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流程图和伪代码</a:t>
            </a:r>
          </a:p>
        </p:txBody>
      </p:sp>
      <p:sp>
        <p:nvSpPr>
          <p:cNvPr id="4" name="Text2">
            <a:extLst>
              <a:ext uri="{FF2B5EF4-FFF2-40B4-BE49-F238E27FC236}">
                <a16:creationId xmlns:a16="http://schemas.microsoft.com/office/drawing/2014/main" id="{625C1B4E-A0C5-D8DE-E74A-27C0314A8F7B}"/>
              </a:ext>
            </a:extLst>
          </p:cNvPr>
          <p:cNvSpPr txBox="1"/>
          <p:nvPr>
            <p:custDataLst>
              <p:tags r:id="rId8"/>
            </p:custDataLst>
          </p:nvPr>
        </p:nvSpPr>
        <p:spPr>
          <a:xfrm>
            <a:off x="5810491" y="1923218"/>
            <a:ext cx="5953247" cy="4487448"/>
          </a:xfrm>
          <a:prstGeom prst="rect">
            <a:avLst/>
          </a:prstGeom>
          <a:noFill/>
          <a:ln>
            <a:noFill/>
          </a:ln>
        </p:spPr>
        <p:txBody>
          <a:bodyPr spcFirstLastPara="1" wrap="square" lIns="60950" tIns="30466" rIns="60950" bIns="30466"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50000"/>
              </a:lnSpc>
              <a:spcBef>
                <a:spcPct val="0"/>
              </a:spcBef>
              <a:spcAft>
                <a:spcPct val="0"/>
              </a:spcAft>
              <a:buClrTx/>
              <a:buSzTx/>
              <a:buFontTx/>
              <a:buNone/>
              <a:defRPr/>
            </a:pPr>
            <a:r>
              <a:rPr kumimoji="0" lang="zh-CN" altLang="en-US" sz="1600" b="1" i="0" u="none" strike="noStrike" kern="120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1.ID3算法准确性高</a:t>
            </a:r>
          </a:p>
          <a:p>
            <a:pPr marL="0" marR="0" lvl="0" indent="0" algn="just" defTabSz="914400" rtl="0" eaLnBrk="1" fontAlgn="auto" latinLnBrk="0" hangingPunct="1">
              <a:lnSpc>
                <a:spcPct val="100000"/>
              </a:lnSpc>
              <a:spcBef>
                <a:spcPts val="1800"/>
              </a:spcBef>
              <a:spcAft>
                <a:spcPct val="0"/>
              </a:spcAft>
              <a:buClrTx/>
              <a:buSzTx/>
              <a:buFontTx/>
              <a:buNone/>
              <a:defRPr/>
            </a:pPr>
            <a:r>
              <a:rPr kumimoji="0" lang="zh-CN" altLang="en-US" sz="1200" b="0" i="0" u="none" strike="noStrike" kern="1200" cap="none" spc="0" normalizeH="0" baseline="0" noProof="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ID3算法在心脏病风险评估中准确率超过90%，能有效识别高风险个体，为早期干预提供有力支持。</a:t>
            </a:r>
          </a:p>
          <a:p>
            <a:pPr marL="0" marR="0" lvl="0" indent="0" algn="just" defTabSz="914400" rtl="0" eaLnBrk="1" fontAlgn="auto" latinLnBrk="0" hangingPunct="1">
              <a:lnSpc>
                <a:spcPct val="100000"/>
              </a:lnSpc>
              <a:spcBef>
                <a:spcPts val="1800"/>
              </a:spcBef>
              <a:spcAft>
                <a:spcPct val="0"/>
              </a:spcAft>
              <a:buClrTx/>
              <a:buSzTx/>
              <a:buFontTx/>
              <a:buNone/>
              <a:defRPr/>
            </a:pPr>
            <a:r>
              <a:rPr kumimoji="0" lang="zh-CN" altLang="en-US" sz="1600" b="1" i="0" u="none" strike="noStrike" kern="120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2.数据预处理关键</a:t>
            </a:r>
          </a:p>
          <a:p>
            <a:pPr marL="0" marR="0" lvl="0" indent="0" algn="just" defTabSz="914400" rtl="0" eaLnBrk="1" fontAlgn="auto" latinLnBrk="0" hangingPunct="1">
              <a:lnSpc>
                <a:spcPct val="100000"/>
              </a:lnSpc>
              <a:spcBef>
                <a:spcPts val="1800"/>
              </a:spcBef>
              <a:spcAft>
                <a:spcPct val="0"/>
              </a:spcAft>
              <a:buClrTx/>
              <a:buSzTx/>
              <a:buFontTx/>
              <a:buNone/>
              <a:defRPr/>
            </a:pPr>
            <a:r>
              <a:rPr kumimoji="0" lang="zh-CN" altLang="en-US" sz="1200" b="0" i="0" u="none" strike="noStrike" kern="1200" cap="none" spc="0" normalizeH="0" baseline="0" noProof="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数据清洗和特征选择对ID3算法性能至关重要，优化预处理流程能显著提升预测模型的稳定性和精度。</a:t>
            </a:r>
          </a:p>
          <a:p>
            <a:pPr marL="0" marR="0" lvl="0" indent="0" algn="just" defTabSz="914400" rtl="0" eaLnBrk="1" fontAlgn="auto" latinLnBrk="0" hangingPunct="1">
              <a:lnSpc>
                <a:spcPct val="100000"/>
              </a:lnSpc>
              <a:spcBef>
                <a:spcPts val="1800"/>
              </a:spcBef>
              <a:spcAft>
                <a:spcPct val="0"/>
              </a:spcAft>
              <a:buClrTx/>
              <a:buSzTx/>
              <a:buFontTx/>
              <a:buNone/>
              <a:defRPr/>
            </a:pPr>
            <a:r>
              <a:rPr kumimoji="0" lang="zh-CN" altLang="en-US" sz="1600" b="1" i="0" u="none" strike="noStrike" kern="120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3.特征选择影响预测</a:t>
            </a:r>
          </a:p>
          <a:p>
            <a:pPr marL="0" marR="0" lvl="0" indent="0" algn="just" defTabSz="914400" rtl="0" eaLnBrk="1" fontAlgn="auto" latinLnBrk="0" hangingPunct="1">
              <a:lnSpc>
                <a:spcPct val="100000"/>
              </a:lnSpc>
              <a:spcBef>
                <a:spcPts val="1800"/>
              </a:spcBef>
              <a:spcAft>
                <a:spcPct val="0"/>
              </a:spcAft>
              <a:buClrTx/>
              <a:buSzTx/>
              <a:buFontTx/>
              <a:buNone/>
              <a:defRPr/>
            </a:pPr>
            <a:r>
              <a:rPr kumimoji="0" lang="zh-CN" altLang="en-US" sz="1200" b="0" i="0" u="none" strike="noStrike" kern="1200" cap="none" spc="0" normalizeH="0" baseline="0" noProof="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选取与心脏病相关的关键特征，如血压、血脂等，能提升ID3算法的预测能力，使其更贴近实际风险情况。</a:t>
            </a:r>
          </a:p>
          <a:p>
            <a:pPr marL="0" marR="0" lvl="0" indent="0" algn="just" defTabSz="914400" rtl="0" eaLnBrk="1" fontAlgn="auto" latinLnBrk="0" hangingPunct="1">
              <a:lnSpc>
                <a:spcPct val="100000"/>
              </a:lnSpc>
              <a:spcBef>
                <a:spcPts val="1800"/>
              </a:spcBef>
              <a:spcAft>
                <a:spcPct val="0"/>
              </a:spcAft>
              <a:buClrTx/>
              <a:buSzTx/>
              <a:buFontTx/>
              <a:buNone/>
              <a:defRPr/>
            </a:pPr>
            <a:r>
              <a:rPr kumimoji="0" lang="zh-CN" altLang="en-US" sz="1600" b="1" i="0" u="none" strike="noStrike" kern="120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4.算法可优化提升</a:t>
            </a:r>
          </a:p>
          <a:p>
            <a:pPr marL="0" marR="0" lvl="0" indent="0" algn="just" defTabSz="914400" rtl="0" eaLnBrk="1" fontAlgn="auto" latinLnBrk="0" hangingPunct="1">
              <a:lnSpc>
                <a:spcPct val="100000"/>
              </a:lnSpc>
              <a:spcBef>
                <a:spcPts val="1800"/>
              </a:spcBef>
              <a:spcAft>
                <a:spcPct val="0"/>
              </a:spcAft>
              <a:buClrTx/>
              <a:buSzTx/>
              <a:buFontTx/>
              <a:buNone/>
              <a:defRPr/>
            </a:pPr>
            <a:r>
              <a:rPr kumimoji="0" lang="zh-CN" altLang="en-US" sz="1200" b="0" i="0" u="none" strike="noStrike" kern="1200" cap="none" spc="0" normalizeH="0" baseline="0" noProof="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通过优化ID3算法的剪枝策略和参数设置，能进一步提高心脏病风险评估的准确性和效率。</a:t>
            </a:r>
          </a:p>
        </p:txBody>
      </p:sp>
    </p:spTree>
    <p:custDataLst>
      <p:tags r:id="rId9"/>
    </p:custDataLst>
  </p:cSld>
  <p:clrMapOvr>
    <a:masterClrMapping/>
  </p:clrMapOvr>
  <mc:AlternateContent>
    <mc:Choice xmlns:p14="http://schemas.microsoft.com/office/powerpoint/2010/main" Requires="p14">
      <p:transition spd="slow" p14:dur="2000">
        <p:cover dir="lu"/>
      </p:transition>
    </mc:Choice>
    <mc:Fallback>
      <p:transition spd="slow">
        <p:cover dir="lu"/>
      </p:transition>
    </mc:Fallback>
  </mc:AlternateContent>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chapter_2">
    <p:bg>
      <p:bgPr>
        <a:solidFill>
          <a:schemeClr val="bg1"/>
        </a:solidFill>
        <a:effectLst/>
      </p:bgPr>
    </p:bg>
    <p:spTree>
      <p:nvGrpSpPr>
        <p:cNvPr id="1" name=""/>
        <p:cNvGrpSpPr/>
        <p:nvPr/>
      </p:nvGrpSpPr>
      <p:grpSpPr>
        <a:xfrm>
          <a:off x="0" y="0"/>
          <a:ext cx="0" cy="0"/>
        </a:xfrm>
      </p:grpSpPr>
      <p:sp>
        <p:nvSpPr>
          <p:cNvPr id="15" name="任意多边形: 形状 14">
            <a:extLst>
              <a:ext uri="{FF2B5EF4-FFF2-40B4-BE49-F238E27FC236}">
                <a16:creationId xmlns:a16="http://schemas.microsoft.com/office/drawing/2014/main" id="{175C1040-2F60-9A0C-329E-0937D6C9E84E}"/>
              </a:ext>
            </a:extLst>
          </p:cNvPr>
          <p:cNvSpPr/>
          <p:nvPr/>
        </p:nvSpPr>
        <p:spPr>
          <a:xfrm>
            <a:off x="6041391" y="4661782"/>
            <a:ext cx="6150609" cy="2196219"/>
          </a:xfrm>
          <a:custGeom>
            <a:gdLst>
              <a:gd name="connsiteX0" fmla="*/ 4870721 w 6150609"/>
              <a:gd name="connsiteY0" fmla="*/ 0 h 2196219"/>
              <a:gd name="connsiteX1" fmla="*/ 6150609 w 6150609"/>
              <a:gd name="connsiteY1" fmla="*/ 0 h 2196219"/>
              <a:gd name="connsiteX2" fmla="*/ 6150609 w 6150609"/>
              <a:gd name="connsiteY2" fmla="*/ 2196219 h 2196219"/>
              <a:gd name="connsiteX3" fmla="*/ 0 w 6150609"/>
              <a:gd name="connsiteY3" fmla="*/ 2196219 h 2196219"/>
              <a:gd name="connsiteX4" fmla="*/ 56789 w 6150609"/>
              <a:gd name="connsiteY4" fmla="*/ 2130660 h 2196219"/>
              <a:gd name="connsiteX5" fmla="*/ 4870721 w 6150609"/>
              <a:gd name="connsiteY5" fmla="*/ 0 h 2196219"/>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50609" h="2196219">
                <a:moveTo>
                  <a:pt x="4870721" y="0"/>
                </a:moveTo>
                <a:lnTo>
                  <a:pt x="6150609" y="0"/>
                </a:lnTo>
                <a:lnTo>
                  <a:pt x="6150609" y="2196219"/>
                </a:lnTo>
                <a:lnTo>
                  <a:pt x="0" y="2196219"/>
                </a:lnTo>
                <a:lnTo>
                  <a:pt x="56789" y="2130660"/>
                </a:lnTo>
                <a:cubicBezTo>
                  <a:pt x="1246442" y="821751"/>
                  <a:pt x="2962616" y="0"/>
                  <a:pt x="4870721"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rgbClr val="FFFFFF"/>
                </a:solidFill>
                <a:latin typeface="等线" panose="02110004020202020204"/>
                <a:ea typeface="+mn-ea"/>
                <a:cs typeface="+mn-cs"/>
              </a:defRPr>
            </a:lvl1pPr>
            <a:lvl2pPr marL="457200" algn="l" defTabSz="914400" rtl="0" eaLnBrk="1" latinLnBrk="0" hangingPunct="1">
              <a:defRPr sz="1800" kern="1200">
                <a:solidFill>
                  <a:srgbClr val="FFFFFF"/>
                </a:solidFill>
                <a:latin typeface="等线" panose="02110004020202020204"/>
                <a:ea typeface="+mn-ea"/>
                <a:cs typeface="+mn-cs"/>
              </a:defRPr>
            </a:lvl2pPr>
            <a:lvl3pPr marL="914400" algn="l" defTabSz="914400" rtl="0" eaLnBrk="1" latinLnBrk="0" hangingPunct="1">
              <a:defRPr sz="1800" kern="1200">
                <a:solidFill>
                  <a:srgbClr val="FFFFFF"/>
                </a:solidFill>
                <a:latin typeface="等线" panose="02110004020202020204"/>
                <a:ea typeface="+mn-ea"/>
                <a:cs typeface="+mn-cs"/>
              </a:defRPr>
            </a:lvl3pPr>
            <a:lvl4pPr marL="1371600" algn="l" defTabSz="914400" rtl="0" eaLnBrk="1" latinLnBrk="0" hangingPunct="1">
              <a:defRPr sz="1800" kern="1200">
                <a:solidFill>
                  <a:srgbClr val="FFFFFF"/>
                </a:solidFill>
                <a:latin typeface="等线" panose="02110004020202020204"/>
                <a:ea typeface="+mn-ea"/>
                <a:cs typeface="+mn-cs"/>
              </a:defRPr>
            </a:lvl4pPr>
            <a:lvl5pPr marL="1828800" algn="l" defTabSz="914400" rtl="0" eaLnBrk="1" latinLnBrk="0" hangingPunct="1">
              <a:defRPr sz="1800" kern="1200">
                <a:solidFill>
                  <a:srgbClr val="FFFFFF"/>
                </a:solidFill>
                <a:latin typeface="等线" panose="02110004020202020204"/>
                <a:ea typeface="+mn-ea"/>
                <a:cs typeface="+mn-cs"/>
              </a:defRPr>
            </a:lvl5pPr>
            <a:lvl6pPr marL="2286000" algn="l" defTabSz="914400" rtl="0" eaLnBrk="1" latinLnBrk="0" hangingPunct="1">
              <a:defRPr sz="1800" kern="1200">
                <a:solidFill>
                  <a:srgbClr val="FFFFFF"/>
                </a:solidFill>
                <a:latin typeface="等线" panose="02110004020202020204"/>
                <a:ea typeface="+mn-ea"/>
                <a:cs typeface="+mn-cs"/>
              </a:defRPr>
            </a:lvl6pPr>
            <a:lvl7pPr marL="2743200" algn="l" defTabSz="914400" rtl="0" eaLnBrk="1" latinLnBrk="0" hangingPunct="1">
              <a:defRPr sz="1800" kern="1200">
                <a:solidFill>
                  <a:srgbClr val="FFFFFF"/>
                </a:solidFill>
                <a:latin typeface="等线" panose="02110004020202020204"/>
                <a:ea typeface="+mn-ea"/>
                <a:cs typeface="+mn-cs"/>
              </a:defRPr>
            </a:lvl7pPr>
            <a:lvl8pPr marL="3200400" algn="l" defTabSz="914400" rtl="0" eaLnBrk="1" latinLnBrk="0" hangingPunct="1">
              <a:defRPr sz="1800" kern="1200">
                <a:solidFill>
                  <a:srgbClr val="FFFFFF"/>
                </a:solidFill>
                <a:latin typeface="等线" panose="02110004020202020204"/>
                <a:ea typeface="+mn-ea"/>
                <a:cs typeface="+mn-cs"/>
              </a:defRPr>
            </a:lvl8pPr>
            <a:lvl9pPr marL="3657600" algn="l" defTabSz="914400" rtl="0" eaLnBrk="1" latinLnBrk="0" hangingPunct="1">
              <a:defRPr sz="1800" kern="1200">
                <a:solidFill>
                  <a:srgbClr val="FFFFFF"/>
                </a:solidFill>
                <a:latin typeface="等线" panose="02110004020202020204"/>
                <a:ea typeface="+mn-ea"/>
                <a:cs typeface="+mn-cs"/>
              </a:defRPr>
            </a:lvl9pPr>
          </a:lstStyle>
          <a:p>
            <a:pPr algn="ctr"/>
            <a:endParaRPr lang="zh-CN" altLang="en-US"/>
          </a:p>
        </p:txBody>
      </p:sp>
      <p:sp>
        <p:nvSpPr>
          <p:cNvPr id="2" name="Text1">
            <a:extLst>
              <a:ext uri="{FF2B5EF4-FFF2-40B4-BE49-F238E27FC236}">
                <a16:creationId xmlns:a16="http://schemas.microsoft.com/office/drawing/2014/main" id="{D782D0B9-9B18-1026-D96F-D2671B2CD635}"/>
              </a:ext>
            </a:extLst>
          </p:cNvPr>
          <p:cNvSpPr txBox="1"/>
          <p:nvPr>
            <p:custDataLst>
              <p:tags r:id="rId3"/>
            </p:custDataLst>
          </p:nvPr>
        </p:nvSpPr>
        <p:spPr>
          <a:xfrm>
            <a:off x="952569" y="1172764"/>
            <a:ext cx="1904999" cy="1259734"/>
          </a:xfrm>
          <a:prstGeom prst="rect">
            <a:avLst/>
          </a:prstGeom>
          <a:noFill/>
        </p:spPr>
        <p:txBody>
          <a:bodyPr wrap="square" rtlCol="0" anchor="ctr">
            <a:normAutofit fontScale="97500"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ct val="0"/>
              </a:spcBef>
            </a:pPr>
            <a:r>
              <a:rPr lang="en-US" altLang="zh-CN" sz="7200" b="1">
                <a:solidFill>
                  <a:schemeClr val="accent1"/>
                </a:solidFill>
                <a:latin typeface="微软雅黑" panose="020b0503020204020204" pitchFamily="34" charset="-122"/>
                <a:ea typeface="微软雅黑" panose="020b0503020204020204" pitchFamily="34" charset="-122"/>
              </a:rPr>
              <a:t>03</a:t>
            </a:r>
          </a:p>
        </p:txBody>
      </p:sp>
      <p:sp>
        <p:nvSpPr>
          <p:cNvPr id="3" name="Text2">
            <a:extLst>
              <a:ext uri="{FF2B5EF4-FFF2-40B4-BE49-F238E27FC236}">
                <a16:creationId xmlns:a16="http://schemas.microsoft.com/office/drawing/2014/main" id="{95186D21-71B0-FE57-63BC-C07FD03C2736}"/>
              </a:ext>
            </a:extLst>
          </p:cNvPr>
          <p:cNvSpPr txBox="1"/>
          <p:nvPr>
            <p:custDataLst>
              <p:tags r:id="rId4"/>
            </p:custDataLst>
          </p:nvPr>
        </p:nvSpPr>
        <p:spPr>
          <a:xfrm>
            <a:off x="1132909" y="2987120"/>
            <a:ext cx="6291474" cy="1881505"/>
          </a:xfrm>
          <a:prstGeom prst="rect">
            <a:avLst/>
          </a:prstGeom>
          <a:noFill/>
        </p:spPr>
        <p:txBody>
          <a:bodyPr wrap="square" rtlCol="0" anchor="b" anchorCtr="0">
            <a:normAutofit lnSpcReduction="10000"/>
          </a:bodyPr>
          <a:lstStyle>
            <a:defPPr>
              <a:defRPr lang="en-US"/>
            </a:defPPr>
            <a:lvl1pPr marL="0" algn="l" defTabSz="914400" rtl="0" eaLnBrk="1" latinLnBrk="0" hangingPunct="1">
              <a:defRPr sz="11000" b="1" kern="1200" spc="-150">
                <a:solidFill>
                  <a:srgbClr val="8034FF"/>
                </a:solidFill>
                <a:latin typeface="Avenir LT Pro 65 Medium" panose="020b0603020203020204" pitchFamily="34" charset="0"/>
                <a:ea typeface="Inter Medium" panose="020b0502030000000004" pitchFamily="34" charset="0"/>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6000" spc="0">
                <a:solidFill>
                  <a:schemeClr val="tx1"/>
                </a:solidFill>
                <a:uFillTx/>
                <a:latin typeface="微软雅黑" panose="020b0503020204020204" pitchFamily="34" charset="-122"/>
                <a:ea typeface="微软雅黑" panose="020b0503020204020204" pitchFamily="34" charset="-122"/>
                <a:cs typeface="字体圈欣意冠黑体" panose="00000500000000000000" charset="-122"/>
                <a:sym typeface="+mn-lt"/>
              </a:rPr>
              <a:t>ID3算法在心病评估中的应用</a:t>
            </a:r>
          </a:p>
        </p:txBody>
      </p:sp>
      <p:sp>
        <p:nvSpPr>
          <p:cNvPr id="4" name="Text3">
            <a:extLst>
              <a:ext uri="{FF2B5EF4-FFF2-40B4-BE49-F238E27FC236}">
                <a16:creationId xmlns:a16="http://schemas.microsoft.com/office/drawing/2014/main" id="{A8C161BE-6EDC-6BE1-5019-5BF15A293E1A}"/>
              </a:ext>
            </a:extLst>
          </p:cNvPr>
          <p:cNvSpPr txBox="1"/>
          <p:nvPr>
            <p:custDataLst>
              <p:tags r:id="rId5"/>
            </p:custDataLst>
          </p:nvPr>
        </p:nvSpPr>
        <p:spPr>
          <a:xfrm>
            <a:off x="1132909" y="4937205"/>
            <a:ext cx="5800154" cy="748030"/>
          </a:xfrm>
          <a:prstGeom prst="rect">
            <a:avLst/>
          </a:prstGeom>
          <a:noFill/>
        </p:spPr>
        <p:txBody>
          <a:bodyPr wrap="square" rtlCol="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a:solidFill>
                  <a:schemeClr val="bg2"/>
                </a:solidFill>
                <a:uFillTx/>
                <a:latin typeface="微软雅黑" panose="020b0503020204020204" pitchFamily="34" charset="-122"/>
                <a:ea typeface="微软雅黑" panose="020b0503020204020204" pitchFamily="34" charset="-122"/>
                <a:cs typeface="Open Sans" panose="020b0606030504020204" pitchFamily="34" charset="0"/>
              </a:rPr>
              <a:t>The Application of ID3 Algorithm in Heart Disease Evaluation</a:t>
            </a:r>
          </a:p>
        </p:txBody>
      </p:sp>
      <p:grpSp>
        <p:nvGrpSpPr>
          <p:cNvPr id="5" name="组合 4">
            <a:extLst>
              <a:ext uri="{FF2B5EF4-FFF2-40B4-BE49-F238E27FC236}">
                <a16:creationId xmlns:a16="http://schemas.microsoft.com/office/drawing/2014/main" id="{F3BA757B-4AB1-8BAE-C6E1-519AB576B512}"/>
              </a:ext>
            </a:extLst>
          </p:cNvPr>
          <p:cNvGrpSpPr/>
          <p:nvPr/>
        </p:nvGrpSpPr>
        <p:grpSpPr>
          <a:xfrm>
            <a:off x="1186883" y="2432765"/>
            <a:ext cx="665480" cy="250825"/>
            <a:chOff x="690695" y="266700"/>
            <a:chExt cx="1761702" cy="533400"/>
          </a:xfrm>
        </p:grpSpPr>
        <p:sp>
          <p:nvSpPr>
            <p:cNvPr id="7" name="箭头: V 形 6">
              <a:extLst>
                <a:ext uri="{FF2B5EF4-FFF2-40B4-BE49-F238E27FC236}">
                  <a16:creationId xmlns:a16="http://schemas.microsoft.com/office/drawing/2014/main" id="{AECA0A60-6828-FC12-1F95-46429F5FA77D}"/>
                </a:ext>
              </a:extLst>
            </p:cNvPr>
            <p:cNvSpPr/>
            <p:nvPr/>
          </p:nvSpPr>
          <p:spPr>
            <a:xfrm>
              <a:off x="690695"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8" name="箭头: V 形 7">
              <a:extLst>
                <a:ext uri="{FF2B5EF4-FFF2-40B4-BE49-F238E27FC236}">
                  <a16:creationId xmlns:a16="http://schemas.microsoft.com/office/drawing/2014/main" id="{9244A6DC-6FC4-3166-6222-9283330993C1}"/>
                </a:ext>
              </a:extLst>
            </p:cNvPr>
            <p:cNvSpPr/>
            <p:nvPr/>
          </p:nvSpPr>
          <p:spPr>
            <a:xfrm>
              <a:off x="1238171"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9" name="箭头: V 形 8">
              <a:extLst>
                <a:ext uri="{FF2B5EF4-FFF2-40B4-BE49-F238E27FC236}">
                  <a16:creationId xmlns:a16="http://schemas.microsoft.com/office/drawing/2014/main" id="{4716EBA2-D607-E434-8B78-98CBABC86554}"/>
                </a:ext>
              </a:extLst>
            </p:cNvPr>
            <p:cNvSpPr/>
            <p:nvPr/>
          </p:nvSpPr>
          <p:spPr>
            <a:xfrm>
              <a:off x="1785647"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sp>
        <p:nvSpPr>
          <p:cNvPr id="10" name="椭圆 9">
            <a:extLst>
              <a:ext uri="{FF2B5EF4-FFF2-40B4-BE49-F238E27FC236}">
                <a16:creationId xmlns:a16="http://schemas.microsoft.com/office/drawing/2014/main" id="{90CFD02B-1931-3CF2-3194-BE3CC1365CCF}"/>
              </a:ext>
            </a:extLst>
          </p:cNvPr>
          <p:cNvSpPr/>
          <p:nvPr/>
        </p:nvSpPr>
        <p:spPr>
          <a:xfrm>
            <a:off x="9965301" y="3346586"/>
            <a:ext cx="1964634" cy="1964634"/>
          </a:xfrm>
          <a:prstGeom prst="ellipse">
            <a:avLst/>
          </a:prstGeom>
          <a:gradFill flip="none" rotWithShape="1">
            <a:gsLst>
              <a:gs pos="0">
                <a:schemeClr val="accent2">
                  <a:alpha val="50000"/>
                </a:schemeClr>
              </a:gs>
              <a:gs pos="100000">
                <a:schemeClr val="accent3"/>
              </a:gs>
            </a:gsLst>
            <a:lin ang="27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等线" panose="02110004020202020204"/>
                <a:ea typeface="+mn-ea"/>
                <a:cs typeface="+mn-cs"/>
              </a:defRPr>
            </a:lvl1pPr>
            <a:lvl2pPr marL="457200" algn="l" defTabSz="914400" rtl="0" eaLnBrk="1" latinLnBrk="0" hangingPunct="1">
              <a:defRPr sz="1800" kern="1200">
                <a:solidFill>
                  <a:srgbClr val="FFFFFF"/>
                </a:solidFill>
                <a:latin typeface="等线" panose="02110004020202020204"/>
                <a:ea typeface="+mn-ea"/>
                <a:cs typeface="+mn-cs"/>
              </a:defRPr>
            </a:lvl2pPr>
            <a:lvl3pPr marL="914400" algn="l" defTabSz="914400" rtl="0" eaLnBrk="1" latinLnBrk="0" hangingPunct="1">
              <a:defRPr sz="1800" kern="1200">
                <a:solidFill>
                  <a:srgbClr val="FFFFFF"/>
                </a:solidFill>
                <a:latin typeface="等线" panose="02110004020202020204"/>
                <a:ea typeface="+mn-ea"/>
                <a:cs typeface="+mn-cs"/>
              </a:defRPr>
            </a:lvl3pPr>
            <a:lvl4pPr marL="1371600" algn="l" defTabSz="914400" rtl="0" eaLnBrk="1" latinLnBrk="0" hangingPunct="1">
              <a:defRPr sz="1800" kern="1200">
                <a:solidFill>
                  <a:srgbClr val="FFFFFF"/>
                </a:solidFill>
                <a:latin typeface="等线" panose="02110004020202020204"/>
                <a:ea typeface="+mn-ea"/>
                <a:cs typeface="+mn-cs"/>
              </a:defRPr>
            </a:lvl4pPr>
            <a:lvl5pPr marL="1828800" algn="l" defTabSz="914400" rtl="0" eaLnBrk="1" latinLnBrk="0" hangingPunct="1">
              <a:defRPr sz="1800" kern="1200">
                <a:solidFill>
                  <a:srgbClr val="FFFFFF"/>
                </a:solidFill>
                <a:latin typeface="等线" panose="02110004020202020204"/>
                <a:ea typeface="+mn-ea"/>
                <a:cs typeface="+mn-cs"/>
              </a:defRPr>
            </a:lvl5pPr>
            <a:lvl6pPr marL="2286000" algn="l" defTabSz="914400" rtl="0" eaLnBrk="1" latinLnBrk="0" hangingPunct="1">
              <a:defRPr sz="1800" kern="1200">
                <a:solidFill>
                  <a:srgbClr val="FFFFFF"/>
                </a:solidFill>
                <a:latin typeface="等线" panose="02110004020202020204"/>
                <a:ea typeface="+mn-ea"/>
                <a:cs typeface="+mn-cs"/>
              </a:defRPr>
            </a:lvl6pPr>
            <a:lvl7pPr marL="2743200" algn="l" defTabSz="914400" rtl="0" eaLnBrk="1" latinLnBrk="0" hangingPunct="1">
              <a:defRPr sz="1800" kern="1200">
                <a:solidFill>
                  <a:srgbClr val="FFFFFF"/>
                </a:solidFill>
                <a:latin typeface="等线" panose="02110004020202020204"/>
                <a:ea typeface="+mn-ea"/>
                <a:cs typeface="+mn-cs"/>
              </a:defRPr>
            </a:lvl7pPr>
            <a:lvl8pPr marL="3200400" algn="l" defTabSz="914400" rtl="0" eaLnBrk="1" latinLnBrk="0" hangingPunct="1">
              <a:defRPr sz="1800" kern="1200">
                <a:solidFill>
                  <a:srgbClr val="FFFFFF"/>
                </a:solidFill>
                <a:latin typeface="等线" panose="02110004020202020204"/>
                <a:ea typeface="+mn-ea"/>
                <a:cs typeface="+mn-cs"/>
              </a:defRPr>
            </a:lvl8pPr>
            <a:lvl9pPr marL="3657600" algn="l" defTabSz="914400" rtl="0" eaLnBrk="1" latinLnBrk="0" hangingPunct="1">
              <a:defRPr sz="1800" kern="1200">
                <a:solidFill>
                  <a:srgbClr val="FFFFFF"/>
                </a:solidFill>
                <a:latin typeface="等线" panose="02110004020202020204"/>
                <a:ea typeface="+mn-ea"/>
                <a:cs typeface="+mn-cs"/>
              </a:defRPr>
            </a:lvl9pPr>
          </a:lstStyle>
          <a:p>
            <a:pPr algn="ctr"/>
            <a:endParaRPr lang="zh-CN" altLang="en-US"/>
          </a:p>
        </p:txBody>
      </p:sp>
      <p:pic>
        <p:nvPicPr>
          <p:cNvPr id="11" name="shape 10">
            <a:extLst>
              <a:ext uri="{FF2B5EF4-FFF2-40B4-BE49-F238E27FC236}">
                <a16:creationId xmlns:a16="http://schemas.microsoft.com/office/drawing/2014/main" id="{7619774E-4F7F-C6E6-9D29-2C9BCACA42E2}"/>
              </a:ext>
            </a:extLst>
          </p:cNvPr>
          <p:cNvPicPr>
            <a:picLocks noChangeAspect="1"/>
          </p:cNvPicPr>
          <p:nvPr/>
        </p:nvPicPr>
        <p:blipFill>
          <a:blip r:embed="rId6">
            <a:extLst>
              <a:ext uri="{28A0092B-C50C-407E-A947-70E740481C1C}">
                <a14:useLocalDpi xmlns:a14="http://schemas.microsoft.com/office/drawing/2010/main" val="0"/>
              </a:ext>
            </a:extLst>
          </a:blip>
          <a:srcRect l="10632" t="4121" r="9666" b="2782"/>
          <a:stretch>
            <a:fillRect/>
          </a:stretch>
        </p:blipFill>
        <p:spPr>
          <a:xfrm>
            <a:off x="8743949" y="2985210"/>
            <a:ext cx="2870677" cy="3353144"/>
          </a:xfrm>
          <a:prstGeom prst="rect">
            <a:avLst/>
          </a:prstGeom>
        </p:spPr>
      </p:pic>
    </p:spTree>
    <p:custDataLst>
      <p:tags r:id="rId7"/>
    </p:custDataLst>
    <p:extLst>
      <p:ext uri="{BB962C8B-B14F-4D97-AF65-F5344CB8AC3E}">
        <p14:creationId val="4007231668"/>
      </p:ext>
    </p:extLst>
  </p:cSld>
  <p:clrMapOvr>
    <a:masterClrMapping/>
  </p:clrMapOvr>
  <p:transition/>
  <p:timing/>
</p:sld>
</file>

<file path=ppt/tags/tag1.xml><?xml version="1.0" encoding="utf-8"?>
<p:tagLst xmlns:p="http://schemas.openxmlformats.org/presentationml/2006/main">
  <p:tag name="YOO_CHATSHAPE_TYPE" val="YOO_CHATSHAPE_TITLE"/>
</p:tagLst>
</file>

<file path=ppt/tags/tag10.xml><?xml version="1.0" encoding="utf-8"?>
<p:tagLst xmlns:p="http://schemas.openxmlformats.org/presentationml/2006/main">
  <p:tag name="YOO_CHAT_DIAGRAM_SHAPETYPE" val="YOO_CHATSHAPE_DIAGRAM_TITLE"/>
</p:tagLst>
</file>

<file path=ppt/tags/tag100.xml><?xml version="1.0" encoding="utf-8"?>
<p:tagLst xmlns:p="http://schemas.openxmlformats.org/presentationml/2006/main">
  <p:tag name="TAG_CONTENT_GROUPINDEX" val="3"/>
  <p:tag name="YOO_CHATSHAPE_TYPE" val="YOO_CHATSHAPE_CHILDCONTENT"/>
</p:tagLst>
</file>

<file path=ppt/tags/tag101.xml><?xml version="1.0" encoding="utf-8"?>
<p:tagLst xmlns:p="http://schemas.openxmlformats.org/presentationml/2006/main">
  <p:tag name="TAG_CONTENT_GROUPINDEX" val="4"/>
  <p:tag name="YOO_CHATSHAPE_TYPE" val="YOO_CHATSHAPE_CHILDCONTENT"/>
</p:tagLst>
</file>

<file path=ppt/tags/tag102.xml><?xml version="1.0" encoding="utf-8"?>
<p:tagLst xmlns:p="http://schemas.openxmlformats.org/presentationml/2006/main">
  <p:tag name="KSO_WM_BEAUTIFY_FLAG" val=""/>
  <p:tag name="YOO_CHATSHAPE_TYPE" val="YOO_CHATSHAPE_TITLE"/>
</p:tagLst>
</file>

<file path=ppt/tags/tag103.xml><?xml version="1.0" encoding="utf-8"?>
<p:tagLst xmlns:p="http://schemas.openxmlformats.org/presentationml/2006/main">
  <p:tag name="AIGCCREATORID" val="AIGC生成内容仅供参考-2024/5/28 15:52:25 -0"/>
  <p:tag name="TAG_CONTENT_TYPE" val="二级大纲4"/>
  <p:tag name="YOO_CHAPTER_ID" val="3"/>
  <p:tag name="YOO_CHATPAGE_TYPE" val="YOO_CHATPAGE_MULTCONTENT"/>
  <p:tag name="YOO_SECTION_ID" val="1"/>
</p:tagLst>
</file>

<file path=ppt/tags/tag104.xml><?xml version="1.0" encoding="utf-8"?>
<p:tagLst xmlns:p="http://schemas.openxmlformats.org/presentationml/2006/main">
  <p:tag name="YOO_CHATPAGE_CHATPER" val="4"/>
  <p:tag name="YOO_CHATSHAPE_TYPE" val="YOO_CHATSHAPE_NUM"/>
</p:tagLst>
</file>

<file path=ppt/tags/tag105.xml><?xml version="1.0" encoding="utf-8"?>
<p:tagLst xmlns:p="http://schemas.openxmlformats.org/presentationml/2006/main">
  <p:tag name="YOO_CHATSHAPE_TYPE" val="YOO_CHATSHAPE_TITLE"/>
</p:tagLst>
</file>

<file path=ppt/tags/tag106.xml><?xml version="1.0" encoding="utf-8"?>
<p:tagLst xmlns:p="http://schemas.openxmlformats.org/presentationml/2006/main">
  <p:tag name="TAG_CHATSHAPE_SUBTITLE_TYPE" val="TAG_CHATSHAPE_SUBTITLE_ENGLISH"/>
  <p:tag name="YOO_CHATSHAPE_TYPE" val="YOO_CHATSHAPE_SUBTITLE"/>
</p:tagLst>
</file>

<file path=ppt/tags/tag107.xml><?xml version="1.0" encoding="utf-8"?>
<p:tagLst xmlns:p="http://schemas.openxmlformats.org/presentationml/2006/main">
  <p:tag name="AIGCCREATORID" val="AIGC生成内容仅供参考-2024/5/28 15:52:25 -0"/>
  <p:tag name="YOO_CHATPAGE_TYPE" val="YOO_CHATPAGE_CHATPER"/>
</p:tagLst>
</file>

<file path=ppt/tags/tag108.xml><?xml version="1.0" encoding="utf-8"?>
<p:tagLst xmlns:p="http://schemas.openxmlformats.org/presentationml/2006/main">
  <p:tag name="KSO_WM_UNIT_FILL_FORE_SCHEMECOLOR_INDEX" val="5"/>
  <p:tag name="KSO_WM_UNIT_FILL_FORE_SCHEMECOLOR_INDEX_BRIGHTNESS" val="0"/>
  <p:tag name="KSO_WM_UNIT_FILL_TYPE" val="1"/>
  <p:tag name="KSO_WM_UNIT_TEXT_FILL_FORE_SCHEMECOLOR_INDEX" val="2"/>
  <p:tag name="KSO_WM_UNIT_TEXT_FILL_FORE_SCHEMECOLOR_INDEX_BRIGHTNESS" val="0"/>
  <p:tag name="KSO_WM_UNIT_TEXT_FILL_TYPE" val="1"/>
</p:tagLst>
</file>

<file path=ppt/tags/tag109.xml><?xml version="1.0" encoding="utf-8"?>
<p:tagLst xmlns:p="http://schemas.openxmlformats.org/presentationml/2006/main">
  <p:tag name="KSO_WM_BEAUTIFY_FLAG" val=""/>
  <p:tag name="PA" val="v5.2.12"/>
  <p:tag name="YOO_CHATSHAPE_TYPE" val="YOO_CHATSHAPE_IMAGE"/>
</p:tagLst>
</file>

<file path=ppt/tags/tag11.xml><?xml version="1.0" encoding="utf-8"?>
<p:tagLst xmlns:p="http://schemas.openxmlformats.org/presentationml/2006/main">
  <p:tag name="YOO_CHAT_DIAGRAM_SHAPETYPE" val="YOO_CHAT_DIAGRAM_NUM"/>
  <p:tag name="YOO_CHATSHAPE_TYPE" val="YOO_CHATSHAPE_NUM"/>
</p:tagLst>
</file>

<file path=ppt/tags/tag110.xml><?xml version="1.0" encoding="utf-8"?>
<p:tagLst xmlns:p="http://schemas.openxmlformats.org/presentationml/2006/main">
  <p:tag name="KSO_WM_BEAUTIFY_FLAG" val=""/>
  <p:tag name="YOO_CHATSHAPE_TYPE" val="YOO_CHATSHAPE_TITLE"/>
</p:tagLst>
</file>

<file path=ppt/tags/tag111.xml><?xml version="1.0" encoding="utf-8"?>
<p:tagLst xmlns:p="http://schemas.openxmlformats.org/presentationml/2006/main">
  <p:tag name="KSO_WM_BEAUTIFY_FLAG" val=""/>
  <p:tag name="YOO_CHATSHAPE_TYPE" val="YOO_CHATSHAPE_CONTENT"/>
</p:tagLst>
</file>

<file path=ppt/tags/tag112.xml><?xml version="1.0" encoding="utf-8"?>
<p:tagLst xmlns:p="http://schemas.openxmlformats.org/presentationml/2006/main">
  <p:tag name="AIGCCREATORID" val="AIGC生成内容仅供参考-2024/5/28 15:52:25 -0"/>
  <p:tag name="TAG_CONTENT_TYPE" val="1标题1内容1图"/>
  <p:tag name="YOO_CHAPTER_ID" val="4"/>
  <p:tag name="YOO_CHATPAGE_TYPE" val="YOO_CHATPAGE_CONTENT"/>
  <p:tag name="YOO_SECTION_ID" val="0"/>
</p:tagLst>
</file>

<file path=ppt/tags/tag113.xml><?xml version="1.0" encoding="utf-8"?>
<p:tagLst xmlns:p="http://schemas.openxmlformats.org/presentationml/2006/main">
  <p:tag name="YOO_CHATSHAPE_TYPE" val="YOO_CHATSHAPE_TITLE"/>
</p:tagLst>
</file>

<file path=ppt/tags/tag114.xml><?xml version="1.0" encoding="utf-8"?>
<p:tagLst xmlns:p="http://schemas.openxmlformats.org/presentationml/2006/main">
  <p:tag name="YOO_CHATSHAPE_TYPE" val="YOO_CHATSHAPE_SUBTITLE"/>
</p:tagLst>
</file>

<file path=ppt/tags/tag115.xml><?xml version="1.0" encoding="utf-8"?>
<p:tagLst xmlns:p="http://schemas.openxmlformats.org/presentationml/2006/main">
  <p:tag name="YOO_CHATSHAPE_AUTHOR" val="创意小丸子1373"/>
  <p:tag name="YOO_CHATSHAPE_TYPE" val="YOO_CHATSHAPE_AUTHOR"/>
</p:tagLst>
</file>

<file path=ppt/tags/tag116.xml><?xml version="1.0" encoding="utf-8"?>
<p:tagLst xmlns:p="http://schemas.openxmlformats.org/presentationml/2006/main">
  <p:tag name="YOO_CHATSHAPE_TYPE" val="YOO_CHATSHAPE_DATE"/>
</p:tagLst>
</file>

<file path=ppt/tags/tag117.xml><?xml version="1.0" encoding="utf-8"?>
<p:tagLst xmlns:p="http://schemas.openxmlformats.org/presentationml/2006/main">
  <p:tag name="AIGCCREATORID" val="AIGC生成内容仅供参考-2024/5/28 15:52:25 -0"/>
  <p:tag name="YOO_CHATPAGE_TYPE" val="YOO_CHATPAGE_END"/>
</p:tagLst>
</file>

<file path=ppt/tags/tag118.xml><?xml version="1.0" encoding="utf-8"?>
<p:tagLst xmlns:p="http://schemas.openxmlformats.org/presentationml/2006/main">
  <p:tag name="AIGCCREATORID" val="AIGC生成内容仅供参考-2024/5/28 15:52:06 -0"/>
  <p:tag name="AS_NET" val="6.0.11"/>
  <p:tag name="AS_OS" val="Microsoft Windows NT 10.0.17763.0"/>
  <p:tag name="AS_RELEASE_DATE" val="2024.01.14"/>
  <p:tag name="AS_TITLE" val="Aspose.Slides for .NET6"/>
  <p:tag name="AS_VERSION" val="24.1"/>
  <p:tag name="TAG_PRESENTATION_STYLE" val="商务"/>
  <p:tag name="TAG_PRESENTATION_TEMPLATE" val="{&quot;image&quot;:&quot;https://image.yoojober.com/chatppt/2024-05/84d6da7f018a0a605327bbda137b5f0b.png&quot;,&quot;title&quot;:&quot;基于ID3算法的心脏病风险评估与预测&quot;,&quot;style&quot;:&quot;商务&quot;,&quot;template_type&quot;:&quot;插图&quot;,&quot;isVector&quot;:false,&quot;color&quot;:&quot;粉色&quot;,&quot;colorList&quot;:[&quot;#3E0B0E&quot;,&quot;#FFFFFF&quot;,&quot;#FFFFFF&quot;,&quot;#401C22&quot;,&quot;#FF2B40&quot;,&quot;#FE6053&quot;,&quot;#FE8C46&quot;,&quot;#FEC34B&quot;,&quot;#A1C9FD&quot;,&quot;#F76964&quot;,&quot;#000D10&quot;,&quot;#00252E&quot;],&quot;scene&quot;:&quot;normal&quot;,&quot;group&quot;:&quot;group_5&quot;,&quot;cover_id&quot;:&quot;yPQtB2F6PeDQ&quot;,&quot;end_id&quot;:&quot;UVR7sS4RAz5B&quot;,&quot;catalog_id&quot;:&quot;Sb8DG34qW2Rt&quot;,&quot;chapter_id&quot;:&quot;bc4Su396v4j3&quot;,&quot;content_ids&quot;:[],&quot;picture_url&quot;:&quot;&quot;,&quot;isuse&quot;:true,&quot;theme_colors&quot;:[],&quot;company&quot;:&quot;&quot;,&quot;logo_left&quot;:false,&quot;logoLight&quot;:&quot;&quot;,&quot;logoDark&quot;:&quot;&quot;,&quot;school&quot;:&quot;&quot;}"/>
  <p:tag name="YOO_PPT_THEMETITLE" val="基于ID3算法的心脏病风险评估与预测"/>
  <p:tag name="YOO_PPT_THEMEWORD" val="基于ID3算法的心脏病风险评估与预测"/>
</p:tagLst>
</file>

<file path=ppt/tags/tag12.xml><?xml version="1.0" encoding="utf-8"?>
<p:tagLst xmlns:p="http://schemas.openxmlformats.org/presentationml/2006/main">
  <p:tag name="YOO_CHATSHAPE_ITEM" val="3"/>
  <p:tag name="YOO_CHATSHAPE_TYPE" val="YOO_CHATSHAPE_ITEM"/>
</p:tagLst>
</file>

<file path=ppt/tags/tag13.xml><?xml version="1.0" encoding="utf-8"?>
<p:tagLst xmlns:p="http://schemas.openxmlformats.org/presentationml/2006/main">
  <p:tag name="YOO_CHAT_DIAGRAM_SHAPETYPE" val="YOO_CHATSHAPE_DIAGRAM_TITLE"/>
</p:tagLst>
</file>

<file path=ppt/tags/tag14.xml><?xml version="1.0" encoding="utf-8"?>
<p:tagLst xmlns:p="http://schemas.openxmlformats.org/presentationml/2006/main">
  <p:tag name="YOO_CHAT_DIAGRAM_SHAPETYPE" val="YOO_CHAT_DIAGRAM_NUM"/>
  <p:tag name="YOO_CHATSHAPE_TYPE" val="YOO_CHATSHAPE_NUM"/>
</p:tagLst>
</file>

<file path=ppt/tags/tag15.xml><?xml version="1.0" encoding="utf-8"?>
<p:tagLst xmlns:p="http://schemas.openxmlformats.org/presentationml/2006/main">
  <p:tag name="YOO_CHATSHAPE_ITEM" val="4"/>
  <p:tag name="YOO_CHATSHAPE_TYPE" val="YOO_CHATSHAPE_ITEM"/>
</p:tagLst>
</file>

<file path=ppt/tags/tag16.xml><?xml version="1.0" encoding="utf-8"?>
<p:tagLst xmlns:p="http://schemas.openxmlformats.org/presentationml/2006/main">
  <p:tag name="YOO_CHAT_DIAGRAM_SHAPETYPE" val="YOO_CHATSHAPE_DIAGRAM_TITLE"/>
</p:tagLst>
</file>

<file path=ppt/tags/tag17.xml><?xml version="1.0" encoding="utf-8"?>
<p:tagLst xmlns:p="http://schemas.openxmlformats.org/presentationml/2006/main">
  <p:tag name="YOO_CHAT_DIAGRAM_SHAPETYPE" val="YOO_CHAT_DIAGRAM_NUM"/>
  <p:tag name="YOO_CHATSHAPE_TYPE" val="YOO_CHATSHAPE_NUM"/>
</p:tagLst>
</file>

<file path=ppt/tags/tag18.xml><?xml version="1.0" encoding="utf-8"?>
<p:tagLst xmlns:p="http://schemas.openxmlformats.org/presentationml/2006/main">
  <p:tag name="YOO_CHATSHAPE_ITEM" val="5"/>
  <p:tag name="YOO_CHATSHAPE_TYPE" val="YOO_CHATSHAPE_ITEM"/>
</p:tagLst>
</file>

<file path=ppt/tags/tag19.xml><?xml version="1.0" encoding="utf-8"?>
<p:tagLst xmlns:p="http://schemas.openxmlformats.org/presentationml/2006/main">
  <p:tag name="YOO_CHAT_DIAGRAM_SHAPETYPE" val="YOO_CHATSHAPE_DIAGRAM_TITLE"/>
</p:tagLst>
</file>

<file path=ppt/tags/tag2.xml><?xml version="1.0" encoding="utf-8"?>
<p:tagLst xmlns:p="http://schemas.openxmlformats.org/presentationml/2006/main">
  <p:tag name="TAG_CHATSHAPE_SUBTITLE_TYPE" val="TAG_CHATSHAPE_SUBTITLE_ENGLISH"/>
  <p:tag name="YOO_CHATSHAPE_TYPE" val="YOO_CHATSHAPE_SUBTITLE"/>
</p:tagLst>
</file>

<file path=ppt/tags/tag20.xml><?xml version="1.0" encoding="utf-8"?>
<p:tagLst xmlns:p="http://schemas.openxmlformats.org/presentationml/2006/main">
  <p:tag name="YOO_CHAT_DIAGRAM_SHAPETYPE" val="YOO_CHAT_DIAGRAM_NUM"/>
  <p:tag name="YOO_CHATSHAPE_TYPE" val="YOO_CHATSHAPE_NUM"/>
</p:tagLst>
</file>

<file path=ppt/tags/tag21.xml><?xml version="1.0" encoding="utf-8"?>
<p:tagLst xmlns:p="http://schemas.openxmlformats.org/presentationml/2006/main">
  <p:tag name="AIGCCREATORID" val="AIGC生成内容仅供参考-2024/5/28 15:52:25 -0"/>
  <p:tag name="YOO_CHATPAGE_TYPE" val="YOO_CHATPAGE_CATLOG"/>
</p:tagLst>
</file>

<file path=ppt/tags/tag22.xml><?xml version="1.0" encoding="utf-8"?>
<p:tagLst xmlns:p="http://schemas.openxmlformats.org/presentationml/2006/main">
  <p:tag name="YOO_CHATPAGE_CHATPER" val="0"/>
  <p:tag name="YOO_CHATSHAPE_TYPE" val="YOO_CHATSHAPE_NUM"/>
</p:tagLst>
</file>

<file path=ppt/tags/tag23.xml><?xml version="1.0" encoding="utf-8"?>
<p:tagLst xmlns:p="http://schemas.openxmlformats.org/presentationml/2006/main">
  <p:tag name="YOO_CHATSHAPE_TYPE" val="YOO_CHATSHAPE_TITLE"/>
</p:tagLst>
</file>

<file path=ppt/tags/tag24.xml><?xml version="1.0" encoding="utf-8"?>
<p:tagLst xmlns:p="http://schemas.openxmlformats.org/presentationml/2006/main">
  <p:tag name="TAG_CHATSHAPE_SUBTITLE_TYPE" val="TAG_CHATSHAPE_SUBTITLE_ENGLISH"/>
  <p:tag name="YOO_CHATSHAPE_TYPE" val="YOO_CHATSHAPE_SUBTITLE"/>
</p:tagLst>
</file>

<file path=ppt/tags/tag25.xml><?xml version="1.0" encoding="utf-8"?>
<p:tagLst xmlns:p="http://schemas.openxmlformats.org/presentationml/2006/main">
  <p:tag name="AIGCCREATORID" val="AIGC生成内容仅供参考-2024/5/28 15:52:25 -0"/>
  <p:tag name="YOO_CHATPAGE_TYPE" val="YOO_CHATPAGE_CHATPER"/>
</p:tagLst>
</file>

<file path=ppt/tags/tag26.xml><?xml version="1.0" encoding="utf-8"?>
<p:tagLst xmlns:p="http://schemas.openxmlformats.org/presentationml/2006/main">
  <p:tag name="KSO_WM_BEAUTIFY_FLAG" val=""/>
  <p:tag name="YOO_CHATSHAPE_TYPE" val="YOO_CHATSHAPE_IMAGE"/>
</p:tagLst>
</file>

<file path=ppt/tags/tag27.xml><?xml version="1.0" encoding="utf-8"?>
<p:tagLst xmlns:p="http://schemas.openxmlformats.org/presentationml/2006/main">
  <p:tag name="KSO_WM_BEAUTIFY_FLAG" val=""/>
  <p:tag name="YOO_CHATSHAPE_TYPE" val="YOO_CHATSHAPE_CONTENT"/>
</p:tagLst>
</file>

<file path=ppt/tags/tag28.xml><?xml version="1.0" encoding="utf-8"?>
<p:tagLst xmlns:p="http://schemas.openxmlformats.org/presentationml/2006/main">
  <p:tag name="KSO_WM_BEAUTIFY_FLAG" val=""/>
  <p:tag name="YOO_CHATSHAPE_TYPE" val="YOO_CHATSHAPE_TITLE"/>
</p:tagLst>
</file>

<file path=ppt/tags/tag29.xml><?xml version="1.0" encoding="utf-8"?>
<p:tagLst xmlns:p="http://schemas.openxmlformats.org/presentationml/2006/main">
  <p:tag name="AIGCCREATORID" val="AIGC生成内容仅供参考-2024/5/28 15:52:25 -0"/>
  <p:tag name="TAG_CONTENT_TYPE" val="1标题1内容1图"/>
  <p:tag name="YOO_CHAPTER_ID" val="0"/>
  <p:tag name="YOO_CHATPAGE_TYPE" val="YOO_CHATPAGE_CONTENT"/>
  <p:tag name="YOO_SECTION_ID" val="0"/>
</p:tagLst>
</file>

<file path=ppt/tags/tag3.xml><?xml version="1.0" encoding="utf-8"?>
<p:tagLst xmlns:p="http://schemas.openxmlformats.org/presentationml/2006/main">
  <p:tag name="YOO_CHATSHAPE_AUTHOR" val="创意小丸子1373"/>
  <p:tag name="YOO_CHATSHAPE_TYPE" val="YOO_CHATSHAPE_AUTHOR"/>
</p:tagLst>
</file>

<file path=ppt/tags/tag30.xml><?xml version="1.0" encoding="utf-8"?>
<p:tagLst xmlns:p="http://schemas.openxmlformats.org/presentationml/2006/main">
  <p:tag name="KSO_WM_BEAUTIFY_FLAG" val=""/>
  <p:tag name="TAG_CONTENT_GROUPINDEX" val="1"/>
  <p:tag name="YOO_CHATSHAPE_TYPE" val="YOO_CHATSHAPE_CHILDIMAGE"/>
</p:tagLst>
</file>

<file path=ppt/tags/tag31.xml><?xml version="1.0" encoding="utf-8"?>
<p:tagLst xmlns:p="http://schemas.openxmlformats.org/presentationml/2006/main">
  <p:tag name="KSO_WM_BEAUTIFY_FLAG" val=""/>
  <p:tag name="TAG_CONTENT_GROUPINDEX" val="2"/>
  <p:tag name="YOO_CHATSHAPE_TYPE" val="YOO_CHATSHAPE_CHILDIMAGE"/>
</p:tagLst>
</file>

<file path=ppt/tags/tag32.xml><?xml version="1.0" encoding="utf-8"?>
<p:tagLst xmlns:p="http://schemas.openxmlformats.org/presentationml/2006/main">
  <p:tag name="KSO_WM_BEAUTIFY_FLAG" val=""/>
  <p:tag name="TAG_CONTENT_GROUPINDEX" val="1"/>
  <p:tag name="YOO_CHATSHAPE_TYPE" val="YOO_CHATSHAPE_CHILDCONTENT"/>
</p:tagLst>
</file>

<file path=ppt/tags/tag33.xml><?xml version="1.0" encoding="utf-8"?>
<p:tagLst xmlns:p="http://schemas.openxmlformats.org/presentationml/2006/main">
  <p:tag name="KSO_WM_BEAUTIFY_FLAG" val=""/>
  <p:tag name="TAG_CONTENT_GROUPINDEX" val="1"/>
  <p:tag name="YOO_CHATSHAPE_TYPE" val="YOO_CHATSHAPE_CHILDTITLE"/>
</p:tagLst>
</file>

<file path=ppt/tags/tag34.xml><?xml version="1.0" encoding="utf-8"?>
<p:tagLst xmlns:p="http://schemas.openxmlformats.org/presentationml/2006/main">
  <p:tag name="KSO_WM_BEAUTIFY_FLAG" val=""/>
  <p:tag name="TAG_CONTENT_GROUPINDEX" val="2"/>
  <p:tag name="YOO_CHATSHAPE_TYPE" val="YOO_CHATSHAPE_CHILDCONTENT"/>
</p:tagLst>
</file>

<file path=ppt/tags/tag35.xml><?xml version="1.0" encoding="utf-8"?>
<p:tagLst xmlns:p="http://schemas.openxmlformats.org/presentationml/2006/main">
  <p:tag name="KSO_WM_BEAUTIFY_FLAG" val=""/>
  <p:tag name="TAG_CONTENT_GROUPINDEX" val="2"/>
  <p:tag name="YOO_CHATSHAPE_TYPE" val="YOO_CHATSHAPE_CHILDTITLE"/>
</p:tagLst>
</file>

<file path=ppt/tags/tag36.xml><?xml version="1.0" encoding="utf-8"?>
<p:tagLst xmlns:p="http://schemas.openxmlformats.org/presentationml/2006/main">
  <p:tag name="KSO_WM_BEAUTIFY_FLAG" val=""/>
  <p:tag name="YOO_CHATSHAPE_TYPE" val="YOO_CHATSHAPE_TITLE"/>
</p:tagLst>
</file>

<file path=ppt/tags/tag37.xml><?xml version="1.0" encoding="utf-8"?>
<p:tagLst xmlns:p="http://schemas.openxmlformats.org/presentationml/2006/main">
  <p:tag name="AIGCCREATORID" val="AIGC生成内容仅供参考-2024/5/28 15:52:25 -0"/>
  <p:tag name="TAG_CONTENT_TYPE" val="二级大纲2"/>
  <p:tag name="YOO_CHAPTER_ID" val="0"/>
  <p:tag name="YOO_CHATPAGE_TYPE" val="YOO_CHATPAGE_MULTCONTENT"/>
  <p:tag name="YOO_SECTION_ID" val="1"/>
</p:tagLst>
</file>

<file path=ppt/tags/tag38.xml><?xml version="1.0" encoding="utf-8"?>
<p:tagLst xmlns:p="http://schemas.openxmlformats.org/presentationml/2006/main">
  <p:tag name="YOO_CHATPAGE_CHATPER" val="1"/>
  <p:tag name="YOO_CHATSHAPE_TYPE" val="YOO_CHATSHAPE_NUM"/>
</p:tagLst>
</file>

<file path=ppt/tags/tag39.xml><?xml version="1.0" encoding="utf-8"?>
<p:tagLst xmlns:p="http://schemas.openxmlformats.org/presentationml/2006/main">
  <p:tag name="YOO_CHATSHAPE_TYPE" val="YOO_CHATSHAPE_TITLE"/>
</p:tagLst>
</file>

<file path=ppt/tags/tag4.xml><?xml version="1.0" encoding="utf-8"?>
<p:tagLst xmlns:p="http://schemas.openxmlformats.org/presentationml/2006/main">
  <p:tag name="YOO_CHATSHAPE_TYPE" val="YOO_CHATSHAPE_DATE"/>
</p:tagLst>
</file>

<file path=ppt/tags/tag40.xml><?xml version="1.0" encoding="utf-8"?>
<p:tagLst xmlns:p="http://schemas.openxmlformats.org/presentationml/2006/main">
  <p:tag name="TAG_CHATSHAPE_SUBTITLE_TYPE" val="TAG_CHATSHAPE_SUBTITLE_ENGLISH"/>
  <p:tag name="YOO_CHATSHAPE_TYPE" val="YOO_CHATSHAPE_SUBTITLE"/>
</p:tagLst>
</file>

<file path=ppt/tags/tag41.xml><?xml version="1.0" encoding="utf-8"?>
<p:tagLst xmlns:p="http://schemas.openxmlformats.org/presentationml/2006/main">
  <p:tag name="AIGCCREATORID" val="AIGC生成内容仅供参考-2024/5/28 15:52:25 -0"/>
  <p:tag name="YOO_CHATPAGE_TYPE" val="YOO_CHATPAGE_CHATPER"/>
</p:tagLst>
</file>

<file path=ppt/tags/tag42.xml><?xml version="1.0" encoding="utf-8"?>
<p:tagLst xmlns:p="http://schemas.openxmlformats.org/presentationml/2006/main">
  <p:tag name="KSO_WM_BEAUTIFY_FLAG" val=""/>
  <p:tag name="KSO_WM_UNIT_FILL_FORE_SCHEMECOLOR_INDEX" val="5"/>
  <p:tag name="KSO_WM_UNIT_FILL_FORE_SCHEMECOLOR_INDEX_BRIGHTNESS" val="0"/>
  <p:tag name="KSO_WM_UNIT_FILL_TYPE" val="1"/>
  <p:tag name="KSO_WM_UNIT_TEXT_FILL_FORE_SCHEMECOLOR_INDEX" val="2"/>
  <p:tag name="KSO_WM_UNIT_TEXT_FILL_FORE_SCHEMECOLOR_INDEX_BRIGHTNESS" val="0"/>
  <p:tag name="KSO_WM_UNIT_TEXT_FILL_TYPE" val="1"/>
</p:tagLst>
</file>

<file path=ppt/tags/tag43.xml><?xml version="1.0" encoding="utf-8"?>
<p:tagLst xmlns:p="http://schemas.openxmlformats.org/presentationml/2006/main">
  <p:tag name="KSO_WM_BEAUTIFY_FLAG" val=""/>
  <p:tag name="KSO_WM_UNIT_TEXT_FILL_FORE_SCHEMECOLOR_INDEX" val="5"/>
  <p:tag name="KSO_WM_UNIT_TEXT_FILL_FORE_SCHEMECOLOR_INDEX_BRIGHTNESS" val="0"/>
  <p:tag name="KSO_WM_UNIT_TEXT_FILL_TYPE" val="1"/>
  <p:tag name="YOO_CHATSHAPE_TYPE" val="YOO_CHATSHAPE_IMAGE"/>
</p:tagLst>
</file>

<file path=ppt/tags/tag44.xml><?xml version="1.0" encoding="utf-8"?>
<p:tagLst xmlns:p="http://schemas.openxmlformats.org/presentationml/2006/main">
  <p:tag name="KSO_WM_BEAUTIFY_FLAG" val=""/>
  <p:tag name="YOO_CHATSHAPE_TYPE" val="YOO_CHATSHAPE_CONTENT"/>
</p:tagLst>
</file>

<file path=ppt/tags/tag45.xml><?xml version="1.0" encoding="utf-8"?>
<p:tagLst xmlns:p="http://schemas.openxmlformats.org/presentationml/2006/main">
  <p:tag name="KSO_WM_BEAUTIFY_FLAG" val=""/>
  <p:tag name="YOO_CHATSHAPE_TYPE" val="YOO_CHATSHAPE_TITLE"/>
</p:tagLst>
</file>

<file path=ppt/tags/tag46.xml><?xml version="1.0" encoding="utf-8"?>
<p:tagLst xmlns:p="http://schemas.openxmlformats.org/presentationml/2006/main">
  <p:tag name="AIGCCREATORID" val="AIGC生成内容仅供参考-2024/5/28 15:52:25 -0"/>
  <p:tag name="TAG_CONTENT_TYPE" val="1标题1内容1图"/>
  <p:tag name="YOO_CHAPTER_ID" val="1"/>
  <p:tag name="YOO_CHATPAGE_TYPE" val="YOO_CHATPAGE_CONTENT"/>
  <p:tag name="YOO_SECTION_ID" val="0"/>
</p:tagLst>
</file>

<file path=ppt/tags/tag47.xml><?xml version="1.0" encoding="utf-8"?>
<p:tagLst xmlns:p="http://schemas.openxmlformats.org/presentationml/2006/main">
  <p:tag name="KSO_WM_BEAUTIFY_FLAG" val="#wm#"/>
  <p:tag name="KSO_WM_DIAGRAM_GROUP_CODE" val="ζ1-1"/>
  <p:tag name="KSO_WM_TAG_VERSION" val="1.0"/>
  <p:tag name="KSO_WM_TEMPLATE_CATEGORY" val="diagram"/>
  <p:tag name="KSO_WM_TEMPLATE_INDEX" val="20216683"/>
  <p:tag name="KSO_WM_UNIT_COMPATIBLE" val="0"/>
  <p:tag name="KSO_WM_UNIT_DIAGRAM_ISNUMVISUAL" val="0"/>
  <p:tag name="KSO_WM_UNIT_DIAGRAM_ISREFERUNIT" val="0"/>
  <p:tag name="KSO_WM_UNIT_DIAGRAM_MODELTYPE" val="creativePicture"/>
  <p:tag name="KSO_WM_UNIT_FILL_FORE_SCHEMECOLOR_INDEX" val="5"/>
  <p:tag name="KSO_WM_UNIT_FILL_FORE_SCHEMECOLOR_INDEX_BRIGHTNESS" val="0"/>
  <p:tag name="KSO_WM_UNIT_FILL_TYPE" val="1"/>
  <p:tag name="KSO_WM_UNIT_HIGHLIGHT" val="0"/>
  <p:tag name="KSO_WM_UNIT_ID" val="diagram20216683_1*ζ_h_i*1_1_1"/>
  <p:tag name="KSO_WM_UNIT_INDEX" val="1_1_1"/>
  <p:tag name="KSO_WM_UNIT_LAYERLEVEL" val="1_1_1"/>
  <p:tag name="KSO_WM_UNIT_PICTURE_DOCKSIDE" val="cb,ct"/>
  <p:tag name="KSO_WM_UNIT_PICTURE_TOWARD" val="1"/>
  <p:tag name="KSO_WM_UNIT_TEXT_FILL_FORE_SCHEMECOLOR_INDEX" val="2"/>
  <p:tag name="KSO_WM_UNIT_TEXT_FILL_FORE_SCHEMECOLOR_INDEX_BRIGHTNESS" val="0"/>
  <p:tag name="KSO_WM_UNIT_TEXT_FILL_TYPE" val="1"/>
  <p:tag name="KSO_WM_UNIT_TYPE" val="ζ_h_i"/>
  <p:tag name="KSO_WM_UNIT_USESOURCEFORMAT_APPLY" val="1"/>
</p:tagLst>
</file>

<file path=ppt/tags/tag48.xml><?xml version="1.0" encoding="utf-8"?>
<p:tagLst xmlns:p="http://schemas.openxmlformats.org/presentationml/2006/main">
  <p:tag name="YOO_CHATSHAPE_TYPE" val="YOO_CHATSHAPE_IMAGE"/>
</p:tagLst>
</file>

<file path=ppt/tags/tag49.xml><?xml version="1.0" encoding="utf-8"?>
<p:tagLst xmlns:p="http://schemas.openxmlformats.org/presentationml/2006/main">
  <p:tag name="KSO_WM_BEAUTIFY_FLAG" val="#wm#"/>
  <p:tag name="KSO_WM_DIAGRAM_GROUP_CODE" val="ζ1-1"/>
  <p:tag name="KSO_WM_TAG_VERSION" val="1.0"/>
  <p:tag name="KSO_WM_TEMPLATE_CATEGORY" val="diagram"/>
  <p:tag name="KSO_WM_TEMPLATE_INDEX" val="20216683"/>
  <p:tag name="KSO_WM_UNIT_COMPATIBLE" val="0"/>
  <p:tag name="KSO_WM_UNIT_DIAGRAM_ISNUMVISUAL" val="0"/>
  <p:tag name="KSO_WM_UNIT_DIAGRAM_ISREFERUNIT" val="0"/>
  <p:tag name="KSO_WM_UNIT_DIAGRAM_MODELTYPE" val="creativePicture"/>
  <p:tag name="KSO_WM_UNIT_FILL_FORE_SCHEMECOLOR_INDEX" val="14"/>
  <p:tag name="KSO_WM_UNIT_FILL_FORE_SCHEMECOLOR_INDEX_BRIGHTNESS" val="0"/>
  <p:tag name="KSO_WM_UNIT_FILL_TYPE" val="1"/>
  <p:tag name="KSO_WM_UNIT_HIGHLIGHT" val="0"/>
  <p:tag name="KSO_WM_UNIT_ID" val="diagram20216683_1*ζ_h_i*1_1_2"/>
  <p:tag name="KSO_WM_UNIT_INDEX" val="1_1_2"/>
  <p:tag name="KSO_WM_UNIT_LAYERLEVEL" val="1_1_1"/>
  <p:tag name="KSO_WM_UNIT_PICTURE_DOCKSIDE" val="cb,ct"/>
  <p:tag name="KSO_WM_UNIT_PICTURE_TOWARD" val="1"/>
  <p:tag name="KSO_WM_UNIT_TEXT_FILL_FORE_SCHEMECOLOR_INDEX" val="2"/>
  <p:tag name="KSO_WM_UNIT_TEXT_FILL_FORE_SCHEMECOLOR_INDEX_BRIGHTNESS" val="0"/>
  <p:tag name="KSO_WM_UNIT_TEXT_FILL_TYPE" val="1"/>
  <p:tag name="KSO_WM_UNIT_TYPE" val="ζ_h_i"/>
  <p:tag name="KSO_WM_UNIT_USESOURCEFORMAT_APPLY" val="1"/>
</p:tagLst>
</file>

<file path=ppt/tags/tag5.xml><?xml version="1.0" encoding="utf-8"?>
<p:tagLst xmlns:p="http://schemas.openxmlformats.org/presentationml/2006/main">
  <p:tag name="AIGCCREATORID" val="AIGC生成内容仅供参考-2024/5/28 15:52:25 -0"/>
  <p:tag name="YOO_CHATPAGE_TYPE" val="YOO_CHATPAGE_COVER"/>
</p:tagLst>
</file>

<file path=ppt/tags/tag50.xml><?xml version="1.0" encoding="utf-8"?>
<p:tagLst xmlns:p="http://schemas.openxmlformats.org/presentationml/2006/main">
  <p:tag name="KSO_WM_BEAUTIFY_FLAG" val=""/>
  <p:tag name="YOO_CHATSHAPE_TYPE" val="YOO_CHATSHAPE_TITLE"/>
</p:tagLst>
</file>

<file path=ppt/tags/tag51.xml><?xml version="1.0" encoding="utf-8"?>
<p:tagLst xmlns:p="http://schemas.openxmlformats.org/presentationml/2006/main">
  <p:tag name="KSO_WM_BEAUTIFY_FLAG" val=""/>
  <p:tag name="YOO_CHATSHAPE_TYPE" val="YOO_CHATSHAPE_CONTENT"/>
</p:tagLst>
</file>

<file path=ppt/tags/tag52.xml><?xml version="1.0" encoding="utf-8"?>
<p:tagLst xmlns:p="http://schemas.openxmlformats.org/presentationml/2006/main">
  <p:tag name="AIGCCREATORID" val="AIGC生成内容仅供参考-2024/5/28 15:52:25 -0"/>
  <p:tag name="KSO_WM_BEAUTIFY_FLAG" val="#wm#"/>
  <p:tag name="KSO_WM_CHIP_DECFILLPROP" val="[]"/>
  <p:tag name="KSO_WM_CHIP_FILLPROP" val="[[{&quot;text_align&quot;:&quot;cm&quot;,&quot;text_direction&quot;:&quot;horizontal&quot;,&quot;support_features&quot;:[&quot;creativepic&quot;],&quot;support_big_font&quot;:false,&quot;picture_toward&quot;:1,&quot;picture_dockside&quot;:[&quot;ct&quot;,&quot;lm&quot;,&quot;cb&quot;],&quot;fill_id&quot;:&quot;183eaf374f714a84b2c54a128e6c3011&quot;,&quot;fill_align&quot;:&quot;cm&quot;,&quot;chip_types&quot;:[&quot;picture&quot;]},{&quot;text_align&quot;:&quot;lb&quot;,&quot;text_direction&quot;:&quot;horizontal&quot;,&quot;support_big_font&quot;:false,&quot;picture_toward&quot;:0,&quot;picture_dockside&quot;:[],&quot;fill_id&quot;:&quot;80f4446c8ea64aa2a1ac5860ca22fbd5&quot;,&quot;fill_align&quot;:&quot;lb&quot;,&quot;chip_types&quot;:[&quot;text&quot;,&quot;header&quot;]},{&quot;text_align&quot;:&quot;lt&quot;,&quot;text_direction&quot;:&quot;horizontal&quot;,&quot;support_big_font&quot;:false,&quot;picture_toward&quot;:0,&quot;picture_dockside&quot;:[],&quot;fill_id&quot;:&quot;1385868f4354430e9671fb4142dbf48b&quot;,&quot;fill_align&quot;:&quot;lt&quot;,&quot;chip_types&quot;:[&quot;text&quot;]}]]"/>
  <p:tag name="KSO_WM_CHIP_GROUPID" val="5fadf8d8998712faa657abdf"/>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df8d8998712faa657abe0"/>
  <p:tag name="KSO_WM_SLIDE_BACKGROUND_TYPE" val="general"/>
  <p:tag name="KSO_WM_SLIDE_BK_DARK_LIGHT" val="2"/>
  <p:tag name="KSO_WM_SLIDE_ID" val="diagram20217083_1"/>
  <p:tag name="KSO_WM_SLIDE_INDEX" val="1"/>
  <p:tag name="KSO_WM_SLIDE_ITEM_CNT" val="0"/>
  <p:tag name="KSO_WM_SLIDE_LAYOUT" val="a_d_f"/>
  <p:tag name="KSO_WM_SLIDE_LAYOUT_CNT" val="1_1_1"/>
  <p:tag name="KSO_WM_SLIDE_LAYOUT_INFO" val="{&quot;direction&quot;:1,&quot;id&quot;:&quot;2021-04-01T16:16:20&quot;,&quot;maxSize&quot;:{&quot;size1&quot;:62.6},&quot;minSize&quot;:{&quot;size1&quot;:37.5},&quot;normalSize&quot;:{&quot;size1&quot;:45.4125},&quot;subLayout&quot;:[{&quot;id&quot;:&quot;2021-04-01T16:16:20&quot;,&quot;margin&quot;:{&quot;bottom&quot;:0,&quot;left&quot;:0,&quot;right&quot;:0.02600000612437725,&quot;top&quot;:0},&quot;type&quot;:0},{&quot;id&quot;:&quot;2021-04-01T16:16:20&quot;,&quot;maxSize&quot;:{&quot;size1&quot;:51.15462024830006},&quot;minSize&quot;:{&quot;size1&quot;:15.554620248300058},&quot;normalSize&quot;:{&quot;size1&quot;:33.45462024830006},&quot;subLayout&quot;:[{&quot;id&quot;:&quot;2021-04-01T16:16:20&quot;,&quot;margin&quot;:{&quot;bottom&quot;:0.02600000612437725,&quot;left&quot;:1.6670000553131104,&quot;right&quot;:2.5399999618530273,&quot;top&quot;:1.6929999589920044},&quot;type&quot;:0},{&quot;id&quot;:&quot;2021-04-01T16:16:20&quot;,&quot;margin&quot;:{&quot;bottom&quot;:1.6929999589920044,&quot;left&quot;:1.6670000553131104,&quot;right&quot;:2.5399999618530273,&quot;top&quot;:0.8199999928474426},&quot;type&quot;:0}],&quot;type&quot;:0}],&quot;type&quot;:0}"/>
  <p:tag name="KSO_WM_SLIDE_POSITION" val="0*0"/>
  <p:tag name="KSO_WM_SLIDE_RATIO" val="1.777778"/>
  <p:tag name="KSO_WM_SLIDE_SIZE" val="888*540"/>
  <p:tag name="KSO_WM_SLIDE_SUBTYPE" val="picTxt"/>
  <p:tag name="KSO_WM_SLIDE_SUPPORT_FEATURE_TYPE" val="8"/>
  <p:tag name="KSO_WM_SLIDE_TYPE" val="text"/>
  <p:tag name="KSO_WM_TAG_VERSION" val="1.0"/>
  <p:tag name="KSO_WM_TEMPLATE_ASSEMBLE_GROUPID" val="6065705a4054ed1e2fb814d5"/>
  <p:tag name="KSO_WM_TEMPLATE_ASSEMBLE_XID" val="6065705a4054ed1e2fb814d5"/>
  <p:tag name="KSO_WM_TEMPLATE_CATEGORY" val="diagram"/>
  <p:tag name="KSO_WM_TEMPLATE_COLOR_TYPE" val="1"/>
  <p:tag name="KSO_WM_TEMPLATE_INDEX" val="20217083"/>
  <p:tag name="KSO_WM_TEMPLATE_MASTER_TYPE" val="0"/>
  <p:tag name="KSO_WM_TEMPLATE_SUBCATEGORY" val="21"/>
  <p:tag name="TAG_CONTENT_TYPE" val="1标题1内容1图"/>
  <p:tag name="YOO_CHAPTER_ID" val="1"/>
  <p:tag name="YOO_CHATPAGE_TYPE" val="YOO_CHATPAGE_CONTENT"/>
  <p:tag name="YOO_SECTION_ID" val="1"/>
</p:tagLst>
</file>

<file path=ppt/tags/tag53.xml><?xml version="1.0" encoding="utf-8"?>
<p:tagLst xmlns:p="http://schemas.openxmlformats.org/presentationml/2006/main">
  <p:tag name="YOO_CHATPAGE_CHATPER" val="2"/>
  <p:tag name="YOO_CHATSHAPE_TYPE" val="YOO_CHATSHAPE_NUM"/>
</p:tagLst>
</file>

<file path=ppt/tags/tag54.xml><?xml version="1.0" encoding="utf-8"?>
<p:tagLst xmlns:p="http://schemas.openxmlformats.org/presentationml/2006/main">
  <p:tag name="YOO_CHATSHAPE_TYPE" val="YOO_CHATSHAPE_TITLE"/>
</p:tagLst>
</file>

<file path=ppt/tags/tag55.xml><?xml version="1.0" encoding="utf-8"?>
<p:tagLst xmlns:p="http://schemas.openxmlformats.org/presentationml/2006/main">
  <p:tag name="TAG_CHATSHAPE_SUBTITLE_TYPE" val="TAG_CHATSHAPE_SUBTITLE_ENGLISH"/>
  <p:tag name="YOO_CHATSHAPE_TYPE" val="YOO_CHATSHAPE_SUBTITLE"/>
</p:tagLst>
</file>

<file path=ppt/tags/tag56.xml><?xml version="1.0" encoding="utf-8"?>
<p:tagLst xmlns:p="http://schemas.openxmlformats.org/presentationml/2006/main">
  <p:tag name="AIGCCREATORID" val="AIGC生成内容仅供参考-2024/5/28 15:52:25 -0"/>
  <p:tag name="YOO_CHATPAGE_TYPE" val="YOO_CHATPAGE_CHATPER"/>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 name="KSO_WM_UNIT_FILL_FORE_SCHEMECOLOR_INDEX" val="6"/>
  <p:tag name="KSO_WM_UNIT_FILL_FORE_SCHEMECOLOR_INDEX_BRIGHTNESS" val="0.8"/>
  <p:tag name="KSO_WM_UNIT_FILL_TYPE" val="1"/>
  <p:tag name="KSO_WM_UNIT_TEXT_FILL_FORE_SCHEMECOLOR_INDEX" val="2"/>
  <p:tag name="KSO_WM_UNIT_TEXT_FILL_FORE_SCHEMECOLOR_INDEX_BRIGHTNESS" val="0"/>
  <p:tag name="KSO_WM_UNIT_TEXT_FILL_TYPE" val="1"/>
</p:tagLst>
</file>

<file path=ppt/tags/tag59.xml><?xml version="1.0" encoding="utf-8"?>
<p:tagLst xmlns:p="http://schemas.openxmlformats.org/presentationml/2006/main">
  <p:tag name="YOO_CHATSHAPE_TYPE" val="YOO_CHATSHAPE_IMAGE"/>
</p:tagLst>
</file>

<file path=ppt/tags/tag6.xml><?xml version="1.0" encoding="utf-8"?>
<p:tagLst xmlns:p="http://schemas.openxmlformats.org/presentationml/2006/main">
  <p:tag name="YOO_CHATSHAPE_ITEM" val="1"/>
  <p:tag name="YOO_CHATSHAPE_TYPE" val="YOO_CHATSHAPE_ITEM"/>
</p:tagLst>
</file>

<file path=ppt/tags/tag60.xml><?xml version="1.0" encoding="utf-8"?>
<p:tagLst xmlns:p="http://schemas.openxmlformats.org/presentationml/2006/main">
  <p:tag name="YOO_CHATSHAPE_TYPE" val="YOO_CHATSHAPE_IMAGE"/>
</p:tagLst>
</file>

<file path=ppt/tags/tag61.xml><?xml version="1.0" encoding="utf-8"?>
<p:tagLst xmlns:p="http://schemas.openxmlformats.org/presentationml/2006/main">
  <p:tag name="KSO_WM_BEAUTIFY_FLAG" val=""/>
  <p:tag name="YOO_CHATSHAPE_TYPE" val="YOO_CHATSHAPE_TITLE"/>
</p:tagLst>
</file>

<file path=ppt/tags/tag62.xml><?xml version="1.0" encoding="utf-8"?>
<p:tagLst xmlns:p="http://schemas.openxmlformats.org/presentationml/2006/main">
  <p:tag name="KSO_WM_BEAUTIFY_FLAG" val=""/>
  <p:tag name="YOO_CHATSHAPE_TYPE" val="YOO_CHATSHAPE_CONTENT"/>
</p:tagLst>
</file>

<file path=ppt/tags/tag63.xml><?xml version="1.0" encoding="utf-8"?>
<p:tagLst xmlns:p="http://schemas.openxmlformats.org/presentationml/2006/main">
  <p:tag name="AIGCCREATORID" val="AIGC生成内容仅供参考-2024/5/28 15:52:25 -0"/>
  <p:tag name="TAG_CONTENT_TYPE" val="1标题1内容2图"/>
  <p:tag name="YOO_CHAPTER_ID" val="2"/>
  <p:tag name="YOO_CHATPAGE_TYPE" val="YOO_CHATPAGE_CONTENT"/>
  <p:tag name="YOO_SECTION_ID" val="0"/>
</p:tagLst>
</file>

<file path=ppt/tags/tag64.xml><?xml version="1.0" encoding="utf-8"?>
<p:tagLst xmlns:p="http://schemas.openxmlformats.org/presentationml/2006/main">
  <p:tag name="YOO_CHATSHAPE_TYPE" val="YOO_CHATSHAPE_IMAGE"/>
</p:tagLst>
</file>

<file path=ppt/tags/tag65.xml><?xml version="1.0" encoding="utf-8"?>
<p:tagLst xmlns:p="http://schemas.openxmlformats.org/presentationml/2006/main">
  <p:tag name="KSO_WM_BEAUTIFY_FLAG" val=""/>
  <p:tag name="YOO_CHATSHAPE_TYPE" val="YOO_CHATSHAPE_TITLE"/>
</p:tagLst>
</file>

<file path=ppt/tags/tag66.xml><?xml version="1.0" encoding="utf-8"?>
<p:tagLst xmlns:p="http://schemas.openxmlformats.org/presentationml/2006/main">
  <p:tag name="KSO_WM_BEAUTIFY_FLAG" val=""/>
  <p:tag name="YOO_CHATSHAPE_TYPE" val="YOO_CHATSHAPE_CONTENT"/>
</p:tagLst>
</file>

<file path=ppt/tags/tag67.xml><?xml version="1.0" encoding="utf-8"?>
<p:tagLst xmlns:p="http://schemas.openxmlformats.org/presentationml/2006/main">
  <p:tag name="AIGCCREATORID" val="AIGC生成内容仅供参考-2024/5/28 15:52:25 -0"/>
  <p:tag name="TAG_CONTENT_TYPE" val="1标题1内容1图"/>
  <p:tag name="YOO_CHAPTER_ID" val="2"/>
  <p:tag name="YOO_CHATPAGE_TYPE" val="YOO_CHATPAGE_CONTENT"/>
  <p:tag name="YOO_SECTION_ID" val="1"/>
</p:tagLst>
</file>

<file path=ppt/tags/tag68.xml><?xml version="1.0" encoding="utf-8"?>
<p:tagLst xmlns:p="http://schemas.openxmlformats.org/presentationml/2006/main">
  <p:tag name="KSO_WM_UNIT_FILL_FORE_SCHEMECOLOR_INDEX" val="5"/>
  <p:tag name="KSO_WM_UNIT_FILL_FORE_SCHEMECOLOR_INDEX_BRIGHTNESS" val="0"/>
  <p:tag name="KSO_WM_UNIT_FILL_TYPE" val="1"/>
  <p:tag name="KSO_WM_UNIT_TEXT_FILL_FORE_SCHEMECOLOR_INDEX" val="2"/>
  <p:tag name="KSO_WM_UNIT_TEXT_FILL_FORE_SCHEMECOLOR_INDEX_BRIGHTNESS" val="0"/>
  <p:tag name="KSO_WM_UNIT_TEXT_FILL_TYPE" val="1"/>
</p:tagLst>
</file>

<file path=ppt/tags/tag69.xml><?xml version="1.0" encoding="utf-8"?>
<p:tagLst xmlns:p="http://schemas.openxmlformats.org/presentationml/2006/main">
  <p:tag name="KSO_WM_BEAUTIFY_FLAG" val=""/>
  <p:tag name="YOO_CHATSHAPE_TYPE" val="YOO_CHATSHAPE_TITLE"/>
</p:tagLst>
</file>

<file path=ppt/tags/tag7.xml><?xml version="1.0" encoding="utf-8"?>
<p:tagLst xmlns:p="http://schemas.openxmlformats.org/presentationml/2006/main">
  <p:tag name="YOO_CHAT_DIAGRAM_SHAPETYPE" val="YOO_CHATSHAPE_DIAGRAM_TITLE"/>
</p:tagLst>
</file>

<file path=ppt/tags/tag70.xml><?xml version="1.0" encoding="utf-8"?>
<p:tagLst xmlns:p="http://schemas.openxmlformats.org/presentationml/2006/main">
  <p:tag name="KSO_WM_BEAUTIFY_FLAG" val=""/>
  <p:tag name="YOO_CHATSHAPE_TYPE" val="YOO_CHATSHAPE_CONTENT"/>
</p:tagLst>
</file>

<file path=ppt/tags/tag71.xml><?xml version="1.0" encoding="utf-8"?>
<p:tagLst xmlns:p="http://schemas.openxmlformats.org/presentationml/2006/main">
  <p:tag name="KSO_WM_BEAUTIFY_FLAG" val=""/>
  <p:tag name="PA" val="v5.2.12"/>
  <p:tag name="YOO_CHATSHAPE_TYPE" val="YOO_CHATSHAPE_IMAGE"/>
</p:tagLst>
</file>

<file path=ppt/tags/tag72.xml><?xml version="1.0" encoding="utf-8"?>
<p:tagLst xmlns:p="http://schemas.openxmlformats.org/presentationml/2006/main">
  <p:tag name="AIGCCREATORID" val="AIGC生成内容仅供参考-2024/5/28 15:52:25 -0"/>
  <p:tag name="TAG_CONTENT_TYPE" val="1标题1内容1图"/>
  <p:tag name="YOO_CHAPTER_ID" val="2"/>
  <p:tag name="YOO_CHATPAGE_TYPE" val="YOO_CHATPAGE_CONTENT"/>
  <p:tag name="YOO_SECTION_ID" val="2"/>
</p:tagLst>
</file>

<file path=ppt/tags/tag73.xml><?xml version="1.0" encoding="utf-8"?>
<p:tagLst xmlns:p="http://schemas.openxmlformats.org/presentationml/2006/main">
  <p:tag name="KSO_WM_BEAUTIFY_FLAG" val=""/>
  <p:tag name="TAG_CONTENT_GROUPINDEX" val="1"/>
  <p:tag name="YOO_CHATSHAPE_TYPE" val="YOO_CHATSHAPE_CHILDTITLE"/>
</p:tagLst>
</file>

<file path=ppt/tags/tag74.xml><?xml version="1.0" encoding="utf-8"?>
<p:tagLst xmlns:p="http://schemas.openxmlformats.org/presentationml/2006/main">
  <p:tag name="KSO_WM_BEAUTIFY_FLAG" val=""/>
  <p:tag name="TAG_CONTENT_GROUPINDEX" val="2"/>
  <p:tag name="YOO_CHATSHAPE_TYPE" val="YOO_CHATSHAPE_CHILDTITLE"/>
</p:tagLst>
</file>

<file path=ppt/tags/tag75.xml><?xml version="1.0" encoding="utf-8"?>
<p:tagLst xmlns:p="http://schemas.openxmlformats.org/presentationml/2006/main">
  <p:tag name="KSO_WM_BEAUTIFY_FLAG" val=""/>
  <p:tag name="TAG_CONTENT_GROUPINDEX" val="3"/>
  <p:tag name="YOO_CHATSHAPE_TYPE" val="YOO_CHATSHAPE_CHILDTITLE"/>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 name="TAG_CONTENT_GROUPINDEX" val="1"/>
  <p:tag name="YOO_CHATSHAPE_TYPE" val="YOO_CHATSHAPE_CHILDCONTENT"/>
</p:tagLst>
</file>

<file path=ppt/tags/tag8.xml><?xml version="1.0" encoding="utf-8"?>
<p:tagLst xmlns:p="http://schemas.openxmlformats.org/presentationml/2006/main">
  <p:tag name="YOO_CHAT_DIAGRAM_SHAPETYPE" val="YOO_CHAT_DIAGRAM_NUM"/>
  <p:tag name="YOO_CHATSHAPE_TYPE" val="YOO_CHATSHAPE_NUM"/>
</p:tagLst>
</file>

<file path=ppt/tags/tag80.xml><?xml version="1.0" encoding="utf-8"?>
<p:tagLst xmlns:p="http://schemas.openxmlformats.org/presentationml/2006/main">
  <p:tag name="KSO_WM_BEAUTIFY_FLAG" val=""/>
  <p:tag name="TAG_CONTENT_GROUPINDEX" val="2"/>
  <p:tag name="YOO_CHATSHAPE_TYPE" val="YOO_CHATSHAPE_CHILDCONTENT"/>
</p:tagLst>
</file>

<file path=ppt/tags/tag81.xml><?xml version="1.0" encoding="utf-8"?>
<p:tagLst xmlns:p="http://schemas.openxmlformats.org/presentationml/2006/main">
  <p:tag name="KSO_WM_BEAUTIFY_FLAG" val=""/>
  <p:tag name="TAG_CONTENT_GROUPINDEX" val="3"/>
  <p:tag name="YOO_CHATSHAPE_TYPE" val="YOO_CHATSHAPE_CHILDCONTENT"/>
</p:tagLst>
</file>

<file path=ppt/tags/tag82.xml><?xml version="1.0" encoding="utf-8"?>
<p:tagLst xmlns:p="http://schemas.openxmlformats.org/presentationml/2006/main">
  <p:tag name="KSO_WM_BEAUTIFY_FLAG" val=""/>
  <p:tag name="YOO_CHATSHAPE_TYPE" val="YOO_CHATSHAPE_TITLE"/>
</p:tagLst>
</file>

<file path=ppt/tags/tag83.xml><?xml version="1.0" encoding="utf-8"?>
<p:tagLst xmlns:p="http://schemas.openxmlformats.org/presentationml/2006/main">
  <p:tag name="AIGCCREATORID" val="AIGC生成内容仅供参考-2024/5/28 15:52:25 -0"/>
  <p:tag name="TAG_CONTENT_TYPE" val="二级大纲3"/>
  <p:tag name="YOO_CHAPTER_ID" val="2"/>
  <p:tag name="YOO_CHATPAGE_TYPE" val="YOO_CHATPAGE_MULTCONTENT"/>
  <p:tag name="YOO_SECTION_ID" val="3"/>
</p:tagLst>
</file>

<file path=ppt/tags/tag84.xml><?xml version="1.0" encoding="utf-8"?>
<p:tagLst xmlns:p="http://schemas.openxmlformats.org/presentationml/2006/main">
  <p:tag name="YOO_CHATPAGE_CHATPER" val="3"/>
  <p:tag name="YOO_CHATSHAPE_TYPE" val="YOO_CHATSHAPE_NUM"/>
</p:tagLst>
</file>

<file path=ppt/tags/tag85.xml><?xml version="1.0" encoding="utf-8"?>
<p:tagLst xmlns:p="http://schemas.openxmlformats.org/presentationml/2006/main">
  <p:tag name="YOO_CHATSHAPE_TYPE" val="YOO_CHATSHAPE_TITLE"/>
</p:tagLst>
</file>

<file path=ppt/tags/tag86.xml><?xml version="1.0" encoding="utf-8"?>
<p:tagLst xmlns:p="http://schemas.openxmlformats.org/presentationml/2006/main">
  <p:tag name="TAG_CHATSHAPE_SUBTITLE_TYPE" val="TAG_CHATSHAPE_SUBTITLE_ENGLISH"/>
  <p:tag name="YOO_CHATSHAPE_TYPE" val="YOO_CHATSHAPE_SUBTITLE"/>
</p:tagLst>
</file>

<file path=ppt/tags/tag87.xml><?xml version="1.0" encoding="utf-8"?>
<p:tagLst xmlns:p="http://schemas.openxmlformats.org/presentationml/2006/main">
  <p:tag name="AIGCCREATORID" val="AIGC生成内容仅供参考-2024/5/28 15:52:25 -0"/>
  <p:tag name="YOO_CHATPAGE_TYPE" val="YOO_CHATPAGE_CHATPER"/>
</p:tagLst>
</file>

<file path=ppt/tags/tag88.xml><?xml version="1.0" encoding="utf-8"?>
<p:tagLst xmlns:p="http://schemas.openxmlformats.org/presentationml/2006/main">
  <p:tag name="KSO_WM_UNIT_FILL_FORE_SCHEMECOLOR_INDEX_1" val="5"/>
  <p:tag name="KSO_WM_UNIT_FILL_FORE_SCHEMECOLOR_INDEX_1_BRIGHTNESS" val="0"/>
  <p:tag name="KSO_WM_UNIT_FILL_FORE_SCHEMECOLOR_INDEX_1_POS" val="0"/>
  <p:tag name="KSO_WM_UNIT_FILL_FORE_SCHEMECOLOR_INDEX_1_TRANS" val="0"/>
  <p:tag name="KSO_WM_UNIT_FILL_FORE_SCHEMECOLOR_INDEX_2" val="8"/>
  <p:tag name="KSO_WM_UNIT_FILL_FORE_SCHEMECOLOR_INDEX_2_BRIGHTNESS" val="0"/>
  <p:tag name="KSO_WM_UNIT_FILL_FORE_SCHEMECOLOR_INDEX_2_POS" val="1"/>
  <p:tag name="KSO_WM_UNIT_FILL_FORE_SCHEMECOLOR_INDEX_2_TRANS" val="0"/>
  <p:tag name="KSO_WM_UNIT_FILL_GRADIENT_ANGLE" val="0"/>
  <p:tag name="KSO_WM_UNIT_FILL_GRADIENT_DIRECTION" val="3"/>
  <p:tag name="KSO_WM_UNIT_FILL_GRADIENT_TYPE" val="0"/>
  <p:tag name="KSO_WM_UNIT_FILL_TYPE" val="3"/>
  <p:tag name="KSO_WM_UNIT_TEXT_FILL_FORE_SCHEMECOLOR_INDEX" val="2"/>
  <p:tag name="KSO_WM_UNIT_TEXT_FILL_FORE_SCHEMECOLOR_INDEX_BRIGHTNESS" val="0"/>
  <p:tag name="KSO_WM_UNIT_TEXT_FILL_TYPE" val="1"/>
</p:tagLst>
</file>

<file path=ppt/tags/tag89.xml><?xml version="1.0" encoding="utf-8"?>
<p:tagLst xmlns:p="http://schemas.openxmlformats.org/presentationml/2006/main">
  <p:tag name="KSO_WM_UNIT_FILL_FORE_SCHEMECOLOR_INDEX_1" val="5"/>
  <p:tag name="KSO_WM_UNIT_FILL_FORE_SCHEMECOLOR_INDEX_1_BRIGHTNESS" val="0"/>
  <p:tag name="KSO_WM_UNIT_FILL_FORE_SCHEMECOLOR_INDEX_1_POS" val="0"/>
  <p:tag name="KSO_WM_UNIT_FILL_FORE_SCHEMECOLOR_INDEX_1_TRANS" val="0.2"/>
  <p:tag name="KSO_WM_UNIT_FILL_FORE_SCHEMECOLOR_INDEX_2" val="8"/>
  <p:tag name="KSO_WM_UNIT_FILL_FORE_SCHEMECOLOR_INDEX_2_BRIGHTNESS" val="0"/>
  <p:tag name="KSO_WM_UNIT_FILL_FORE_SCHEMECOLOR_INDEX_2_POS" val="1"/>
  <p:tag name="KSO_WM_UNIT_FILL_FORE_SCHEMECOLOR_INDEX_2_TRANS" val="0.2"/>
  <p:tag name="KSO_WM_UNIT_FILL_GRADIENT_ANGLE" val="0"/>
  <p:tag name="KSO_WM_UNIT_FILL_GRADIENT_DIRECTION" val="3"/>
  <p:tag name="KSO_WM_UNIT_FILL_GRADIENT_TYPE" val="0"/>
  <p:tag name="KSO_WM_UNIT_FILL_TYPE" val="3"/>
  <p:tag name="KSO_WM_UNIT_TEXT_FILL_FORE_SCHEMECOLOR_INDEX" val="2"/>
  <p:tag name="KSO_WM_UNIT_TEXT_FILL_FORE_SCHEMECOLOR_INDEX_BRIGHTNESS" val="0"/>
  <p:tag name="KSO_WM_UNIT_TEXT_FILL_TYPE" val="1"/>
</p:tagLst>
</file>

<file path=ppt/tags/tag9.xml><?xml version="1.0" encoding="utf-8"?>
<p:tagLst xmlns:p="http://schemas.openxmlformats.org/presentationml/2006/main">
  <p:tag name="YOO_CHATSHAPE_ITEM" val="2"/>
  <p:tag name="YOO_CHATSHAPE_TYPE" val="YOO_CHATSHAPE_ITEM"/>
</p:tagLst>
</file>

<file path=ppt/tags/tag90.xml><?xml version="1.0" encoding="utf-8"?>
<p:tagLst xmlns:p="http://schemas.openxmlformats.org/presentationml/2006/main">
  <p:tag name="KSO_WM_BEAUTIFY_FLAG" val=""/>
  <p:tag name="YOO_CHATSHAPE_TYPE" val="YOO_CHATSHAPE_IMAGE"/>
</p:tagLst>
</file>

<file path=ppt/tags/tag91.xml><?xml version="1.0" encoding="utf-8"?>
<p:tagLst xmlns:p="http://schemas.openxmlformats.org/presentationml/2006/main">
  <p:tag name="KSO_WM_BEAUTIFY_FLAG" val=""/>
  <p:tag name="YOO_CHATSHAPE_TYPE" val="YOO_CHATSHAPE_TITLE"/>
</p:tagLst>
</file>

<file path=ppt/tags/tag92.xml><?xml version="1.0" encoding="utf-8"?>
<p:tagLst xmlns:p="http://schemas.openxmlformats.org/presentationml/2006/main">
  <p:tag name="KSO_WM_BEAUTIFY_FLAG" val=""/>
  <p:tag name="YOO_CHATSHAPE_TYPE" val="YOO_CHATSHAPE_CONTENT"/>
</p:tagLst>
</file>

<file path=ppt/tags/tag93.xml><?xml version="1.0" encoding="utf-8"?>
<p:tagLst xmlns:p="http://schemas.openxmlformats.org/presentationml/2006/main">
  <p:tag name="AIGCCREATORID" val="AIGC生成内容仅供参考-2024/5/28 15:52:25 -0"/>
  <p:tag name="TAG_CONTENT_TYPE" val="1标题1内容1图"/>
  <p:tag name="YOO_CHAPTER_ID" val="3"/>
  <p:tag name="YOO_CHATPAGE_TYPE" val="YOO_CHATPAGE_CONTENT"/>
  <p:tag name="YOO_SECTION_ID" val="0"/>
</p:tagLst>
</file>

<file path=ppt/tags/tag94.xml><?xml version="1.0" encoding="utf-8"?>
<p:tagLst xmlns:p="http://schemas.openxmlformats.org/presentationml/2006/main">
  <p:tag name="TAG_CONTENT_GROUPINDEX" val="1"/>
  <p:tag name="YOO_CHATSHAPE_TYPE" val="YOO_CHATSHAPE_CHILDTITLE"/>
</p:tagLst>
</file>

<file path=ppt/tags/tag95.xml><?xml version="1.0" encoding="utf-8"?>
<p:tagLst xmlns:p="http://schemas.openxmlformats.org/presentationml/2006/main">
  <p:tag name="TAG_CONTENT_GROUPINDEX" val="2"/>
  <p:tag name="YOO_CHATSHAPE_TYPE" val="YOO_CHATSHAPE_CHILDTITLE"/>
</p:tagLst>
</file>

<file path=ppt/tags/tag96.xml><?xml version="1.0" encoding="utf-8"?>
<p:tagLst xmlns:p="http://schemas.openxmlformats.org/presentationml/2006/main">
  <p:tag name="TAG_CONTENT_GROUPINDEX" val="3"/>
  <p:tag name="YOO_CHATSHAPE_TYPE" val="YOO_CHATSHAPE_CHILDTITLE"/>
</p:tagLst>
</file>

<file path=ppt/tags/tag97.xml><?xml version="1.0" encoding="utf-8"?>
<p:tagLst xmlns:p="http://schemas.openxmlformats.org/presentationml/2006/main">
  <p:tag name="TAG_CONTENT_GROUPINDEX" val="4"/>
  <p:tag name="YOO_CHATSHAPE_TYPE" val="YOO_CHATSHAPE_CHILDTITLE"/>
</p:tagLst>
</file>

<file path=ppt/tags/tag98.xml><?xml version="1.0" encoding="utf-8"?>
<p:tagLst xmlns:p="http://schemas.openxmlformats.org/presentationml/2006/main">
  <p:tag name="TAG_CONTENT_GROUPINDEX" val="1"/>
  <p:tag name="YOO_CHATSHAPE_TYPE" val="YOO_CHATSHAPE_CHILDCONTENT"/>
</p:tagLst>
</file>

<file path=ppt/tags/tag99.xml><?xml version="1.0" encoding="utf-8"?>
<p:tagLst xmlns:p="http://schemas.openxmlformats.org/presentationml/2006/main">
  <p:tag name="TAG_CONTENT_GROUPINDEX" val="2"/>
  <p:tag name="YOO_CHATSHAPE_TYPE" val="YOO_CHATSHAPE_CHILDCONTENT"/>
</p:tagLst>
</file>

<file path=ppt/theme/theme1.xml><?xml version="1.0" encoding="utf-8"?>
<a:theme xmlns:r="http://schemas.openxmlformats.org/officeDocument/2006/relationships" xmlns:a="http://schemas.openxmlformats.org/drawingml/2006/main" name="Office Theme">
  <a:themeElements>
    <a:clrScheme name="Office">
      <a:dk1>
        <a:srgbClr val="3E0B0E"/>
      </a:dk1>
      <a:lt1>
        <a:srgbClr val="FFFFFF"/>
      </a:lt1>
      <a:dk2>
        <a:srgbClr val="FFFFFF"/>
      </a:dk2>
      <a:lt2>
        <a:srgbClr val="401C22"/>
      </a:lt2>
      <a:accent1>
        <a:srgbClr val="FF2B40"/>
      </a:accent1>
      <a:accent2>
        <a:srgbClr val="FE6053"/>
      </a:accent2>
      <a:accent3>
        <a:srgbClr val="FE8C46"/>
      </a:accent3>
      <a:accent4>
        <a:srgbClr val="FEC34B"/>
      </a:accent4>
      <a:accent5>
        <a:srgbClr val="A1C9FD"/>
      </a:accent5>
      <a:accent6>
        <a:srgbClr val="F76964"/>
      </a:accent6>
      <a:hlink>
        <a:srgbClr val="000D10"/>
      </a:hlink>
      <a:folHlink>
        <a:srgbClr val="00252E"/>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等线 Light" panose="0211000402020202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等线" panose="0211000402020202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vt="http://schemas.openxmlformats.org/officeDocument/2006/docPropsVTypes" xmlns="http://schemas.openxmlformats.org/officeDocument/2006/extended-properties">
  <Company/>
  <PresentationFormat>宽屏</PresentationFormat>
  <Paragraphs>114</Paragraphs>
  <Slides>19</Slides>
  <Notes>19</Notes>
  <TotalTime>1</TotalTime>
  <HiddenSlides>0</HiddenSlides>
  <MMClips>0</MMClips>
  <ScaleCrop>0</ScaleCrop>
  <HeadingPairs>
    <vt:vector baseType="variant" size="6">
      <vt:variant>
        <vt:lpstr>Fonts used</vt:lpstr>
      </vt:variant>
      <vt:variant>
        <vt:i4>10</vt:i4>
      </vt:variant>
      <vt:variant>
        <vt:lpstr>Theme</vt:lpstr>
      </vt:variant>
      <vt:variant>
        <vt:i4>1</vt:i4>
      </vt:variant>
      <vt:variant>
        <vt:lpstr>Slide Titles</vt:lpstr>
      </vt:variant>
      <vt:variant>
        <vt:i4>19</vt:i4>
      </vt:variant>
    </vt:vector>
  </HeadingPairs>
  <TitlesOfParts>
    <vt:vector baseType="lpstr" size="30">
      <vt:lpstr>Arial</vt:lpstr>
      <vt:lpstr>Calibri</vt:lpstr>
      <vt:lpstr>等线 Light</vt:lpstr>
      <vt:lpstr>等线</vt:lpstr>
      <vt:lpstr>微软雅黑</vt:lpstr>
      <vt:lpstr>Avenir LT Pro 65 Medium</vt:lpstr>
      <vt:lpstr>Inter Medium</vt:lpstr>
      <vt:lpstr>字体圈欣意冠黑体</vt:lpstr>
      <vt:lpstr>Open Sans</vt:lpstr>
      <vt:lpstr>思源黑体 CN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Yoo Office</Application>
  <AppVersion>1.0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keywords>AIGC生成内容仅供参考-2024/5/28 15:52:25 -0</cp:keywords>
  <cp:revision>1</cp:revision>
  <cp:lastPrinted>2024-05-28T15:52:06.485</cp:lastPrinted>
  <dcterms:created xsi:type="dcterms:W3CDTF">2024-05-28T07:52:06Z</dcterms:created>
  <dcterms:modified xsi:type="dcterms:W3CDTF">2024-05-28T07:52:25Z</dcterms:modified>
</cp:coreProperties>
</file>