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6"/>
  </p:notesMasterIdLst>
  <p:handoutMasterIdLst>
    <p:handoutMasterId r:id="rId87"/>
  </p:handoutMasterIdLst>
  <p:sldIdLst>
    <p:sldId id="462" r:id="rId8"/>
    <p:sldId id="463" r:id="rId9"/>
    <p:sldId id="466" r:id="rId10"/>
    <p:sldId id="542" r:id="rId11"/>
    <p:sldId id="464" r:id="rId12"/>
    <p:sldId id="513" r:id="rId13"/>
    <p:sldId id="465" r:id="rId14"/>
    <p:sldId id="470" r:id="rId15"/>
    <p:sldId id="473" r:id="rId16"/>
    <p:sldId id="471" r:id="rId17"/>
    <p:sldId id="474" r:id="rId18"/>
    <p:sldId id="475" r:id="rId19"/>
    <p:sldId id="476" r:id="rId20"/>
    <p:sldId id="477" r:id="rId21"/>
    <p:sldId id="472" r:id="rId22"/>
    <p:sldId id="479" r:id="rId23"/>
    <p:sldId id="514" r:id="rId24"/>
    <p:sldId id="467" r:id="rId25"/>
    <p:sldId id="481" r:id="rId26"/>
    <p:sldId id="480" r:id="rId27"/>
    <p:sldId id="485" r:id="rId28"/>
    <p:sldId id="482" r:id="rId29"/>
    <p:sldId id="486" r:id="rId30"/>
    <p:sldId id="487" r:id="rId31"/>
    <p:sldId id="488" r:id="rId32"/>
    <p:sldId id="483" r:id="rId33"/>
    <p:sldId id="490" r:id="rId34"/>
    <p:sldId id="489" r:id="rId35"/>
    <p:sldId id="491" r:id="rId36"/>
    <p:sldId id="468" r:id="rId37"/>
    <p:sldId id="492" r:id="rId38"/>
    <p:sldId id="498" r:id="rId39"/>
    <p:sldId id="499" r:id="rId40"/>
    <p:sldId id="493" r:id="rId41"/>
    <p:sldId id="501" r:id="rId42"/>
    <p:sldId id="502" r:id="rId43"/>
    <p:sldId id="503" r:id="rId44"/>
    <p:sldId id="494" r:id="rId45"/>
    <p:sldId id="506" r:id="rId46"/>
    <p:sldId id="504" r:id="rId47"/>
    <p:sldId id="495" r:id="rId48"/>
    <p:sldId id="515" r:id="rId49"/>
    <p:sldId id="507" r:id="rId50"/>
    <p:sldId id="508" r:id="rId51"/>
    <p:sldId id="511" r:id="rId52"/>
    <p:sldId id="524" r:id="rId53"/>
    <p:sldId id="509" r:id="rId54"/>
    <p:sldId id="545" r:id="rId55"/>
    <p:sldId id="546" r:id="rId56"/>
    <p:sldId id="497" r:id="rId57"/>
    <p:sldId id="512" r:id="rId58"/>
    <p:sldId id="517" r:id="rId59"/>
    <p:sldId id="518" r:id="rId60"/>
    <p:sldId id="496" r:id="rId61"/>
    <p:sldId id="520" r:id="rId62"/>
    <p:sldId id="521" r:id="rId63"/>
    <p:sldId id="523" r:id="rId64"/>
    <p:sldId id="519" r:id="rId65"/>
    <p:sldId id="526" r:id="rId66"/>
    <p:sldId id="510" r:id="rId67"/>
    <p:sldId id="528" r:id="rId68"/>
    <p:sldId id="527" r:id="rId69"/>
    <p:sldId id="469" r:id="rId70"/>
    <p:sldId id="533" r:id="rId71"/>
    <p:sldId id="530" r:id="rId72"/>
    <p:sldId id="531" r:id="rId73"/>
    <p:sldId id="532" r:id="rId74"/>
    <p:sldId id="534" r:id="rId75"/>
    <p:sldId id="536" r:id="rId76"/>
    <p:sldId id="537" r:id="rId77"/>
    <p:sldId id="538" r:id="rId78"/>
    <p:sldId id="535" r:id="rId79"/>
    <p:sldId id="539" r:id="rId80"/>
    <p:sldId id="547" r:id="rId81"/>
    <p:sldId id="540" r:id="rId82"/>
    <p:sldId id="541" r:id="rId83"/>
    <p:sldId id="548" r:id="rId84"/>
    <p:sldId id="264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3F3F3"/>
    <a:srgbClr val="FDFDFD"/>
    <a:srgbClr val="F7FBF4"/>
    <a:srgbClr val="48504F"/>
    <a:srgbClr val="F01CDC"/>
    <a:srgbClr val="0E870D"/>
    <a:srgbClr val="6FB76E"/>
    <a:srgbClr val="009639"/>
    <a:srgbClr val="B6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3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13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0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2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7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8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2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1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5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ben-manes/caffein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2.svg"/><Relationship Id="rId15" Type="http://schemas.openxmlformats.org/officeDocument/2006/relationships/image" Target="../media/image24.svg"/><Relationship Id="rId10" Type="http://schemas.openxmlformats.org/officeDocument/2006/relationships/image" Target="../media/image16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ua.org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2.sv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svg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6.svg"/><Relationship Id="rId9" Type="http://schemas.openxmlformats.org/officeDocument/2006/relationships/image" Target="../media/image20.png"/><Relationship Id="rId1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openresty.org/cn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2.sv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svg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6.svg"/><Relationship Id="rId9" Type="http://schemas.openxmlformats.org/officeDocument/2006/relationships/image" Target="../media/image20.png"/><Relationship Id="rId1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22.sv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sty/lua-cjs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4.sv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libaba/can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rmanGyllenhaal/canal-client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4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多级缓存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亿级流量的缓存方案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>
                <a:solidFill>
                  <a:srgbClr val="B60004"/>
                </a:solidFill>
              </a:rPr>
              <a:t>初识</a:t>
            </a:r>
            <a:r>
              <a:rPr lang="en-US" altLang="zh-CN">
                <a:solidFill>
                  <a:srgbClr val="B60004"/>
                </a:solidFill>
              </a:rPr>
              <a:t>Caffeine</a:t>
            </a:r>
          </a:p>
          <a:p>
            <a:r>
              <a:rPr lang="zh-CN" altLang="en-US"/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6776868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缓存在日常开发中启动至关重要的作用，由于是存储在内存中，数据的读取速度是非常快的，能大量减少对数据库的访问，减少数据库的压力。我们把缓存分为两类：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分布式缓存，例如</a:t>
            </a:r>
            <a:r>
              <a:rPr lang="en-US" altLang="zh-CN"/>
              <a:t>Redis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优点：存储容量更大、可靠性更好、可以在集群间共享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缺点：访问缓存有网络开销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场景：缓存数据量较大、可靠性要求较高、需要在集群间共享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进程本地缓存，例如</a:t>
            </a:r>
            <a:r>
              <a:rPr lang="en-US" altLang="zh-CN"/>
              <a:t>HashMap</a:t>
            </a:r>
            <a:r>
              <a:rPr lang="zh-CN" altLang="en-US"/>
              <a:t>、</a:t>
            </a:r>
            <a:r>
              <a:rPr lang="en-US" altLang="zh-CN"/>
              <a:t>GuavaCache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优点：读取本地内存，没有网络开销，速度更快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缺点：存储容量有限、可靠性较低、无法共享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场景：性能要求较高，缓存数据量较小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4125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是一个基于</a:t>
            </a:r>
            <a:r>
              <a:rPr lang="en-US" altLang="zh-CN"/>
              <a:t>Java8</a:t>
            </a:r>
            <a:r>
              <a:rPr lang="zh-CN" altLang="en-US"/>
              <a:t>开发的，提供了近乎最佳命中率的高性能的本地缓存库。目前</a:t>
            </a:r>
            <a:r>
              <a:rPr lang="en-US" altLang="zh-CN"/>
              <a:t>Spring</a:t>
            </a:r>
            <a:r>
              <a:rPr lang="zh-CN" altLang="en-US"/>
              <a:t>内部的缓存使用的就是</a:t>
            </a:r>
            <a:r>
              <a:rPr lang="en-US" altLang="zh-CN"/>
              <a:t>Caffeine</a:t>
            </a:r>
            <a:r>
              <a:rPr lang="zh-CN" altLang="en-US"/>
              <a:t>。</a:t>
            </a:r>
            <a:r>
              <a:rPr lang="en-US" altLang="zh-CN"/>
              <a:t>GitHub</a:t>
            </a:r>
            <a:r>
              <a:rPr lang="zh-CN" altLang="en-US"/>
              <a:t>地址：</a:t>
            </a:r>
            <a:r>
              <a:rPr lang="en-US" altLang="zh-CN">
                <a:hlinkClick r:id="rId2"/>
              </a:rPr>
              <a:t>https://github.com/ben-manes/caffeine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562099-6503-45A7-9A7D-7B97AC17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462795"/>
            <a:ext cx="8340104" cy="41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4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可以通过</a:t>
            </a:r>
            <a:r>
              <a:rPr lang="en-US" altLang="zh-CN"/>
              <a:t>item-service</a:t>
            </a:r>
            <a:r>
              <a:rPr lang="zh-CN" altLang="en-US"/>
              <a:t>项目中的单元测试来学习</a:t>
            </a:r>
            <a:r>
              <a:rPr lang="en-US" altLang="zh-CN"/>
              <a:t>Caffeine</a:t>
            </a:r>
            <a:r>
              <a:rPr lang="zh-CN" altLang="en-US"/>
              <a:t>的使用：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B9E05A-EAD1-40BF-93C6-C9024F6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76" y="2114609"/>
            <a:ext cx="8672966" cy="38933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testBasicOps()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存数据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cache.put(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迪丽热巴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取数据，不存在则返回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null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gf = cache.getIfPresent(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gf);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取数据，不存在则去数据库查询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defaultGF = cache.get(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key -&gt;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这里可以去数据库根据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value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柳岩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defaultGF);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153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提供了三种缓存驱逐策略：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基于容量</a:t>
            </a:r>
            <a:r>
              <a:rPr lang="zh-CN" altLang="en-US"/>
              <a:t>：设置缓存的数量上限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基于时间</a:t>
            </a:r>
            <a:r>
              <a:rPr lang="zh-CN" altLang="en-US"/>
              <a:t>：设置缓存的有效时间</a:t>
            </a: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基于引用</a:t>
            </a:r>
            <a:r>
              <a:rPr lang="zh-CN" altLang="en-US"/>
              <a:t>：设置缓存为软引用或弱引用，利用</a:t>
            </a:r>
            <a:r>
              <a:rPr lang="en-US" altLang="zh-CN"/>
              <a:t>GC</a:t>
            </a:r>
            <a:r>
              <a:rPr lang="zh-CN" altLang="en-US"/>
              <a:t>来回收缓存数据。性能较差，不建议使用。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在默认情况下，当一个缓存元素过期的时候，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Caffeine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不会自动立即将其清理和驱逐。而是在一次读或写操作后，或者在空闲时间完成对失效数据的驱逐。</a:t>
            </a:r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3C8AEA-0509-473A-BFBB-4D83A132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2497536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.maximumSize(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设置缓存大小上限为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C47DA-657A-4559-BD48-CC8B808A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3865784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.expireAfterWrite(Duration.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ofSeconds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设置缓存有效期为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，从最后一次写入开始计时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708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>
                <a:solidFill>
                  <a:srgbClr val="B60004"/>
                </a:solidFill>
              </a:rPr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3679911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CFECA4-974B-45CB-B03F-A78C260E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实现商品的查询的本地进程缓存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14D83-1849-43A5-8CE1-96F50CF20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Caffeine</a:t>
            </a:r>
            <a:r>
              <a:rPr lang="zh-CN" altLang="en-US"/>
              <a:t>实现下列需求：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给根据</a:t>
            </a:r>
            <a:r>
              <a:rPr lang="en-US" altLang="zh-CN"/>
              <a:t>id</a:t>
            </a:r>
            <a:r>
              <a:rPr lang="zh-CN" altLang="en-US"/>
              <a:t>查询商品的业务添加缓存，缓存未命中时查询数据库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给根据</a:t>
            </a:r>
            <a:r>
              <a:rPr lang="en-US" altLang="zh-CN"/>
              <a:t>id</a:t>
            </a:r>
            <a:r>
              <a:rPr lang="zh-CN" altLang="en-US"/>
              <a:t>查询商品库存的业务添加缓存，缓存未命中时查询数据库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缓存初始大小为</a:t>
            </a:r>
            <a:r>
              <a:rPr lang="en-US" altLang="zh-CN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缓存上限为</a:t>
            </a:r>
            <a:r>
              <a:rPr lang="en-US" altLang="zh-CN"/>
              <a:t>10000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682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矩形: 圆角 606">
            <a:extLst>
              <a:ext uri="{FF2B5EF4-FFF2-40B4-BE49-F238E27FC236}">
                <a16:creationId xmlns:a16="http://schemas.microsoft.com/office/drawing/2014/main" id="{A5ED09DA-1B67-450C-BF22-7DEF9092E408}"/>
              </a:ext>
            </a:extLst>
          </p:cNvPr>
          <p:cNvSpPr/>
          <p:nvPr/>
        </p:nvSpPr>
        <p:spPr>
          <a:xfrm>
            <a:off x="8384311" y="2646872"/>
            <a:ext cx="2192099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: 圆角 605">
            <a:extLst>
              <a:ext uri="{FF2B5EF4-FFF2-40B4-BE49-F238E27FC236}">
                <a16:creationId xmlns:a16="http://schemas.microsoft.com/office/drawing/2014/main" id="{50291E81-EB85-40F6-89B5-D79D91F55781}"/>
              </a:ext>
            </a:extLst>
          </p:cNvPr>
          <p:cNvSpPr/>
          <p:nvPr/>
        </p:nvSpPr>
        <p:spPr>
          <a:xfrm>
            <a:off x="2989920" y="2648428"/>
            <a:ext cx="102173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0CA07EE4-0460-4772-B58C-DC03DBBC4CFE}"/>
              </a:ext>
            </a:extLst>
          </p:cNvPr>
          <p:cNvSpPr/>
          <p:nvPr/>
        </p:nvSpPr>
        <p:spPr>
          <a:xfrm>
            <a:off x="4093332" y="2656141"/>
            <a:ext cx="4230630" cy="3074801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Picture 2">
            <a:extLst>
              <a:ext uri="{FF2B5EF4-FFF2-40B4-BE49-F238E27FC236}">
                <a16:creationId xmlns:a16="http://schemas.microsoft.com/office/drawing/2014/main" id="{F8B9731B-AAD6-4B38-93C1-B17CFDC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7124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15AEDD62-E225-4343-8880-3FF2F0ECA008}"/>
              </a:ext>
            </a:extLst>
          </p:cNvPr>
          <p:cNvSpPr/>
          <p:nvPr/>
        </p:nvSpPr>
        <p:spPr>
          <a:xfrm>
            <a:off x="8472723" y="300584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3" name="图形 222" descr="服务器">
            <a:extLst>
              <a:ext uri="{FF2B5EF4-FFF2-40B4-BE49-F238E27FC236}">
                <a16:creationId xmlns:a16="http://schemas.microsoft.com/office/drawing/2014/main" id="{EC77D472-654D-456C-B389-2EDB78A47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766" y="3744662"/>
            <a:ext cx="914400" cy="914400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40B0-0AED-49A0-94B4-FADC08802AF8}"/>
              </a:ext>
            </a:extLst>
          </p:cNvPr>
          <p:cNvSpPr txBox="1"/>
          <p:nvPr/>
        </p:nvSpPr>
        <p:spPr>
          <a:xfrm>
            <a:off x="8553677" y="4742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227" name="图形 226" descr="数据库">
            <a:extLst>
              <a:ext uri="{FF2B5EF4-FFF2-40B4-BE49-F238E27FC236}">
                <a16:creationId xmlns:a16="http://schemas.microsoft.com/office/drawing/2014/main" id="{7C74E115-F62A-483E-AE44-DD6F774B8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6367" y="3744662"/>
            <a:ext cx="914400" cy="914400"/>
          </a:xfrm>
          <a:prstGeom prst="rect">
            <a:avLst/>
          </a:prstGeom>
        </p:spPr>
      </p:pic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28F1284C-48E2-43C5-BE15-A28EB6060023}"/>
              </a:ext>
            </a:extLst>
          </p:cNvPr>
          <p:cNvCxnSpPr>
            <a:stCxn id="222" idx="3"/>
            <a:endCxn id="227" idx="1"/>
          </p:cNvCxnSpPr>
          <p:nvPr/>
        </p:nvCxnSpPr>
        <p:spPr>
          <a:xfrm>
            <a:off x="9627209" y="420185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3541988-A0CB-44CE-B6F4-BADC987631FC}"/>
              </a:ext>
            </a:extLst>
          </p:cNvPr>
          <p:cNvSpPr txBox="1"/>
          <p:nvPr/>
        </p:nvSpPr>
        <p:spPr>
          <a:xfrm>
            <a:off x="9789015" y="376363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6CCE388E-0DED-4D32-A5DB-E345C6953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01A9BE-5222-4AEC-BD53-E7C48E830E70}"/>
              </a:ext>
            </a:extLst>
          </p:cNvPr>
          <p:cNvCxnSpPr>
            <a:cxnSpLocks/>
            <a:stCxn id="208" idx="3"/>
            <a:endCxn id="203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11B8B88-D068-4B8C-BC4A-AA9C2559772D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50E3694-2CAE-49EB-A707-D9115E934CF3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D00240E-7F7A-46CF-A0C7-F8A0D384981F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AD267DE-F581-46F2-889C-424D0ABDD7C6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" name="图形 409" descr="Internet">
            <a:extLst>
              <a:ext uri="{FF2B5EF4-FFF2-40B4-BE49-F238E27FC236}">
                <a16:creationId xmlns:a16="http://schemas.microsoft.com/office/drawing/2014/main" id="{A1D3AA33-DB2E-44E4-9042-6E7ED4B5C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6EA1D24F-548F-46D0-9556-001093BB0D40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1EC43073-ACD0-4EB1-94A7-DE3672135FD6}"/>
              </a:ext>
            </a:extLst>
          </p:cNvPr>
          <p:cNvCxnSpPr>
            <a:cxnSpLocks/>
            <a:stCxn id="596" idx="3"/>
            <a:endCxn id="411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" name="图片 412">
            <a:extLst>
              <a:ext uri="{FF2B5EF4-FFF2-40B4-BE49-F238E27FC236}">
                <a16:creationId xmlns:a16="http://schemas.microsoft.com/office/drawing/2014/main" id="{46642CEB-F944-41E2-80FC-64D85EAFD5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414" name="图形 413" descr="服务器">
            <a:extLst>
              <a:ext uri="{FF2B5EF4-FFF2-40B4-BE49-F238E27FC236}">
                <a16:creationId xmlns:a16="http://schemas.microsoft.com/office/drawing/2014/main" id="{ECD5ABCB-2777-4140-B9F6-74AE9B2E8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C832EC5E-562F-4AE6-A928-40919342DCE3}"/>
              </a:ext>
            </a:extLst>
          </p:cNvPr>
          <p:cNvCxnSpPr>
            <a:cxnSpLocks/>
            <a:stCxn id="411" idx="3"/>
            <a:endCxn id="600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>
            <a:extLst>
              <a:ext uri="{FF2B5EF4-FFF2-40B4-BE49-F238E27FC236}">
                <a16:creationId xmlns:a16="http://schemas.microsoft.com/office/drawing/2014/main" id="{B2F8BEA5-5285-4116-BFE4-20E4C083A236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AD23158E-A2DD-447D-BBF5-1C4F62A34A70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18" name="任意多边形 2">
              <a:extLst>
                <a:ext uri="{FF2B5EF4-FFF2-40B4-BE49-F238E27FC236}">
                  <a16:creationId xmlns:a16="http://schemas.microsoft.com/office/drawing/2014/main" id="{2EB14EB0-9F4F-4A40-A81F-5343C08C3970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C4CEBE44-C14E-4CDA-BE6A-78F9A5569EC9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20" name="任意多边形 4">
                <a:extLst>
                  <a:ext uri="{FF2B5EF4-FFF2-40B4-BE49-F238E27FC236}">
                    <a16:creationId xmlns:a16="http://schemas.microsoft.com/office/drawing/2014/main" id="{DE82FEE4-982B-41F7-A892-3DD6E51E0671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 5">
                <a:extLst>
                  <a:ext uri="{FF2B5EF4-FFF2-40B4-BE49-F238E27FC236}">
                    <a16:creationId xmlns:a16="http://schemas.microsoft.com/office/drawing/2014/main" id="{88F65C21-ABE8-4C12-A9F7-7E2E3B4E2490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2" name="任意多边形 6">
                <a:extLst>
                  <a:ext uri="{FF2B5EF4-FFF2-40B4-BE49-F238E27FC236}">
                    <a16:creationId xmlns:a16="http://schemas.microsoft.com/office/drawing/2014/main" id="{0E06EF1F-042E-414A-A852-7066DAE4E812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 7">
                <a:extLst>
                  <a:ext uri="{FF2B5EF4-FFF2-40B4-BE49-F238E27FC236}">
                    <a16:creationId xmlns:a16="http://schemas.microsoft.com/office/drawing/2014/main" id="{B6E921DC-5F99-4CC8-A6EC-9FD2581DC0B7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 8">
                <a:extLst>
                  <a:ext uri="{FF2B5EF4-FFF2-40B4-BE49-F238E27FC236}">
                    <a16:creationId xmlns:a16="http://schemas.microsoft.com/office/drawing/2014/main" id="{CA2B8363-CAD3-49A3-8ADC-980FF76A4F06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 9">
                <a:extLst>
                  <a:ext uri="{FF2B5EF4-FFF2-40B4-BE49-F238E27FC236}">
                    <a16:creationId xmlns:a16="http://schemas.microsoft.com/office/drawing/2014/main" id="{D91A388F-9823-4168-A25A-A8800DD369D1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 10">
                <a:extLst>
                  <a:ext uri="{FF2B5EF4-FFF2-40B4-BE49-F238E27FC236}">
                    <a16:creationId xmlns:a16="http://schemas.microsoft.com/office/drawing/2014/main" id="{94A5890F-C03F-4264-BFBA-92EB5775DB75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7" name="任意多边形 11">
                <a:extLst>
                  <a:ext uri="{FF2B5EF4-FFF2-40B4-BE49-F238E27FC236}">
                    <a16:creationId xmlns:a16="http://schemas.microsoft.com/office/drawing/2014/main" id="{A4B1F761-4A06-4B30-B124-6C28FE701444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8" name="任意多边形 12">
                <a:extLst>
                  <a:ext uri="{FF2B5EF4-FFF2-40B4-BE49-F238E27FC236}">
                    <a16:creationId xmlns:a16="http://schemas.microsoft.com/office/drawing/2014/main" id="{F2002166-D5BF-47C3-9324-DCA2BEF1DE62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9" name="任意多边形 13">
                <a:extLst>
                  <a:ext uri="{FF2B5EF4-FFF2-40B4-BE49-F238E27FC236}">
                    <a16:creationId xmlns:a16="http://schemas.microsoft.com/office/drawing/2014/main" id="{BAAFDC33-DCEB-4EB0-89B2-0DA0BB4F758A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0" name="任意多边形 14">
                <a:extLst>
                  <a:ext uri="{FF2B5EF4-FFF2-40B4-BE49-F238E27FC236}">
                    <a16:creationId xmlns:a16="http://schemas.microsoft.com/office/drawing/2014/main" id="{BFADA8FD-3BAF-427F-ABFB-FCE120041452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 15">
                <a:extLst>
                  <a:ext uri="{FF2B5EF4-FFF2-40B4-BE49-F238E27FC236}">
                    <a16:creationId xmlns:a16="http://schemas.microsoft.com/office/drawing/2014/main" id="{13EAFB2A-3BA0-4E04-8D8B-C3295D3A4A06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 16">
                <a:extLst>
                  <a:ext uri="{FF2B5EF4-FFF2-40B4-BE49-F238E27FC236}">
                    <a16:creationId xmlns:a16="http://schemas.microsoft.com/office/drawing/2014/main" id="{00A333E7-91F9-467D-816D-F68561E9B423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606DF851-C104-441C-92B5-91AC5B73293E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594" name="任意多边形 178">
                  <a:extLst>
                    <a:ext uri="{FF2B5EF4-FFF2-40B4-BE49-F238E27FC236}">
                      <a16:creationId xmlns:a16="http://schemas.microsoft.com/office/drawing/2014/main" id="{1162FF25-A40A-441B-9A90-9CC760F509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5" name="任意多边形 179">
                  <a:extLst>
                    <a:ext uri="{FF2B5EF4-FFF2-40B4-BE49-F238E27FC236}">
                      <a16:creationId xmlns:a16="http://schemas.microsoft.com/office/drawing/2014/main" id="{7EAF245C-0280-44B1-805C-3D7C5D94B285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0A0EB7E7-BE46-4696-BA47-D292D4144866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592" name="任意多边形 176">
                  <a:extLst>
                    <a:ext uri="{FF2B5EF4-FFF2-40B4-BE49-F238E27FC236}">
                      <a16:creationId xmlns:a16="http://schemas.microsoft.com/office/drawing/2014/main" id="{C1B2F7E3-878A-40F9-BE46-0451C1D9FEF2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77">
                  <a:extLst>
                    <a:ext uri="{FF2B5EF4-FFF2-40B4-BE49-F238E27FC236}">
                      <a16:creationId xmlns:a16="http://schemas.microsoft.com/office/drawing/2014/main" id="{1CA49F61-A7DE-4DA6-8074-3311AEEA52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5" name="任意多边形 19">
                <a:extLst>
                  <a:ext uri="{FF2B5EF4-FFF2-40B4-BE49-F238E27FC236}">
                    <a16:creationId xmlns:a16="http://schemas.microsoft.com/office/drawing/2014/main" id="{DBF27A98-7688-4A43-90E4-F46F11FCC48C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6" name="任意多边形 20">
                <a:extLst>
                  <a:ext uri="{FF2B5EF4-FFF2-40B4-BE49-F238E27FC236}">
                    <a16:creationId xmlns:a16="http://schemas.microsoft.com/office/drawing/2014/main" id="{8EA3A5E9-482D-44BC-BE54-75EBA0E261B9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7" name="任意多边形 21">
                <a:extLst>
                  <a:ext uri="{FF2B5EF4-FFF2-40B4-BE49-F238E27FC236}">
                    <a16:creationId xmlns:a16="http://schemas.microsoft.com/office/drawing/2014/main" id="{CA015A38-B84F-4EDB-BE60-BE7581E3A193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867D987A-C919-4657-B606-94626AE8111D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588" name="任意多边形 172">
                  <a:extLst>
                    <a:ext uri="{FF2B5EF4-FFF2-40B4-BE49-F238E27FC236}">
                      <a16:creationId xmlns:a16="http://schemas.microsoft.com/office/drawing/2014/main" id="{6632F29E-22C5-42D1-A846-4B688B91C473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9" name="任意多边形 173">
                  <a:extLst>
                    <a:ext uri="{FF2B5EF4-FFF2-40B4-BE49-F238E27FC236}">
                      <a16:creationId xmlns:a16="http://schemas.microsoft.com/office/drawing/2014/main" id="{E50871AE-220A-4044-AAA2-E7B64A0304C6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0" name="任意多边形 174">
                  <a:extLst>
                    <a:ext uri="{FF2B5EF4-FFF2-40B4-BE49-F238E27FC236}">
                      <a16:creationId xmlns:a16="http://schemas.microsoft.com/office/drawing/2014/main" id="{0CDDA933-27BB-4D79-A254-D8FBFE246FD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75">
                  <a:extLst>
                    <a:ext uri="{FF2B5EF4-FFF2-40B4-BE49-F238E27FC236}">
                      <a16:creationId xmlns:a16="http://schemas.microsoft.com/office/drawing/2014/main" id="{8FD428C7-3809-4817-A59E-A0C629A3A9FF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9" name="组合 438">
                <a:extLst>
                  <a:ext uri="{FF2B5EF4-FFF2-40B4-BE49-F238E27FC236}">
                    <a16:creationId xmlns:a16="http://schemas.microsoft.com/office/drawing/2014/main" id="{5E9E8950-B520-4EBF-AD30-A5BEA48C4B7A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572" name="任意多边形 156">
                  <a:extLst>
                    <a:ext uri="{FF2B5EF4-FFF2-40B4-BE49-F238E27FC236}">
                      <a16:creationId xmlns:a16="http://schemas.microsoft.com/office/drawing/2014/main" id="{A439BA43-BB15-4F9A-BBDB-266D0A96568B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 157">
                  <a:extLst>
                    <a:ext uri="{FF2B5EF4-FFF2-40B4-BE49-F238E27FC236}">
                      <a16:creationId xmlns:a16="http://schemas.microsoft.com/office/drawing/2014/main" id="{9181765A-AAAA-4789-9DA5-2A6DB91DDF09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 158">
                  <a:extLst>
                    <a:ext uri="{FF2B5EF4-FFF2-40B4-BE49-F238E27FC236}">
                      <a16:creationId xmlns:a16="http://schemas.microsoft.com/office/drawing/2014/main" id="{CD0EE9D5-0651-42A6-B99C-3F47F5F9A79B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 159">
                  <a:extLst>
                    <a:ext uri="{FF2B5EF4-FFF2-40B4-BE49-F238E27FC236}">
                      <a16:creationId xmlns:a16="http://schemas.microsoft.com/office/drawing/2014/main" id="{EE62F783-819D-4EDA-B5DB-5DA4408C815E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60">
                  <a:extLst>
                    <a:ext uri="{FF2B5EF4-FFF2-40B4-BE49-F238E27FC236}">
                      <a16:creationId xmlns:a16="http://schemas.microsoft.com/office/drawing/2014/main" id="{627FF4EE-FAB9-4627-B95A-C52C5804E283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7" name="任意多边形 161">
                  <a:extLst>
                    <a:ext uri="{FF2B5EF4-FFF2-40B4-BE49-F238E27FC236}">
                      <a16:creationId xmlns:a16="http://schemas.microsoft.com/office/drawing/2014/main" id="{59972643-EEF1-4E33-82CE-734D4B1BF611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8" name="任意多边形 162">
                  <a:extLst>
                    <a:ext uri="{FF2B5EF4-FFF2-40B4-BE49-F238E27FC236}">
                      <a16:creationId xmlns:a16="http://schemas.microsoft.com/office/drawing/2014/main" id="{7EA01B26-D1C0-4FF2-AA8D-03141B37237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9" name="任意多边形 163">
                  <a:extLst>
                    <a:ext uri="{FF2B5EF4-FFF2-40B4-BE49-F238E27FC236}">
                      <a16:creationId xmlns:a16="http://schemas.microsoft.com/office/drawing/2014/main" id="{DF679917-57E8-43FC-AA26-8F6CD01AC2EF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0" name="任意多边形 164">
                  <a:extLst>
                    <a:ext uri="{FF2B5EF4-FFF2-40B4-BE49-F238E27FC236}">
                      <a16:creationId xmlns:a16="http://schemas.microsoft.com/office/drawing/2014/main" id="{5A1BCE26-6932-49BD-9564-7332093FBB49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 165">
                  <a:extLst>
                    <a:ext uri="{FF2B5EF4-FFF2-40B4-BE49-F238E27FC236}">
                      <a16:creationId xmlns:a16="http://schemas.microsoft.com/office/drawing/2014/main" id="{75306CEB-AA23-427E-8DAC-37E36BB1734C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2" name="任意多边形 166">
                  <a:extLst>
                    <a:ext uri="{FF2B5EF4-FFF2-40B4-BE49-F238E27FC236}">
                      <a16:creationId xmlns:a16="http://schemas.microsoft.com/office/drawing/2014/main" id="{3B14937F-727C-4C86-9527-B43E109EFE64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3" name="任意多边形 167">
                  <a:extLst>
                    <a:ext uri="{FF2B5EF4-FFF2-40B4-BE49-F238E27FC236}">
                      <a16:creationId xmlns:a16="http://schemas.microsoft.com/office/drawing/2014/main" id="{BB1B3204-7A7D-432D-87D1-4B1D6091DE6B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4" name="任意多边形 168">
                  <a:extLst>
                    <a:ext uri="{FF2B5EF4-FFF2-40B4-BE49-F238E27FC236}">
                      <a16:creationId xmlns:a16="http://schemas.microsoft.com/office/drawing/2014/main" id="{930146F3-8522-4560-93C4-B37C00F8E84E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5" name="任意多边形 169">
                  <a:extLst>
                    <a:ext uri="{FF2B5EF4-FFF2-40B4-BE49-F238E27FC236}">
                      <a16:creationId xmlns:a16="http://schemas.microsoft.com/office/drawing/2014/main" id="{6F0DF95E-0E81-4CE6-AD9A-28BE1F89E83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6" name="任意多边形 170">
                  <a:extLst>
                    <a:ext uri="{FF2B5EF4-FFF2-40B4-BE49-F238E27FC236}">
                      <a16:creationId xmlns:a16="http://schemas.microsoft.com/office/drawing/2014/main" id="{A8ED7936-9A39-492D-9E28-20E5F2588D9D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7" name="任意多边形 171">
                  <a:extLst>
                    <a:ext uri="{FF2B5EF4-FFF2-40B4-BE49-F238E27FC236}">
                      <a16:creationId xmlns:a16="http://schemas.microsoft.com/office/drawing/2014/main" id="{20DA4AA8-A8FB-4063-AB16-8E1E98DEC31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" name="组合 439">
                <a:extLst>
                  <a:ext uri="{FF2B5EF4-FFF2-40B4-BE49-F238E27FC236}">
                    <a16:creationId xmlns:a16="http://schemas.microsoft.com/office/drawing/2014/main" id="{B03DD257-F71E-4208-93EB-587D8DA62C9D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64" name="任意多边形 148">
                  <a:extLst>
                    <a:ext uri="{FF2B5EF4-FFF2-40B4-BE49-F238E27FC236}">
                      <a16:creationId xmlns:a16="http://schemas.microsoft.com/office/drawing/2014/main" id="{C729BCEA-1951-42F9-9311-883C0FB81AB5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5" name="组合 564">
                  <a:extLst>
                    <a:ext uri="{FF2B5EF4-FFF2-40B4-BE49-F238E27FC236}">
                      <a16:creationId xmlns:a16="http://schemas.microsoft.com/office/drawing/2014/main" id="{F4FB753A-9D8B-4446-BDEA-9BCBA6BF2F4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66" name="组合 565">
                    <a:extLst>
                      <a:ext uri="{FF2B5EF4-FFF2-40B4-BE49-F238E27FC236}">
                        <a16:creationId xmlns:a16="http://schemas.microsoft.com/office/drawing/2014/main" id="{FFC2638A-78B2-4F98-BAC9-DEEE86C7D71D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68" name="任意多边形 152">
                      <a:extLst>
                        <a:ext uri="{FF2B5EF4-FFF2-40B4-BE49-F238E27FC236}">
                          <a16:creationId xmlns:a16="http://schemas.microsoft.com/office/drawing/2014/main" id="{6CD621F8-C6F0-4F83-8CE4-A83FB30A9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9" name="任意多边形 153">
                      <a:extLst>
                        <a:ext uri="{FF2B5EF4-FFF2-40B4-BE49-F238E27FC236}">
                          <a16:creationId xmlns:a16="http://schemas.microsoft.com/office/drawing/2014/main" id="{D5CDAFA9-6907-413B-B7BF-85082DF05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0" name="任意多边形 154">
                      <a:extLst>
                        <a:ext uri="{FF2B5EF4-FFF2-40B4-BE49-F238E27FC236}">
                          <a16:creationId xmlns:a16="http://schemas.microsoft.com/office/drawing/2014/main" id="{74460440-8A11-47B4-AAF8-A3A83FEFA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1" name="任意多边形 155">
                      <a:extLst>
                        <a:ext uri="{FF2B5EF4-FFF2-40B4-BE49-F238E27FC236}">
                          <a16:creationId xmlns:a16="http://schemas.microsoft.com/office/drawing/2014/main" id="{0B06DC8C-28F1-4FFD-8407-87A5A81D4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67" name="任意多边形 151">
                    <a:extLst>
                      <a:ext uri="{FF2B5EF4-FFF2-40B4-BE49-F238E27FC236}">
                        <a16:creationId xmlns:a16="http://schemas.microsoft.com/office/drawing/2014/main" id="{9CF23294-725A-43BB-BC33-9029EFC02C3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" name="组合 440">
                <a:extLst>
                  <a:ext uri="{FF2B5EF4-FFF2-40B4-BE49-F238E27FC236}">
                    <a16:creationId xmlns:a16="http://schemas.microsoft.com/office/drawing/2014/main" id="{3A506A08-7CD2-499E-8349-5A95C5F042E2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59" name="任意多边形 143">
                  <a:extLst>
                    <a:ext uri="{FF2B5EF4-FFF2-40B4-BE49-F238E27FC236}">
                      <a16:creationId xmlns:a16="http://schemas.microsoft.com/office/drawing/2014/main" id="{5ED19053-FA8E-4405-809D-359464323A82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 144">
                  <a:extLst>
                    <a:ext uri="{FF2B5EF4-FFF2-40B4-BE49-F238E27FC236}">
                      <a16:creationId xmlns:a16="http://schemas.microsoft.com/office/drawing/2014/main" id="{90F10BD2-4788-4B08-A457-8702DB5F0ADD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 145">
                  <a:extLst>
                    <a:ext uri="{FF2B5EF4-FFF2-40B4-BE49-F238E27FC236}">
                      <a16:creationId xmlns:a16="http://schemas.microsoft.com/office/drawing/2014/main" id="{C79EC43E-1C87-4799-9817-E25890AC77FF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 146">
                  <a:extLst>
                    <a:ext uri="{FF2B5EF4-FFF2-40B4-BE49-F238E27FC236}">
                      <a16:creationId xmlns:a16="http://schemas.microsoft.com/office/drawing/2014/main" id="{E39F6BC2-7BA2-499F-B6BB-4B93B98A1ED9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任意多边形 147">
                  <a:extLst>
                    <a:ext uri="{FF2B5EF4-FFF2-40B4-BE49-F238E27FC236}">
                      <a16:creationId xmlns:a16="http://schemas.microsoft.com/office/drawing/2014/main" id="{AD6E34D3-D3E9-43B5-81E2-584ECD1726EF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2" name="组合 441">
                <a:extLst>
                  <a:ext uri="{FF2B5EF4-FFF2-40B4-BE49-F238E27FC236}">
                    <a16:creationId xmlns:a16="http://schemas.microsoft.com/office/drawing/2014/main" id="{B9B922F0-73B2-4F5D-8BCA-62247D1CAC38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57" name="任意多边形 141">
                  <a:extLst>
                    <a:ext uri="{FF2B5EF4-FFF2-40B4-BE49-F238E27FC236}">
                      <a16:creationId xmlns:a16="http://schemas.microsoft.com/office/drawing/2014/main" id="{A81F2A8F-B947-4624-839D-2F531EC0FA15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8" name="任意多边形 142">
                  <a:extLst>
                    <a:ext uri="{FF2B5EF4-FFF2-40B4-BE49-F238E27FC236}">
                      <a16:creationId xmlns:a16="http://schemas.microsoft.com/office/drawing/2014/main" id="{59AAA0A8-C909-41C8-B34A-7DD21E1AB5A5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" name="组合 442">
                <a:extLst>
                  <a:ext uri="{FF2B5EF4-FFF2-40B4-BE49-F238E27FC236}">
                    <a16:creationId xmlns:a16="http://schemas.microsoft.com/office/drawing/2014/main" id="{D7CC6E3E-E51A-465E-B20A-CFC6CCC2D29E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52" name="任意多边形 136">
                  <a:extLst>
                    <a:ext uri="{FF2B5EF4-FFF2-40B4-BE49-F238E27FC236}">
                      <a16:creationId xmlns:a16="http://schemas.microsoft.com/office/drawing/2014/main" id="{BA858CF2-D5B0-41DA-9B23-83EB1978046E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任意多边形 137">
                  <a:extLst>
                    <a:ext uri="{FF2B5EF4-FFF2-40B4-BE49-F238E27FC236}">
                      <a16:creationId xmlns:a16="http://schemas.microsoft.com/office/drawing/2014/main" id="{7C2EF340-025D-4E48-B57D-6FF8F7A8B12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4" name="组合 553">
                  <a:extLst>
                    <a:ext uri="{FF2B5EF4-FFF2-40B4-BE49-F238E27FC236}">
                      <a16:creationId xmlns:a16="http://schemas.microsoft.com/office/drawing/2014/main" id="{767A8C48-B796-45E6-9D06-979E275A67C7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55" name="任意多边形 139">
                    <a:extLst>
                      <a:ext uri="{FF2B5EF4-FFF2-40B4-BE49-F238E27FC236}">
                        <a16:creationId xmlns:a16="http://schemas.microsoft.com/office/drawing/2014/main" id="{E69C8F71-14A6-41AB-8E1F-FE3C78EF44D4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任意多边形 140">
                    <a:extLst>
                      <a:ext uri="{FF2B5EF4-FFF2-40B4-BE49-F238E27FC236}">
                        <a16:creationId xmlns:a16="http://schemas.microsoft.com/office/drawing/2014/main" id="{0572BED7-3C53-4A37-93A1-33E44711BD65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4" name="组合 443">
                <a:extLst>
                  <a:ext uri="{FF2B5EF4-FFF2-40B4-BE49-F238E27FC236}">
                    <a16:creationId xmlns:a16="http://schemas.microsoft.com/office/drawing/2014/main" id="{0FA93FF3-D3A6-4204-9228-746E9310A848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47" name="任意多边形 131">
                  <a:extLst>
                    <a:ext uri="{FF2B5EF4-FFF2-40B4-BE49-F238E27FC236}">
                      <a16:creationId xmlns:a16="http://schemas.microsoft.com/office/drawing/2014/main" id="{C28E6D80-145F-4391-B355-84A77D20743A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8" name="组合 547">
                  <a:extLst>
                    <a:ext uri="{FF2B5EF4-FFF2-40B4-BE49-F238E27FC236}">
                      <a16:creationId xmlns:a16="http://schemas.microsoft.com/office/drawing/2014/main" id="{679402FA-336D-4E37-A6C1-E3A71E218AC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49" name="任意多边形 133">
                    <a:extLst>
                      <a:ext uri="{FF2B5EF4-FFF2-40B4-BE49-F238E27FC236}">
                        <a16:creationId xmlns:a16="http://schemas.microsoft.com/office/drawing/2014/main" id="{AAF72E62-7DF7-46D6-8488-C7D995EB192A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34">
                    <a:extLst>
                      <a:ext uri="{FF2B5EF4-FFF2-40B4-BE49-F238E27FC236}">
                        <a16:creationId xmlns:a16="http://schemas.microsoft.com/office/drawing/2014/main" id="{3FC1BB8C-8E38-4FB6-81A5-C1568CFA2CF1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任意多边形 135">
                    <a:extLst>
                      <a:ext uri="{FF2B5EF4-FFF2-40B4-BE49-F238E27FC236}">
                        <a16:creationId xmlns:a16="http://schemas.microsoft.com/office/drawing/2014/main" id="{A8752895-3862-4117-B248-AFFFC08F72A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527719EA-B408-492E-913A-AF2EF37F01E1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40" name="任意多边形 124">
                  <a:extLst>
                    <a:ext uri="{FF2B5EF4-FFF2-40B4-BE49-F238E27FC236}">
                      <a16:creationId xmlns:a16="http://schemas.microsoft.com/office/drawing/2014/main" id="{16EDC823-D68E-48CF-9E3F-9E06715EE929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1" name="任意多边形 125">
                  <a:extLst>
                    <a:ext uri="{FF2B5EF4-FFF2-40B4-BE49-F238E27FC236}">
                      <a16:creationId xmlns:a16="http://schemas.microsoft.com/office/drawing/2014/main" id="{F7DAB500-B5BE-4CB4-86FD-85BEAEC2E3FA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2" name="任意多边形 126">
                  <a:extLst>
                    <a:ext uri="{FF2B5EF4-FFF2-40B4-BE49-F238E27FC236}">
                      <a16:creationId xmlns:a16="http://schemas.microsoft.com/office/drawing/2014/main" id="{0AD55D09-69B9-4228-A69D-E335F19151E5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 127">
                  <a:extLst>
                    <a:ext uri="{FF2B5EF4-FFF2-40B4-BE49-F238E27FC236}">
                      <a16:creationId xmlns:a16="http://schemas.microsoft.com/office/drawing/2014/main" id="{3E5D9446-5F7F-46B8-B723-51E200606C30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 128">
                  <a:extLst>
                    <a:ext uri="{FF2B5EF4-FFF2-40B4-BE49-F238E27FC236}">
                      <a16:creationId xmlns:a16="http://schemas.microsoft.com/office/drawing/2014/main" id="{145C8FD2-5665-427A-AA3C-2443F1B58362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129">
                  <a:extLst>
                    <a:ext uri="{FF2B5EF4-FFF2-40B4-BE49-F238E27FC236}">
                      <a16:creationId xmlns:a16="http://schemas.microsoft.com/office/drawing/2014/main" id="{10D0925B-16E1-4E96-8331-168B82DA769E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任意多边形 130">
                  <a:extLst>
                    <a:ext uri="{FF2B5EF4-FFF2-40B4-BE49-F238E27FC236}">
                      <a16:creationId xmlns:a16="http://schemas.microsoft.com/office/drawing/2014/main" id="{F3EF1671-3F0F-4F55-972F-10957433BE7B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6" name="组合 445">
                <a:extLst>
                  <a:ext uri="{FF2B5EF4-FFF2-40B4-BE49-F238E27FC236}">
                    <a16:creationId xmlns:a16="http://schemas.microsoft.com/office/drawing/2014/main" id="{337828C0-BC0E-4E2E-B388-33532CEE78B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33" name="任意多边形 117">
                  <a:extLst>
                    <a:ext uri="{FF2B5EF4-FFF2-40B4-BE49-F238E27FC236}">
                      <a16:creationId xmlns:a16="http://schemas.microsoft.com/office/drawing/2014/main" id="{D44FE70C-6B8F-4171-BFA6-7DBBF4C84B9A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4" name="任意多边形 118">
                  <a:extLst>
                    <a:ext uri="{FF2B5EF4-FFF2-40B4-BE49-F238E27FC236}">
                      <a16:creationId xmlns:a16="http://schemas.microsoft.com/office/drawing/2014/main" id="{04A921EA-5786-485C-8490-EF6713B1F060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5" name="任意多边形 119">
                  <a:extLst>
                    <a:ext uri="{FF2B5EF4-FFF2-40B4-BE49-F238E27FC236}">
                      <a16:creationId xmlns:a16="http://schemas.microsoft.com/office/drawing/2014/main" id="{0259B075-F3FB-49F5-A14C-A4D847FB6A06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6" name="任意多边形 120">
                  <a:extLst>
                    <a:ext uri="{FF2B5EF4-FFF2-40B4-BE49-F238E27FC236}">
                      <a16:creationId xmlns:a16="http://schemas.microsoft.com/office/drawing/2014/main" id="{6AAA5FCB-7230-4140-9376-6FBE8606D01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7" name="任意多边形 121">
                  <a:extLst>
                    <a:ext uri="{FF2B5EF4-FFF2-40B4-BE49-F238E27FC236}">
                      <a16:creationId xmlns:a16="http://schemas.microsoft.com/office/drawing/2014/main" id="{76B7AD3A-A00D-4E7E-B172-71244CF0FAC7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8" name="任意多边形 122">
                  <a:extLst>
                    <a:ext uri="{FF2B5EF4-FFF2-40B4-BE49-F238E27FC236}">
                      <a16:creationId xmlns:a16="http://schemas.microsoft.com/office/drawing/2014/main" id="{E51B196E-CBC3-4461-9529-AB65CBAA3B72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9" name="任意多边形 123">
                  <a:extLst>
                    <a:ext uri="{FF2B5EF4-FFF2-40B4-BE49-F238E27FC236}">
                      <a16:creationId xmlns:a16="http://schemas.microsoft.com/office/drawing/2014/main" id="{3A074509-2B83-4794-9354-B95ACB9935E2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7" name="组合 446">
                <a:extLst>
                  <a:ext uri="{FF2B5EF4-FFF2-40B4-BE49-F238E27FC236}">
                    <a16:creationId xmlns:a16="http://schemas.microsoft.com/office/drawing/2014/main" id="{41D51330-8846-489E-90BC-A4F87BD2C7DA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24" name="任意多边形 108">
                  <a:extLst>
                    <a:ext uri="{FF2B5EF4-FFF2-40B4-BE49-F238E27FC236}">
                      <a16:creationId xmlns:a16="http://schemas.microsoft.com/office/drawing/2014/main" id="{D2219946-0CB3-476A-B248-CA8158DCB892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 109">
                  <a:extLst>
                    <a:ext uri="{FF2B5EF4-FFF2-40B4-BE49-F238E27FC236}">
                      <a16:creationId xmlns:a16="http://schemas.microsoft.com/office/drawing/2014/main" id="{9BFBB768-D9B1-45CA-A8A6-52838D995ADF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 110">
                  <a:extLst>
                    <a:ext uri="{FF2B5EF4-FFF2-40B4-BE49-F238E27FC236}">
                      <a16:creationId xmlns:a16="http://schemas.microsoft.com/office/drawing/2014/main" id="{A0CF52A7-14FA-413F-8FC7-74522727378E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 111">
                  <a:extLst>
                    <a:ext uri="{FF2B5EF4-FFF2-40B4-BE49-F238E27FC236}">
                      <a16:creationId xmlns:a16="http://schemas.microsoft.com/office/drawing/2014/main" id="{ACA5D64E-D0C8-4F8D-A37D-F336EA7115CE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8" name="任意多边形 112">
                  <a:extLst>
                    <a:ext uri="{FF2B5EF4-FFF2-40B4-BE49-F238E27FC236}">
                      <a16:creationId xmlns:a16="http://schemas.microsoft.com/office/drawing/2014/main" id="{8C885D0C-6E6A-420A-AAC2-0F84D6FB737F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3F64A0B5-401F-4ED6-B8C5-81A0E1BF928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31" name="任意多边形 115">
                    <a:extLst>
                      <a:ext uri="{FF2B5EF4-FFF2-40B4-BE49-F238E27FC236}">
                        <a16:creationId xmlns:a16="http://schemas.microsoft.com/office/drawing/2014/main" id="{7294ED4F-C0FF-4785-8A45-FF807667E54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任意多边形 116">
                    <a:extLst>
                      <a:ext uri="{FF2B5EF4-FFF2-40B4-BE49-F238E27FC236}">
                        <a16:creationId xmlns:a16="http://schemas.microsoft.com/office/drawing/2014/main" id="{5FE3BF41-C996-489A-9FB2-56CCD4BE7FC1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0" name="任意多边形 114">
                  <a:extLst>
                    <a:ext uri="{FF2B5EF4-FFF2-40B4-BE49-F238E27FC236}">
                      <a16:creationId xmlns:a16="http://schemas.microsoft.com/office/drawing/2014/main" id="{745DC992-BDA0-437D-964E-43E416994CC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8" name="组合 447">
                <a:extLst>
                  <a:ext uri="{FF2B5EF4-FFF2-40B4-BE49-F238E27FC236}">
                    <a16:creationId xmlns:a16="http://schemas.microsoft.com/office/drawing/2014/main" id="{157FC596-5FA1-4427-BE4D-86C1C7EB76F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16" name="任意多边形 100">
                  <a:extLst>
                    <a:ext uri="{FF2B5EF4-FFF2-40B4-BE49-F238E27FC236}">
                      <a16:creationId xmlns:a16="http://schemas.microsoft.com/office/drawing/2014/main" id="{CCD70AF2-AF4F-45F0-9149-ED2887333234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1FCF0C06-8CC8-4944-ADF3-59370A36495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18" name="任意多边形 102">
                    <a:extLst>
                      <a:ext uri="{FF2B5EF4-FFF2-40B4-BE49-F238E27FC236}">
                        <a16:creationId xmlns:a16="http://schemas.microsoft.com/office/drawing/2014/main" id="{50D0DFC6-E9EF-42D9-828D-559829580D3E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 103">
                    <a:extLst>
                      <a:ext uri="{FF2B5EF4-FFF2-40B4-BE49-F238E27FC236}">
                        <a16:creationId xmlns:a16="http://schemas.microsoft.com/office/drawing/2014/main" id="{DAE89A1C-C09E-410E-80E5-0161F1B45F96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任意多边形 104">
                    <a:extLst>
                      <a:ext uri="{FF2B5EF4-FFF2-40B4-BE49-F238E27FC236}">
                        <a16:creationId xmlns:a16="http://schemas.microsoft.com/office/drawing/2014/main" id="{019B55A4-E71B-4596-82BB-4AA3CE080D98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任意多边形 105">
                    <a:extLst>
                      <a:ext uri="{FF2B5EF4-FFF2-40B4-BE49-F238E27FC236}">
                        <a16:creationId xmlns:a16="http://schemas.microsoft.com/office/drawing/2014/main" id="{5F9F332C-8087-45D9-9D72-65A27CA273BF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任意多边形 106">
                    <a:extLst>
                      <a:ext uri="{FF2B5EF4-FFF2-40B4-BE49-F238E27FC236}">
                        <a16:creationId xmlns:a16="http://schemas.microsoft.com/office/drawing/2014/main" id="{8FAD8E4A-C3B7-4BE4-8467-34B9ADBE5ED1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任意多边形 107">
                    <a:extLst>
                      <a:ext uri="{FF2B5EF4-FFF2-40B4-BE49-F238E27FC236}">
                        <a16:creationId xmlns:a16="http://schemas.microsoft.com/office/drawing/2014/main" id="{CA7A8140-DB04-482E-B8E3-BF3368C3A95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B5A34AD7-139D-4AC5-8D30-37EE2D2E89DC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14" name="任意多边形 98">
                  <a:extLst>
                    <a:ext uri="{FF2B5EF4-FFF2-40B4-BE49-F238E27FC236}">
                      <a16:creationId xmlns:a16="http://schemas.microsoft.com/office/drawing/2014/main" id="{3BF4C5E5-3077-4083-A2F3-9615B9444996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99">
                  <a:extLst>
                    <a:ext uri="{FF2B5EF4-FFF2-40B4-BE49-F238E27FC236}">
                      <a16:creationId xmlns:a16="http://schemas.microsoft.com/office/drawing/2014/main" id="{7C4A582F-27AD-4846-AB72-F639170DA547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" name="组合 449">
                <a:extLst>
                  <a:ext uri="{FF2B5EF4-FFF2-40B4-BE49-F238E27FC236}">
                    <a16:creationId xmlns:a16="http://schemas.microsoft.com/office/drawing/2014/main" id="{30CA9470-412D-4ABE-9564-F514F448A1CF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05" name="任意多边形 89">
                  <a:extLst>
                    <a:ext uri="{FF2B5EF4-FFF2-40B4-BE49-F238E27FC236}">
                      <a16:creationId xmlns:a16="http://schemas.microsoft.com/office/drawing/2014/main" id="{7A95D808-893A-4617-859A-3ABBFECDC8D9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63B5B116-D9CE-43FF-B36E-D50F9940A8C2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11" name="任意多边形 95">
                    <a:extLst>
                      <a:ext uri="{FF2B5EF4-FFF2-40B4-BE49-F238E27FC236}">
                        <a16:creationId xmlns:a16="http://schemas.microsoft.com/office/drawing/2014/main" id="{91307F91-57E7-4091-BD41-F138DE79CB71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任意多边形 96">
                    <a:extLst>
                      <a:ext uri="{FF2B5EF4-FFF2-40B4-BE49-F238E27FC236}">
                        <a16:creationId xmlns:a16="http://schemas.microsoft.com/office/drawing/2014/main" id="{988E0D71-A9EA-4957-BB22-8057C101950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任意多边形 97">
                    <a:extLst>
                      <a:ext uri="{FF2B5EF4-FFF2-40B4-BE49-F238E27FC236}">
                        <a16:creationId xmlns:a16="http://schemas.microsoft.com/office/drawing/2014/main" id="{3ADEAA70-C2A3-48A5-9E03-E24A337224BA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7" name="任意多边形 91">
                  <a:extLst>
                    <a:ext uri="{FF2B5EF4-FFF2-40B4-BE49-F238E27FC236}">
                      <a16:creationId xmlns:a16="http://schemas.microsoft.com/office/drawing/2014/main" id="{5985B8CC-7765-44C9-952B-DD2464CF0E8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8" name="组合 507">
                  <a:extLst>
                    <a:ext uri="{FF2B5EF4-FFF2-40B4-BE49-F238E27FC236}">
                      <a16:creationId xmlns:a16="http://schemas.microsoft.com/office/drawing/2014/main" id="{96A7E0C6-C8E1-4964-B2AE-FC4E9ABD39A1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09" name="任意多边形 93">
                    <a:extLst>
                      <a:ext uri="{FF2B5EF4-FFF2-40B4-BE49-F238E27FC236}">
                        <a16:creationId xmlns:a16="http://schemas.microsoft.com/office/drawing/2014/main" id="{E8177A4F-5928-4F08-AF63-C358F896F280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任意多边形 94">
                    <a:extLst>
                      <a:ext uri="{FF2B5EF4-FFF2-40B4-BE49-F238E27FC236}">
                        <a16:creationId xmlns:a16="http://schemas.microsoft.com/office/drawing/2014/main" id="{F38C441C-93A5-4DC9-9D1D-EE1D1181AC4D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C8BA8857-2038-470A-89A1-8D0F43CFB61A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03" name="任意多边形 87">
                  <a:extLst>
                    <a:ext uri="{FF2B5EF4-FFF2-40B4-BE49-F238E27FC236}">
                      <a16:creationId xmlns:a16="http://schemas.microsoft.com/office/drawing/2014/main" id="{324AD738-C622-4EB9-A6CA-0BF02E691587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88">
                  <a:extLst>
                    <a:ext uri="{FF2B5EF4-FFF2-40B4-BE49-F238E27FC236}">
                      <a16:creationId xmlns:a16="http://schemas.microsoft.com/office/drawing/2014/main" id="{5CED2121-5B89-4AC6-A53B-C8ADD55E253A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B92EAC3F-4254-4336-BA85-E13E5432B6EF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00" name="任意多边形 84">
                  <a:extLst>
                    <a:ext uri="{FF2B5EF4-FFF2-40B4-BE49-F238E27FC236}">
                      <a16:creationId xmlns:a16="http://schemas.microsoft.com/office/drawing/2014/main" id="{1E7AA0E0-4121-48E9-9014-C7A124E529F7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85">
                  <a:extLst>
                    <a:ext uri="{FF2B5EF4-FFF2-40B4-BE49-F238E27FC236}">
                      <a16:creationId xmlns:a16="http://schemas.microsoft.com/office/drawing/2014/main" id="{E282A265-144A-4036-996C-EBD7B74B97DB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 86">
                  <a:extLst>
                    <a:ext uri="{FF2B5EF4-FFF2-40B4-BE49-F238E27FC236}">
                      <a16:creationId xmlns:a16="http://schemas.microsoft.com/office/drawing/2014/main" id="{E6C12120-7145-4707-9B1D-60D2020F2488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CDD39364-2E9D-488B-AD77-8334BB8BF1C6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494" name="任意多边形 78">
                  <a:extLst>
                    <a:ext uri="{FF2B5EF4-FFF2-40B4-BE49-F238E27FC236}">
                      <a16:creationId xmlns:a16="http://schemas.microsoft.com/office/drawing/2014/main" id="{CF0F06DB-CA90-48D6-BFF4-93AC709D2F2A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 79">
                  <a:extLst>
                    <a:ext uri="{FF2B5EF4-FFF2-40B4-BE49-F238E27FC236}">
                      <a16:creationId xmlns:a16="http://schemas.microsoft.com/office/drawing/2014/main" id="{8B289E2F-75D2-4C9C-8D17-CDB9023F2E19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80">
                  <a:extLst>
                    <a:ext uri="{FF2B5EF4-FFF2-40B4-BE49-F238E27FC236}">
                      <a16:creationId xmlns:a16="http://schemas.microsoft.com/office/drawing/2014/main" id="{2F4AC6DD-4E96-4BB2-BEA2-6AB75DBBE486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81">
                  <a:extLst>
                    <a:ext uri="{FF2B5EF4-FFF2-40B4-BE49-F238E27FC236}">
                      <a16:creationId xmlns:a16="http://schemas.microsoft.com/office/drawing/2014/main" id="{B8E055F0-137A-4456-86FB-3E5585884811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82">
                  <a:extLst>
                    <a:ext uri="{FF2B5EF4-FFF2-40B4-BE49-F238E27FC236}">
                      <a16:creationId xmlns:a16="http://schemas.microsoft.com/office/drawing/2014/main" id="{E9637591-3FC8-4B85-BC02-EB62470AF349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83">
                  <a:extLst>
                    <a:ext uri="{FF2B5EF4-FFF2-40B4-BE49-F238E27FC236}">
                      <a16:creationId xmlns:a16="http://schemas.microsoft.com/office/drawing/2014/main" id="{57EF49BA-AE60-46F1-924E-ED8CF48D48D5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294F7449-2ED1-4F85-B859-F9EE75E6C2F6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491" name="任意多边形 75">
                  <a:extLst>
                    <a:ext uri="{FF2B5EF4-FFF2-40B4-BE49-F238E27FC236}">
                      <a16:creationId xmlns:a16="http://schemas.microsoft.com/office/drawing/2014/main" id="{1A092715-8E54-4359-B1C9-3BF64FFD461C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76">
                  <a:extLst>
                    <a:ext uri="{FF2B5EF4-FFF2-40B4-BE49-F238E27FC236}">
                      <a16:creationId xmlns:a16="http://schemas.microsoft.com/office/drawing/2014/main" id="{3394A5CA-67AF-4686-A41C-A4EC6A3F3E6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77">
                  <a:extLst>
                    <a:ext uri="{FF2B5EF4-FFF2-40B4-BE49-F238E27FC236}">
                      <a16:creationId xmlns:a16="http://schemas.microsoft.com/office/drawing/2014/main" id="{43836AC4-5EE1-4DA5-A09E-CEB49E03454B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33D4E656-497B-4002-9D74-E8F9E55A3D6E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482" name="任意多边形 66">
                  <a:extLst>
                    <a:ext uri="{FF2B5EF4-FFF2-40B4-BE49-F238E27FC236}">
                      <a16:creationId xmlns:a16="http://schemas.microsoft.com/office/drawing/2014/main" id="{FC7B0516-7FB9-4A3B-A2E4-0AB5BE329D70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 67">
                  <a:extLst>
                    <a:ext uri="{FF2B5EF4-FFF2-40B4-BE49-F238E27FC236}">
                      <a16:creationId xmlns:a16="http://schemas.microsoft.com/office/drawing/2014/main" id="{596A2D5E-E144-4E3E-A4D8-4BBA8C215DD2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 68">
                  <a:extLst>
                    <a:ext uri="{FF2B5EF4-FFF2-40B4-BE49-F238E27FC236}">
                      <a16:creationId xmlns:a16="http://schemas.microsoft.com/office/drawing/2014/main" id="{AC466813-B6C1-4565-BDF6-D2BC17EA02A2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 69">
                  <a:extLst>
                    <a:ext uri="{FF2B5EF4-FFF2-40B4-BE49-F238E27FC236}">
                      <a16:creationId xmlns:a16="http://schemas.microsoft.com/office/drawing/2014/main" id="{9B6C7C17-1A00-4B6E-86CA-707E3EE90723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 70">
                  <a:extLst>
                    <a:ext uri="{FF2B5EF4-FFF2-40B4-BE49-F238E27FC236}">
                      <a16:creationId xmlns:a16="http://schemas.microsoft.com/office/drawing/2014/main" id="{8BEE41E0-DF84-4AD8-B855-DC0D6FE89E3F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7" name="组合 486">
                  <a:extLst>
                    <a:ext uri="{FF2B5EF4-FFF2-40B4-BE49-F238E27FC236}">
                      <a16:creationId xmlns:a16="http://schemas.microsoft.com/office/drawing/2014/main" id="{55B73E7C-6D07-46F2-BE02-2B02A15914BF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488" name="任意多边形 72">
                    <a:extLst>
                      <a:ext uri="{FF2B5EF4-FFF2-40B4-BE49-F238E27FC236}">
                        <a16:creationId xmlns:a16="http://schemas.microsoft.com/office/drawing/2014/main" id="{03ABB799-7355-477E-9ECF-F1BC15CB3F4A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任意多边形 73">
                    <a:extLst>
                      <a:ext uri="{FF2B5EF4-FFF2-40B4-BE49-F238E27FC236}">
                        <a16:creationId xmlns:a16="http://schemas.microsoft.com/office/drawing/2014/main" id="{FEEBC568-A397-4E41-8AF3-855DEE404F3B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任意多边形 74">
                    <a:extLst>
                      <a:ext uri="{FF2B5EF4-FFF2-40B4-BE49-F238E27FC236}">
                        <a16:creationId xmlns:a16="http://schemas.microsoft.com/office/drawing/2014/main" id="{0EDB2870-6344-433B-A390-5E27D5402991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6" name="组合 455">
                <a:extLst>
                  <a:ext uri="{FF2B5EF4-FFF2-40B4-BE49-F238E27FC236}">
                    <a16:creationId xmlns:a16="http://schemas.microsoft.com/office/drawing/2014/main" id="{6FA79D61-2153-4836-B4CD-97575A87B1B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477" name="任意多边形 61">
                  <a:extLst>
                    <a:ext uri="{FF2B5EF4-FFF2-40B4-BE49-F238E27FC236}">
                      <a16:creationId xmlns:a16="http://schemas.microsoft.com/office/drawing/2014/main" id="{7A18618F-8B77-43CF-B4B7-0D9F62569CC5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 62">
                  <a:extLst>
                    <a:ext uri="{FF2B5EF4-FFF2-40B4-BE49-F238E27FC236}">
                      <a16:creationId xmlns:a16="http://schemas.microsoft.com/office/drawing/2014/main" id="{984ECA11-3E17-44B1-85DB-AEF4D78A004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 63">
                  <a:extLst>
                    <a:ext uri="{FF2B5EF4-FFF2-40B4-BE49-F238E27FC236}">
                      <a16:creationId xmlns:a16="http://schemas.microsoft.com/office/drawing/2014/main" id="{3AE864D1-D47C-4B33-BC56-F530A1D67D52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 64">
                  <a:extLst>
                    <a:ext uri="{FF2B5EF4-FFF2-40B4-BE49-F238E27FC236}">
                      <a16:creationId xmlns:a16="http://schemas.microsoft.com/office/drawing/2014/main" id="{72DE792D-EBD6-488C-B0A7-FF782C4D8231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 65">
                  <a:extLst>
                    <a:ext uri="{FF2B5EF4-FFF2-40B4-BE49-F238E27FC236}">
                      <a16:creationId xmlns:a16="http://schemas.microsoft.com/office/drawing/2014/main" id="{7DD79B68-6C57-466E-93E0-25AF84307711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DE86DFD4-C4D7-4EA3-AE6E-BCDB72AC2037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472" name="任意多边形 56">
                  <a:extLst>
                    <a:ext uri="{FF2B5EF4-FFF2-40B4-BE49-F238E27FC236}">
                      <a16:creationId xmlns:a16="http://schemas.microsoft.com/office/drawing/2014/main" id="{5823A7A0-184D-4398-85C7-6A379C12BD05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任意多边形 57">
                  <a:extLst>
                    <a:ext uri="{FF2B5EF4-FFF2-40B4-BE49-F238E27FC236}">
                      <a16:creationId xmlns:a16="http://schemas.microsoft.com/office/drawing/2014/main" id="{703D2EAF-3061-4BE0-97C2-7222500BD8F3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4" name="任意多边形 58">
                  <a:extLst>
                    <a:ext uri="{FF2B5EF4-FFF2-40B4-BE49-F238E27FC236}">
                      <a16:creationId xmlns:a16="http://schemas.microsoft.com/office/drawing/2014/main" id="{1C3BD5E6-17D2-4A62-8D3F-87A5663D8033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5" name="任意多边形 59">
                  <a:extLst>
                    <a:ext uri="{FF2B5EF4-FFF2-40B4-BE49-F238E27FC236}">
                      <a16:creationId xmlns:a16="http://schemas.microsoft.com/office/drawing/2014/main" id="{E11D42BF-BA46-43C6-97CD-6450433C2DE9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6" name="任意多边形 60">
                  <a:extLst>
                    <a:ext uri="{FF2B5EF4-FFF2-40B4-BE49-F238E27FC236}">
                      <a16:creationId xmlns:a16="http://schemas.microsoft.com/office/drawing/2014/main" id="{9FEBB986-8FE5-4409-ABE1-D1A934823C39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CF871A5C-1267-45A4-92E4-2CCE997F0342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59" name="任意多边形 43">
                  <a:extLst>
                    <a:ext uri="{FF2B5EF4-FFF2-40B4-BE49-F238E27FC236}">
                      <a16:creationId xmlns:a16="http://schemas.microsoft.com/office/drawing/2014/main" id="{7C14844B-8492-4D0A-9661-BA8F1A91907F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0" name="任意多边形 44">
                  <a:extLst>
                    <a:ext uri="{FF2B5EF4-FFF2-40B4-BE49-F238E27FC236}">
                      <a16:creationId xmlns:a16="http://schemas.microsoft.com/office/drawing/2014/main" id="{EFC1634E-DDB3-40A7-B022-15159D039BD9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1" name="任意多边形 45">
                  <a:extLst>
                    <a:ext uri="{FF2B5EF4-FFF2-40B4-BE49-F238E27FC236}">
                      <a16:creationId xmlns:a16="http://schemas.microsoft.com/office/drawing/2014/main" id="{EB77F695-DAF7-421C-9DCF-3CBF89E93EA2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2" name="任意多边形 46">
                  <a:extLst>
                    <a:ext uri="{FF2B5EF4-FFF2-40B4-BE49-F238E27FC236}">
                      <a16:creationId xmlns:a16="http://schemas.microsoft.com/office/drawing/2014/main" id="{17473C2C-5200-476C-8786-C3002C2DA1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3" name="任意多边形 47">
                  <a:extLst>
                    <a:ext uri="{FF2B5EF4-FFF2-40B4-BE49-F238E27FC236}">
                      <a16:creationId xmlns:a16="http://schemas.microsoft.com/office/drawing/2014/main" id="{1A76474B-5A11-424D-BDA9-850920738FF1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4" name="任意多边形 48">
                  <a:extLst>
                    <a:ext uri="{FF2B5EF4-FFF2-40B4-BE49-F238E27FC236}">
                      <a16:creationId xmlns:a16="http://schemas.microsoft.com/office/drawing/2014/main" id="{2DC837D4-FE1D-418E-B4FB-B44F4CC3DA9A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5" name="任意多边形 49">
                  <a:extLst>
                    <a:ext uri="{FF2B5EF4-FFF2-40B4-BE49-F238E27FC236}">
                      <a16:creationId xmlns:a16="http://schemas.microsoft.com/office/drawing/2014/main" id="{B33704D3-DDF8-45EE-B595-B47D41CA491A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6" name="任意多边形 50">
                  <a:extLst>
                    <a:ext uri="{FF2B5EF4-FFF2-40B4-BE49-F238E27FC236}">
                      <a16:creationId xmlns:a16="http://schemas.microsoft.com/office/drawing/2014/main" id="{00C57D9E-A010-433E-94F1-5A3446FDCC7D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7" name="任意多边形 51">
                  <a:extLst>
                    <a:ext uri="{FF2B5EF4-FFF2-40B4-BE49-F238E27FC236}">
                      <a16:creationId xmlns:a16="http://schemas.microsoft.com/office/drawing/2014/main" id="{F45B8EF1-74E4-4A41-B16A-6F8EF592682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8" name="任意多边形 52">
                  <a:extLst>
                    <a:ext uri="{FF2B5EF4-FFF2-40B4-BE49-F238E27FC236}">
                      <a16:creationId xmlns:a16="http://schemas.microsoft.com/office/drawing/2014/main" id="{08887BD6-E795-4580-88FE-951094E02DA8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9" name="任意多边形 53">
                  <a:extLst>
                    <a:ext uri="{FF2B5EF4-FFF2-40B4-BE49-F238E27FC236}">
                      <a16:creationId xmlns:a16="http://schemas.microsoft.com/office/drawing/2014/main" id="{35A0C93C-BD62-452E-BC70-C2D64E863C3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0" name="任意多边形 54">
                  <a:extLst>
                    <a:ext uri="{FF2B5EF4-FFF2-40B4-BE49-F238E27FC236}">
                      <a16:creationId xmlns:a16="http://schemas.microsoft.com/office/drawing/2014/main" id="{9FCD1E79-2E9F-49AE-B906-E0CBF9437EC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1" name="任意多边形 55">
                  <a:extLst>
                    <a:ext uri="{FF2B5EF4-FFF2-40B4-BE49-F238E27FC236}">
                      <a16:creationId xmlns:a16="http://schemas.microsoft.com/office/drawing/2014/main" id="{590293CA-0981-43FB-9C46-FB6341976370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96" name="图形 595" descr="男人群">
            <a:extLst>
              <a:ext uri="{FF2B5EF4-FFF2-40B4-BE49-F238E27FC236}">
                <a16:creationId xmlns:a16="http://schemas.microsoft.com/office/drawing/2014/main" id="{92855CA6-8E66-4D2D-88FA-63DE81347E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597" name="图形 596" descr="服务器">
            <a:extLst>
              <a:ext uri="{FF2B5EF4-FFF2-40B4-BE49-F238E27FC236}">
                <a16:creationId xmlns:a16="http://schemas.microsoft.com/office/drawing/2014/main" id="{37E4641B-7665-42D5-B18A-8A2DAB4C1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598" name="图形 597" descr="服务器">
            <a:extLst>
              <a:ext uri="{FF2B5EF4-FFF2-40B4-BE49-F238E27FC236}">
                <a16:creationId xmlns:a16="http://schemas.microsoft.com/office/drawing/2014/main" id="{128BC373-3FDB-4EF7-8910-A54DBE4DB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80F92860-638B-48E3-A0A5-D741C5FEF4BE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00" name="图形 599" descr="服务器">
              <a:extLst>
                <a:ext uri="{FF2B5EF4-FFF2-40B4-BE49-F238E27FC236}">
                  <a16:creationId xmlns:a16="http://schemas.microsoft.com/office/drawing/2014/main" id="{B0F8631B-9CD3-4C17-BD55-DFC87C4E0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01" name="图片 600">
              <a:extLst>
                <a:ext uri="{FF2B5EF4-FFF2-40B4-BE49-F238E27FC236}">
                  <a16:creationId xmlns:a16="http://schemas.microsoft.com/office/drawing/2014/main" id="{18506B6E-7249-493B-A2F3-81942798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02" name="直接箭头连接符 601">
            <a:extLst>
              <a:ext uri="{FF2B5EF4-FFF2-40B4-BE49-F238E27FC236}">
                <a16:creationId xmlns:a16="http://schemas.microsoft.com/office/drawing/2014/main" id="{716831AD-D5C1-4C2A-8566-20A4A7763D14}"/>
              </a:ext>
            </a:extLst>
          </p:cNvPr>
          <p:cNvCxnSpPr>
            <a:stCxn id="600" idx="3"/>
            <a:endCxn id="414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箭头连接符 602">
            <a:extLst>
              <a:ext uri="{FF2B5EF4-FFF2-40B4-BE49-F238E27FC236}">
                <a16:creationId xmlns:a16="http://schemas.microsoft.com/office/drawing/2014/main" id="{2F31FFE2-5DB6-442C-A0F7-2C1F721E9079}"/>
              </a:ext>
            </a:extLst>
          </p:cNvPr>
          <p:cNvCxnSpPr>
            <a:cxnSpLocks/>
            <a:stCxn id="600" idx="3"/>
            <a:endCxn id="597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>
            <a:extLst>
              <a:ext uri="{FF2B5EF4-FFF2-40B4-BE49-F238E27FC236}">
                <a16:creationId xmlns:a16="http://schemas.microsoft.com/office/drawing/2014/main" id="{92C2F692-20C5-418A-A6D4-BBBCE1622B49}"/>
              </a:ext>
            </a:extLst>
          </p:cNvPr>
          <p:cNvCxnSpPr>
            <a:cxnSpLocks/>
            <a:stCxn id="600" idx="3"/>
            <a:endCxn id="598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文本框 604">
            <a:extLst>
              <a:ext uri="{FF2B5EF4-FFF2-40B4-BE49-F238E27FC236}">
                <a16:creationId xmlns:a16="http://schemas.microsoft.com/office/drawing/2014/main" id="{D949A5AE-9CE2-46ED-AD52-AF76092A5D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7B593-A374-4A29-8674-4EEEE5CFED8E}"/>
              </a:ext>
            </a:extLst>
          </p:cNvPr>
          <p:cNvSpPr txBox="1"/>
          <p:nvPr/>
        </p:nvSpPr>
        <p:spPr>
          <a:xfrm>
            <a:off x="4093332" y="1976654"/>
            <a:ext cx="1366080" cy="307777"/>
          </a:xfrm>
          <a:prstGeom prst="rect">
            <a:avLst/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Nginx + Lua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1036D6D0-34D0-4C76-BC83-512FCEB70DB6}"/>
              </a:ext>
            </a:extLst>
          </p:cNvPr>
          <p:cNvSpPr txBox="1"/>
          <p:nvPr/>
        </p:nvSpPr>
        <p:spPr>
          <a:xfrm>
            <a:off x="8303085" y="1997889"/>
            <a:ext cx="1580882" cy="307777"/>
          </a:xfrm>
          <a:prstGeom prst="rect">
            <a:avLst/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Tomcat + Java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56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6" grpId="0" animBg="1"/>
      <p:bldP spid="209" grpId="0" animBg="1"/>
      <p:bldP spid="209" grpId="1" animBg="1"/>
      <p:bldP spid="3" grpId="0" animBg="1"/>
      <p:bldP spid="6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Lua</a:t>
            </a:r>
            <a:r>
              <a:rPr lang="zh-CN" altLang="en-US"/>
              <a:t>语法入门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0299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初识</a:t>
            </a:r>
            <a:r>
              <a:rPr lang="en-US" altLang="zh-CN">
                <a:solidFill>
                  <a:srgbClr val="AD2B26"/>
                </a:solidFill>
              </a:rPr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263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传统缓存的问题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传统的缓存策略一般是请求到达</a:t>
            </a:r>
            <a:r>
              <a:rPr lang="en-US" altLang="zh-CN"/>
              <a:t>Tomcat</a:t>
            </a:r>
            <a:r>
              <a:rPr lang="zh-CN" altLang="en-US"/>
              <a:t>后，先查询</a:t>
            </a:r>
            <a:r>
              <a:rPr lang="en-US" altLang="zh-CN"/>
              <a:t>Redis</a:t>
            </a:r>
            <a:r>
              <a:rPr lang="zh-CN" altLang="en-US"/>
              <a:t>，如果未命中则查询数据库，存在下面的问题：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请求要经过</a:t>
            </a:r>
            <a:r>
              <a:rPr lang="en-US" altLang="zh-CN"/>
              <a:t>Tomcat</a:t>
            </a:r>
            <a:r>
              <a:rPr lang="zh-CN" altLang="en-US"/>
              <a:t>处理，</a:t>
            </a:r>
            <a:r>
              <a:rPr lang="en-US" altLang="zh-CN"/>
              <a:t>Tomcat</a:t>
            </a:r>
            <a:r>
              <a:rPr lang="zh-CN" altLang="en-US"/>
              <a:t>的性能成为整个系统的瓶颈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Redis</a:t>
            </a:r>
            <a:r>
              <a:rPr lang="zh-CN" altLang="en-US"/>
              <a:t>缓存失效时，会对数据库产生冲击</a:t>
            </a:r>
          </a:p>
        </p:txBody>
      </p:sp>
      <p:pic>
        <p:nvPicPr>
          <p:cNvPr id="5" name="图形 4" descr="Internet">
            <a:extLst>
              <a:ext uri="{FF2B5EF4-FFF2-40B4-BE49-F238E27FC236}">
                <a16:creationId xmlns:a16="http://schemas.microsoft.com/office/drawing/2014/main" id="{A166203F-2F1C-40F7-AEED-B90ABAB7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8304" y="4654685"/>
            <a:ext cx="914400" cy="914400"/>
          </a:xfrm>
          <a:prstGeom prst="rect">
            <a:avLst/>
          </a:prstGeom>
        </p:spPr>
      </p:pic>
      <p:pic>
        <p:nvPicPr>
          <p:cNvPr id="7" name="图形 6" descr="服务器">
            <a:extLst>
              <a:ext uri="{FF2B5EF4-FFF2-40B4-BE49-F238E27FC236}">
                <a16:creationId xmlns:a16="http://schemas.microsoft.com/office/drawing/2014/main" id="{37BA5DBC-2E98-4948-97B4-6BA10A1B6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4488" y="4654685"/>
            <a:ext cx="914400" cy="914400"/>
          </a:xfrm>
          <a:prstGeom prst="rect">
            <a:avLst/>
          </a:prstGeom>
        </p:spPr>
      </p:pic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9DC9B109-AB09-4FFF-BA20-4EEE4883B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6362" y="4834009"/>
            <a:ext cx="9144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4C7F2B-9AB3-49CD-947E-3131C2943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14" y="3146659"/>
            <a:ext cx="941832" cy="9144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B6343E-99B2-47A7-A6B3-82A18F3410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02704" y="5111885"/>
            <a:ext cx="164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677B931-55D1-4182-9EFC-6E1D362965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5341988" y="3163559"/>
            <a:ext cx="1050826" cy="193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68D0F8F-0A70-4FCD-B73D-83525919619B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rot="16200000" flipH="1">
            <a:off x="7715121" y="3649968"/>
            <a:ext cx="1230150" cy="2052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E7B6F0-4F3B-40C4-955D-D24CF1750199}"/>
              </a:ext>
            </a:extLst>
          </p:cNvPr>
          <p:cNvSpPr txBox="1"/>
          <p:nvPr/>
        </p:nvSpPr>
        <p:spPr>
          <a:xfrm>
            <a:off x="7416857" y="48295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2FE0C9-B848-42F3-9D08-C15AE68F8E61}"/>
              </a:ext>
            </a:extLst>
          </p:cNvPr>
          <p:cNvSpPr txBox="1"/>
          <p:nvPr/>
        </p:nvSpPr>
        <p:spPr>
          <a:xfrm>
            <a:off x="5241918" y="371377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23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6A5E-2F1B-4C7F-A26D-CD0B4B6B1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Lua </a:t>
            </a:r>
            <a:r>
              <a:rPr lang="zh-CN" altLang="en-US"/>
              <a:t>是一种轻量小巧的脚本语言，用标准</a:t>
            </a:r>
            <a:r>
              <a:rPr lang="en-US" altLang="zh-CN"/>
              <a:t>C</a:t>
            </a:r>
            <a:r>
              <a:rPr lang="zh-CN" altLang="en-US"/>
              <a:t>语言编写并以源代码形式开放， 其设计目的是为了嵌入应用程序中，从而为应用程序提供灵活的扩展和定制功能。官网：</a:t>
            </a:r>
            <a:r>
              <a:rPr lang="en-US" altLang="zh-CN">
                <a:hlinkClick r:id="rId2"/>
              </a:rPr>
              <a:t>https://www.lua.org/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3116CF-69F9-4DE1-9C8B-79E0FD1A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579350"/>
            <a:ext cx="10698800" cy="36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HelloWorld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7B7368C-E52B-4148-BAB9-B68462009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虚拟机的任意目录下，新建一个</a:t>
            </a:r>
            <a:r>
              <a:rPr lang="en-US" altLang="zh-CN"/>
              <a:t>hello.lua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添加下面的内容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运行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3BFC07-17D5-4422-8B4F-6E3B12DB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6" y="2001169"/>
            <a:ext cx="6505575" cy="93345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C1CB8B8-5115-4072-ADD5-E604F9FB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73" y="3418626"/>
            <a:ext cx="6369388" cy="376966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ea typeface="Menl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ea typeface="Menlo"/>
              </a:rPr>
              <a:t>"Hello World!"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59399A-AC46-448D-9887-2F42A737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6" y="4532927"/>
            <a:ext cx="6457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13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>
                <a:solidFill>
                  <a:srgbClr val="B60004"/>
                </a:solidFill>
              </a:rPr>
              <a:t>变量和循环</a:t>
            </a:r>
            <a:endParaRPr lang="en-US" altLang="zh-CN">
              <a:solidFill>
                <a:srgbClr val="B60004"/>
              </a:solidFill>
            </a:endParaRPr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7329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5F4F57-1098-4637-907D-0718E17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9" y="5208910"/>
            <a:ext cx="5676900" cy="15811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8C7840-A05E-4C2C-B333-EF0F4295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9187"/>
              </p:ext>
            </p:extLst>
          </p:nvPr>
        </p:nvGraphicFramePr>
        <p:xfrm>
          <a:off x="787937" y="1600450"/>
          <a:ext cx="10616126" cy="3302290"/>
        </p:xfrm>
        <a:graphic>
          <a:graphicData uri="http://schemas.openxmlformats.org/drawingml/2006/table">
            <a:tbl>
              <a:tblPr/>
              <a:tblGrid>
                <a:gridCol w="1750909">
                  <a:extLst>
                    <a:ext uri="{9D8B030D-6E8A-4147-A177-3AD203B41FA5}">
                      <a16:colId xmlns:a16="http://schemas.microsoft.com/office/drawing/2014/main" val="2421501340"/>
                    </a:ext>
                  </a:extLst>
                </a:gridCol>
                <a:gridCol w="8865217">
                  <a:extLst>
                    <a:ext uri="{9D8B030D-6E8A-4147-A177-3AD203B41FA5}">
                      <a16:colId xmlns:a16="http://schemas.microsoft.com/office/drawing/2014/main" val="1206038836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11119" marR="11119" marT="11119" marB="11119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1119" marR="11119" marT="11119" marB="11119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70829"/>
                  </a:ext>
                </a:extLst>
              </a:tr>
              <a:tr h="4135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nil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这个最简单，只有值</a:t>
                      </a:r>
                      <a:r>
                        <a:rPr lang="en-US" altLang="zh-CN" sz="1400">
                          <a:effectLst/>
                        </a:rPr>
                        <a:t>nil</a:t>
                      </a:r>
                      <a:r>
                        <a:rPr lang="zh-CN" altLang="en-US" sz="1400">
                          <a:effectLst/>
                        </a:rPr>
                        <a:t>属于该类，表示一个无效值（在条件表达式中相当于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）。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23759"/>
                  </a:ext>
                </a:extLst>
              </a:tr>
              <a:tr h="4128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包含两个值：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和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endParaRPr lang="zh-CN" altLang="en-US" sz="1400">
                        <a:effectLst/>
                      </a:endParaRP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47317"/>
                  </a:ext>
                </a:extLst>
              </a:tr>
              <a:tr h="421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number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表示双精度类型的实浮点数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00030"/>
                  </a:ext>
                </a:extLst>
              </a:tr>
              <a:tr h="386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字符串由一对双引号或单引号来表示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03057"/>
                  </a:ext>
                </a:extLst>
              </a:tr>
              <a:tr h="4128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function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由 </a:t>
                      </a:r>
                      <a:r>
                        <a:rPr lang="en-US" altLang="zh-CN" sz="1400">
                          <a:effectLst/>
                        </a:rPr>
                        <a:t>C </a:t>
                      </a:r>
                      <a:r>
                        <a:rPr lang="zh-CN" altLang="en-US" sz="1400">
                          <a:effectLst/>
                        </a:rPr>
                        <a:t>或 </a:t>
                      </a:r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编写的函数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10391"/>
                  </a:ext>
                </a:extLst>
              </a:tr>
              <a:tr h="913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table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中的表（</a:t>
                      </a:r>
                      <a:r>
                        <a:rPr lang="en-US" altLang="zh-CN" sz="1400">
                          <a:effectLst/>
                        </a:rPr>
                        <a:t>table</a:t>
                      </a:r>
                      <a:r>
                        <a:rPr lang="zh-CN" altLang="en-US" sz="1400">
                          <a:effectLst/>
                        </a:rPr>
                        <a:t>）其实是一个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关联数组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（</a:t>
                      </a:r>
                      <a:r>
                        <a:rPr lang="en-US" altLang="zh-CN" sz="1400">
                          <a:effectLst/>
                        </a:rPr>
                        <a:t>associative arrays</a:t>
                      </a:r>
                      <a:r>
                        <a:rPr lang="zh-CN" altLang="en-US" sz="1400">
                          <a:effectLst/>
                        </a:rPr>
                        <a:t>），数组的索引可以是数字、字符串或表类型。在 </a:t>
                      </a:r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里，</a:t>
                      </a:r>
                      <a:r>
                        <a:rPr lang="en-US" altLang="zh-CN" sz="1400">
                          <a:effectLst/>
                        </a:rPr>
                        <a:t>table </a:t>
                      </a:r>
                      <a:r>
                        <a:rPr lang="zh-CN" altLang="en-US" sz="1400">
                          <a:effectLst/>
                        </a:rPr>
                        <a:t>的创建是通过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构造表达式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来完成，最简单构造表达式是</a:t>
                      </a:r>
                      <a:r>
                        <a:rPr lang="en-US" altLang="zh-CN" sz="1400">
                          <a:effectLst/>
                        </a:rPr>
                        <a:t>{}</a:t>
                      </a:r>
                      <a:r>
                        <a:rPr lang="zh-CN" altLang="en-US" sz="1400">
                          <a:effectLst/>
                        </a:rPr>
                        <a:t>，用来创建一个空表。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3382"/>
                  </a:ext>
                </a:extLst>
              </a:tr>
            </a:tbl>
          </a:graphicData>
        </a:graphic>
      </p:graphicFrame>
      <p:sp>
        <p:nvSpPr>
          <p:cNvPr id="8" name="文本占位符 5">
            <a:extLst>
              <a:ext uri="{FF2B5EF4-FFF2-40B4-BE49-F238E27FC236}">
                <a16:creationId xmlns:a16="http://schemas.microsoft.com/office/drawing/2014/main" id="{43A2C698-585F-432C-9A2F-D343E0758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263" y="4922196"/>
            <a:ext cx="10698800" cy="710119"/>
          </a:xfrm>
        </p:spPr>
        <p:txBody>
          <a:bodyPr/>
          <a:lstStyle/>
          <a:p>
            <a:r>
              <a:rPr lang="zh-CN" altLang="en-US"/>
              <a:t>可以利用</a:t>
            </a:r>
            <a:r>
              <a:rPr lang="en-US" altLang="zh-CN"/>
              <a:t>type</a:t>
            </a:r>
            <a:r>
              <a:rPr lang="zh-CN" altLang="en-US"/>
              <a:t>函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数测试给定变量或者值的类型：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331816"/>
            <a:ext cx="10698800" cy="3861223"/>
          </a:xfrm>
        </p:spPr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声明变量的时候，并不需要指定数据类型：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table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DD227-1E95-4F0C-86BA-238E93C893A0}"/>
              </a:ext>
            </a:extLst>
          </p:cNvPr>
          <p:cNvSpPr txBox="1"/>
          <p:nvPr/>
        </p:nvSpPr>
        <p:spPr>
          <a:xfrm>
            <a:off x="860144" y="1849006"/>
            <a:ext cx="6128424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声明字符串</a:t>
            </a:r>
            <a:endParaRPr lang="zh-CN" altLang="en-US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str =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‘hello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’</a:t>
            </a:r>
            <a:endParaRPr lang="en-US" altLang="zh-CN" sz="1400" b="0" dirty="0">
              <a:solidFill>
                <a:srgbClr val="A31515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--</a:t>
            </a:r>
            <a:r>
              <a:rPr lang="zh-CN" altLang="en-US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字符串拼接</a:t>
            </a:r>
            <a:endParaRPr lang="en-US" altLang="zh-CN" sz="1400" dirty="0">
              <a:solidFill>
                <a:srgbClr val="A31515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Local str = ‘hello</a:t>
            </a:r>
            <a:r>
              <a:rPr lang="en-US" altLang="zh-CN" sz="1400" dirty="0">
                <a:solidFill>
                  <a:srgbClr val="A31515"/>
                </a:solidFill>
                <a:latin typeface="Source code pro" panose="020B0509030403020204" pitchFamily="49" charset="0"/>
              </a:rPr>
              <a:t>’ .. ‘world’</a:t>
            </a:r>
            <a:endParaRPr lang="en-US" altLang="zh-CN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声明数字</a:t>
            </a:r>
            <a:endParaRPr lang="zh-CN" altLang="en-US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num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endParaRPr lang="en-US" altLang="zh-CN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声明布尔类型</a:t>
            </a:r>
            <a:endParaRPr lang="zh-CN" altLang="en-US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flag =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endParaRPr lang="en-US" altLang="zh-CN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声明数组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为索引的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= 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'java'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'python'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，类似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java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map</a:t>
            </a:r>
            <a:endParaRPr lang="en-US" altLang="zh-CN" sz="14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map =  {name=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age=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17EA9D-EC05-4FCE-9402-0FE06A18DEBF}"/>
              </a:ext>
            </a:extLst>
          </p:cNvPr>
          <p:cNvSpPr txBox="1"/>
          <p:nvPr/>
        </p:nvSpPr>
        <p:spPr>
          <a:xfrm>
            <a:off x="860144" y="5131668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访问数组，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数组的角标从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开始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print(arr[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访问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print(map[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'name'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print(map.name)</a:t>
            </a:r>
          </a:p>
        </p:txBody>
      </p:sp>
    </p:spTree>
    <p:extLst>
      <p:ext uri="{BB962C8B-B14F-4D97-AF65-F5344CB8AC3E}">
        <p14:creationId xmlns:p14="http://schemas.microsoft.com/office/powerpoint/2010/main" val="62848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数组、</a:t>
            </a:r>
            <a:r>
              <a:rPr lang="en-US" altLang="zh-CN"/>
              <a:t>table</a:t>
            </a:r>
            <a:r>
              <a:rPr lang="zh-CN" altLang="en-US"/>
              <a:t>都可以利用</a:t>
            </a:r>
            <a:r>
              <a:rPr lang="en-US" altLang="zh-CN"/>
              <a:t>for</a:t>
            </a:r>
            <a:r>
              <a:rPr lang="zh-CN" altLang="en-US"/>
              <a:t>循环来遍历：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遍历数组：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</a:t>
            </a:r>
            <a:r>
              <a:rPr lang="en-US" altLang="zh-CN"/>
              <a:t>table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801AC-91F5-41C0-B94C-0B5132A7DAA8}"/>
              </a:ext>
            </a:extLst>
          </p:cNvPr>
          <p:cNvSpPr txBox="1"/>
          <p:nvPr/>
        </p:nvSpPr>
        <p:spPr>
          <a:xfrm>
            <a:off x="782320" y="2495697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为索引的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arr = {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'java'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'python'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'lua'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遍历数组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index,value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ipairs(arr)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print(index, value)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679ACF-EEFB-4616-916D-1DAE4CCC7B78}"/>
              </a:ext>
            </a:extLst>
          </p:cNvPr>
          <p:cNvSpPr txBox="1"/>
          <p:nvPr/>
        </p:nvSpPr>
        <p:spPr>
          <a:xfrm>
            <a:off x="782320" y="4602594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map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map = {name=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age=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key,value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pairs(map)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print(key, value)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567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>
                <a:solidFill>
                  <a:srgbClr val="B60004"/>
                </a:solidFill>
              </a:rPr>
              <a:t>条件控制、函数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817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定义函数的语法：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例如，定义一个函数，用来打印数组：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F5719-280F-40B9-8049-8B4EA5A810ED}"/>
              </a:ext>
            </a:extLst>
          </p:cNvPr>
          <p:cNvSpPr txBox="1"/>
          <p:nvPr/>
        </p:nvSpPr>
        <p:spPr>
          <a:xfrm>
            <a:off x="856035" y="2087221"/>
            <a:ext cx="6838544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函数名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 argument1, argument2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argumentn)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函数体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返回值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A08ED-97EB-4C67-8C7A-6CF2C5BE6604}"/>
              </a:ext>
            </a:extLst>
          </p:cNvPr>
          <p:cNvSpPr txBox="1"/>
          <p:nvPr/>
        </p:nvSpPr>
        <p:spPr>
          <a:xfrm>
            <a:off x="856035" y="3886838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printArr(arr)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index, 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ipairs(arr)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print(value)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20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条件控制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类似</a:t>
            </a:r>
            <a:r>
              <a:rPr lang="en-US" altLang="zh-CN"/>
              <a:t>Java</a:t>
            </a:r>
            <a:r>
              <a:rPr lang="zh-CN" altLang="en-US"/>
              <a:t>的条件控制，例如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语法：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不同，布尔表达式中的逻辑运算是基于英文单词：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1D81B-ED0D-41E2-8B09-A9EAA039A151}"/>
              </a:ext>
            </a:extLst>
          </p:cNvPr>
          <p:cNvSpPr txBox="1"/>
          <p:nvPr/>
        </p:nvSpPr>
        <p:spPr>
          <a:xfrm>
            <a:off x="811504" y="2082268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布尔表达式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--[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布尔表达式为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true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时执行该语句块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--]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else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--[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布尔表达式为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false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时执行该语句块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--]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A12AB-47E3-4893-9E0A-B2E75D3B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86085"/>
              </p:ext>
            </p:extLst>
          </p:nvPr>
        </p:nvGraphicFramePr>
        <p:xfrm>
          <a:off x="811505" y="4161179"/>
          <a:ext cx="10423945" cy="2229894"/>
        </p:xfrm>
        <a:graphic>
          <a:graphicData uri="http://schemas.openxmlformats.org/drawingml/2006/table">
            <a:tbl>
              <a:tblPr/>
              <a:tblGrid>
                <a:gridCol w="953677">
                  <a:extLst>
                    <a:ext uri="{9D8B030D-6E8A-4147-A177-3AD203B41FA5}">
                      <a16:colId xmlns:a16="http://schemas.microsoft.com/office/drawing/2014/main" val="3047641695"/>
                    </a:ext>
                  </a:extLst>
                </a:gridCol>
                <a:gridCol w="6425507">
                  <a:extLst>
                    <a:ext uri="{9D8B030D-6E8A-4147-A177-3AD203B41FA5}">
                      <a16:colId xmlns:a16="http://schemas.microsoft.com/office/drawing/2014/main" val="3567621673"/>
                    </a:ext>
                  </a:extLst>
                </a:gridCol>
                <a:gridCol w="3044761">
                  <a:extLst>
                    <a:ext uri="{9D8B030D-6E8A-4147-A177-3AD203B41FA5}">
                      <a16:colId xmlns:a16="http://schemas.microsoft.com/office/drawing/2014/main" val="2832304928"/>
                    </a:ext>
                  </a:extLst>
                </a:gridCol>
              </a:tblGrid>
              <a:tr h="49240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8768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and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逻辑与操作符。 若 </a:t>
                      </a:r>
                      <a:r>
                        <a:rPr lang="en-US" altLang="zh-CN" sz="1400">
                          <a:effectLst/>
                        </a:rPr>
                        <a:t>A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，则返回 </a:t>
                      </a:r>
                      <a:r>
                        <a:rPr lang="en-US" altLang="zh-CN" sz="1400">
                          <a:effectLst/>
                        </a:rPr>
                        <a:t>A</a:t>
                      </a:r>
                      <a:r>
                        <a:rPr lang="zh-CN" altLang="en-US" sz="1400">
                          <a:effectLst/>
                        </a:rPr>
                        <a:t>，否则返回 </a:t>
                      </a:r>
                      <a:r>
                        <a:rPr lang="en-US" altLang="zh-CN" sz="1400">
                          <a:effectLst/>
                        </a:rPr>
                        <a:t>B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and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6128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or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逻辑或操作符。 若 </a:t>
                      </a:r>
                      <a:r>
                        <a:rPr lang="en-US" altLang="zh-CN" sz="1400">
                          <a:effectLst/>
                        </a:rPr>
                        <a:t>A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r>
                        <a:rPr lang="zh-CN" altLang="en-US" sz="1400">
                          <a:effectLst/>
                        </a:rPr>
                        <a:t>，则返回 </a:t>
                      </a:r>
                      <a:r>
                        <a:rPr lang="en-US" altLang="zh-CN" sz="1400">
                          <a:effectLst/>
                        </a:rPr>
                        <a:t>A</a:t>
                      </a:r>
                      <a:r>
                        <a:rPr lang="zh-CN" altLang="en-US" sz="1400">
                          <a:effectLst/>
                        </a:rPr>
                        <a:t>，否则返回 </a:t>
                      </a:r>
                      <a:r>
                        <a:rPr lang="en-US" altLang="zh-CN" sz="1400">
                          <a:effectLst/>
                        </a:rPr>
                        <a:t>B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or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44720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逻辑非操作符。与逻辑运算结果相反，如果条件为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r>
                        <a:rPr lang="zh-CN" altLang="en-US" sz="1400">
                          <a:effectLst/>
                        </a:rPr>
                        <a:t>，逻辑非为 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not(A and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8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6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A33B65-DABD-4530-90E9-6C5CF0D57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自定义函数，打印</a:t>
            </a:r>
            <a:r>
              <a:rPr lang="en-US" altLang="zh-CN"/>
              <a:t>table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136F7-7A47-48C8-A839-6C60B00AE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需求：自定义一个函数，可以打印</a:t>
            </a:r>
            <a:r>
              <a:rPr lang="en-US" altLang="zh-CN"/>
              <a:t>table</a:t>
            </a:r>
            <a:r>
              <a:rPr lang="zh-CN" altLang="en-US"/>
              <a:t>，当参数为</a:t>
            </a:r>
            <a:r>
              <a:rPr lang="en-US" altLang="zh-CN"/>
              <a:t>nil</a:t>
            </a:r>
            <a:r>
              <a:rPr lang="zh-CN" altLang="en-US"/>
              <a:t>时，打印错误信息</a:t>
            </a:r>
          </a:p>
        </p:txBody>
      </p:sp>
    </p:spTree>
    <p:extLst>
      <p:ext uri="{BB962C8B-B14F-4D97-AF65-F5344CB8AC3E}">
        <p14:creationId xmlns:p14="http://schemas.microsoft.com/office/powerpoint/2010/main" val="2943960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150742" y="3005845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多级缓存就是充分利用请求处理的每个环节，分别添加缓存，减轻</a:t>
            </a:r>
            <a:r>
              <a:rPr lang="en-US" altLang="zh-CN"/>
              <a:t>Tomcat</a:t>
            </a:r>
            <a:r>
              <a:rPr lang="zh-CN" altLang="en-US"/>
              <a:t>压力，提升服务性能：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824" y="3099299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2437855" y="3003127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705840" y="4194678"/>
            <a:ext cx="732015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62" y="3466315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5184" y="3744662"/>
            <a:ext cx="914400" cy="91440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244262" y="4199143"/>
            <a:ext cx="906480" cy="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186095" y="465906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81DAE7-8579-4E8D-A637-CEE5FF0C9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1" y="3744662"/>
            <a:ext cx="941832" cy="91440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DA8983-CE49-4EB3-9217-92336DE94B6F}"/>
              </a:ext>
            </a:extLst>
          </p:cNvPr>
          <p:cNvCxnSpPr>
            <a:stCxn id="24" idx="3"/>
            <a:endCxn id="33" idx="1"/>
          </p:cNvCxnSpPr>
          <p:nvPr/>
        </p:nvCxnSpPr>
        <p:spPr>
          <a:xfrm>
            <a:off x="5214026" y="4201859"/>
            <a:ext cx="11370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B14442B-5019-4264-8DA8-46147E64A3DD}"/>
              </a:ext>
            </a:extLst>
          </p:cNvPr>
          <p:cNvSpPr txBox="1"/>
          <p:nvPr/>
        </p:nvSpPr>
        <p:spPr>
          <a:xfrm>
            <a:off x="5359461" y="3763631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7124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300584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766" y="3744662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3677" y="4742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B74EF4-1A1D-4A87-8EAD-495B03121F90}"/>
              </a:ext>
            </a:extLst>
          </p:cNvPr>
          <p:cNvCxnSpPr>
            <a:stCxn id="33" idx="3"/>
            <a:endCxn id="44" idx="1"/>
          </p:cNvCxnSpPr>
          <p:nvPr/>
        </p:nvCxnSpPr>
        <p:spPr>
          <a:xfrm flipV="1">
            <a:off x="7292873" y="4201858"/>
            <a:ext cx="117985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BE74E9-E3B5-4069-BDDE-D802F6510BFE}"/>
              </a:ext>
            </a:extLst>
          </p:cNvPr>
          <p:cNvSpPr txBox="1"/>
          <p:nvPr/>
        </p:nvSpPr>
        <p:spPr>
          <a:xfrm>
            <a:off x="7460080" y="3737478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6367" y="3744662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20185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6363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2470709" y="3968310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440" y="3737478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76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23" grpId="0"/>
      <p:bldP spid="38" grpId="0"/>
      <p:bldP spid="44" grpId="0" animBg="1"/>
      <p:bldP spid="47" grpId="0"/>
      <p:bldP spid="50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多级缓存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z="1400"/>
              <a:t>安装</a:t>
            </a:r>
            <a:r>
              <a:rPr lang="en-US" altLang="zh-CN" sz="1400"/>
              <a:t>OpenResty</a:t>
            </a:r>
          </a:p>
          <a:p>
            <a:r>
              <a:rPr lang="en-US" altLang="zh-CN" sz="1400"/>
              <a:t>OpenResty</a:t>
            </a:r>
            <a:r>
              <a:rPr lang="zh-CN" altLang="en-US" sz="1400"/>
              <a:t>快速入门</a:t>
            </a:r>
            <a:endParaRPr lang="en-US" altLang="zh-CN" sz="1400"/>
          </a:p>
          <a:p>
            <a:r>
              <a:rPr lang="zh-CN" altLang="en-US" sz="1400"/>
              <a:t>请求参数处理</a:t>
            </a:r>
            <a:endParaRPr lang="en-US" altLang="zh-CN" sz="1400"/>
          </a:p>
          <a:p>
            <a:r>
              <a:rPr lang="zh-CN" altLang="en-US" sz="1400"/>
              <a:t>查询</a:t>
            </a:r>
            <a:r>
              <a:rPr lang="en-US" altLang="zh-CN" sz="1400"/>
              <a:t>Tomcat</a:t>
            </a:r>
          </a:p>
          <a:p>
            <a:r>
              <a:rPr lang="en-US" altLang="zh-CN" sz="1400"/>
              <a:t>Redis</a:t>
            </a:r>
            <a:r>
              <a:rPr lang="zh-CN" altLang="en-US" sz="1400"/>
              <a:t>缓存预热</a:t>
            </a:r>
            <a:endParaRPr lang="en-US" altLang="zh-CN" sz="1400"/>
          </a:p>
          <a:p>
            <a:r>
              <a:rPr lang="zh-CN" altLang="en-US" sz="1400"/>
              <a:t>查询</a:t>
            </a:r>
            <a:r>
              <a:rPr lang="en-US" altLang="zh-CN" sz="1400"/>
              <a:t>Redis</a:t>
            </a:r>
            <a:r>
              <a:rPr lang="zh-CN" altLang="en-US" sz="1400"/>
              <a:t>缓存</a:t>
            </a:r>
            <a:endParaRPr lang="en-US" altLang="zh-CN" sz="1400"/>
          </a:p>
          <a:p>
            <a:r>
              <a:rPr lang="en-US" altLang="zh-CN" sz="1400"/>
              <a:t>Nginx</a:t>
            </a:r>
            <a:r>
              <a:rPr lang="zh-CN" altLang="en-US" sz="1400"/>
              <a:t>本地缓存</a:t>
            </a:r>
            <a:endParaRPr lang="en-US" altLang="zh-CN" sz="1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1372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>
                <a:solidFill>
                  <a:srgbClr val="B60004"/>
                </a:solidFill>
              </a:rPr>
              <a:t>安装</a:t>
            </a:r>
            <a:r>
              <a:rPr lang="en-US" altLang="zh-CN" sz="1600">
                <a:solidFill>
                  <a:srgbClr val="B60004"/>
                </a:solidFill>
              </a:rPr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7839609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AE72-F8CD-4B9B-80C0-58E0136C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OpenResty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D113-FE3C-4FE6-B7A6-E7DEB947B8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OpenResty® </a:t>
            </a:r>
            <a:r>
              <a:rPr lang="zh-CN" altLang="en-US"/>
              <a:t>是一个基于 </a:t>
            </a:r>
            <a:r>
              <a:rPr lang="en-US" altLang="zh-CN"/>
              <a:t>Nginx</a:t>
            </a:r>
            <a:r>
              <a:rPr lang="zh-CN" altLang="en-US"/>
              <a:t>的高性能 </a:t>
            </a:r>
            <a:r>
              <a:rPr lang="en-US" altLang="zh-CN"/>
              <a:t>Web </a:t>
            </a:r>
            <a:r>
              <a:rPr lang="zh-CN" altLang="en-US"/>
              <a:t>平台，用于方便地搭建能够处理超高并发、扩展性极高的动态 </a:t>
            </a:r>
            <a:r>
              <a:rPr lang="en-US" altLang="zh-CN"/>
              <a:t>Web </a:t>
            </a:r>
            <a:r>
              <a:rPr lang="zh-CN" altLang="en-US"/>
              <a:t>应用、</a:t>
            </a:r>
            <a:r>
              <a:rPr lang="en-US" altLang="zh-CN"/>
              <a:t>Web </a:t>
            </a:r>
            <a:r>
              <a:rPr lang="zh-CN" altLang="en-US"/>
              <a:t>服务和动态网关。具备下列特点：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具备</a:t>
            </a:r>
            <a:r>
              <a:rPr lang="en-US" altLang="zh-CN"/>
              <a:t>Nginx</a:t>
            </a:r>
            <a:r>
              <a:rPr lang="zh-CN" altLang="en-US"/>
              <a:t>的完整功能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Lua</a:t>
            </a:r>
            <a:r>
              <a:rPr lang="zh-CN" altLang="en-US"/>
              <a:t>语言进行扩展，集成了大量精良的 </a:t>
            </a:r>
            <a:r>
              <a:rPr lang="en-US" altLang="zh-CN"/>
              <a:t>Lua </a:t>
            </a:r>
            <a:r>
              <a:rPr lang="zh-CN" altLang="en-US"/>
              <a:t>库、第三方模块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允许使用</a:t>
            </a:r>
            <a:r>
              <a:rPr lang="en-US" altLang="zh-CN"/>
              <a:t>Lua</a:t>
            </a:r>
            <a:r>
              <a:rPr lang="zh-CN" altLang="en-US"/>
              <a:t>自定义业务逻辑、自定义库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官方网站：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https://openresty.org/cn/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17943-E319-45D3-B167-C1179999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76" y="4658941"/>
            <a:ext cx="7953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953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AE72-F8CD-4B9B-80C0-58E0136C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OpenResty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D113-FE3C-4FE6-B7A6-E7DEB947B8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OpenResty</a:t>
            </a:r>
            <a:r>
              <a:rPr lang="zh-CN" altLang="en-US"/>
              <a:t>可以参考课前资料：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A2400-7CBF-4815-89D8-8F89E084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71" y="2047672"/>
            <a:ext cx="1485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77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OpenResty</a:t>
            </a:r>
            <a:r>
              <a:rPr lang="zh-CN" altLang="en-US" sz="1600">
                <a:solidFill>
                  <a:srgbClr val="AD2B26"/>
                </a:solidFill>
              </a:rPr>
              <a:t>快速入门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9964391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611CF1F-288F-44DD-83B5-A03656DC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67" y="3778970"/>
            <a:ext cx="5517333" cy="21858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快速入门，实现商品详情页数据查询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商品详情页面目前展示的是假数据，在浏览器的控制台可以看到查询商品信息的请求：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而这个请求最终被反向代理到虚拟机的</a:t>
            </a:r>
            <a:r>
              <a:rPr lang="en-US" altLang="zh-CN"/>
              <a:t>OpenResty</a:t>
            </a:r>
            <a:r>
              <a:rPr lang="zh-CN" altLang="en-US"/>
              <a:t>集群：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需求：在</a:t>
            </a:r>
            <a:r>
              <a:rPr lang="en-US" altLang="zh-CN"/>
              <a:t>OpenResty</a:t>
            </a:r>
            <a:r>
              <a:rPr lang="zh-CN" altLang="en-US"/>
              <a:t>中接收这个请求，并返回一段商品的假数据。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AD9FEE-FEDA-41AF-B0F5-23CC5A84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68" y="2132729"/>
            <a:ext cx="5264569" cy="12886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72496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672A80-9681-4F74-935A-807A5493C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步骤一：修改</a:t>
            </a:r>
            <a:r>
              <a:rPr lang="en-US" altLang="zh-CN"/>
              <a:t>nginx.conf</a:t>
            </a:r>
            <a:r>
              <a:rPr lang="zh-CN" altLang="en-US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454B1-B062-40B5-A82C-F53226F7F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下面，添加对</a:t>
            </a:r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Lua</a:t>
            </a:r>
            <a:r>
              <a:rPr lang="zh-CN" altLang="en-US"/>
              <a:t>模块的加载：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server</a:t>
            </a:r>
            <a:r>
              <a:rPr lang="zh-CN" altLang="en-US"/>
              <a:t>下面，添加对</a:t>
            </a:r>
            <a:r>
              <a:rPr lang="en-US" altLang="zh-CN"/>
              <a:t>/api/item</a:t>
            </a:r>
            <a:r>
              <a:rPr lang="zh-CN" altLang="en-US"/>
              <a:t>这个路径的监听：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1E2AA-F447-40EA-A20F-7750C05B9655}"/>
              </a:ext>
            </a:extLst>
          </p:cNvPr>
          <p:cNvSpPr txBox="1"/>
          <p:nvPr/>
        </p:nvSpPr>
        <p:spPr>
          <a:xfrm>
            <a:off x="2622985" y="2250279"/>
            <a:ext cx="7558391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加载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  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lua_package_path "/usr/local/openresty/lualib/?.lua;;"; 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加载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 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lua_package_cpath "/usr/local/openresty/lualib/?.so;;";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177CD-F9D9-4173-B8C0-550D5A4C0960}"/>
              </a:ext>
            </a:extLst>
          </p:cNvPr>
          <p:cNvSpPr txBox="1"/>
          <p:nvPr/>
        </p:nvSpPr>
        <p:spPr>
          <a:xfrm>
            <a:off x="2622985" y="3912136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/api/item {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响应类型，这里返回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default_type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application/json;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响应数据由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lua/item.lua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这个文件来决定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content_by_lua_file lua/item.lua;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96620507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848C24-B6FF-42E5-A661-D290533D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0" y="3412987"/>
            <a:ext cx="5857875" cy="1238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0EE351-CFEE-4AFE-8F7D-5BAB121D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70" y="1977140"/>
            <a:ext cx="6629400" cy="12573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672A80-9681-4F74-935A-807A5493C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步骤二：编写</a:t>
            </a:r>
            <a:r>
              <a:rPr lang="en-US" altLang="zh-CN"/>
              <a:t>item.lua</a:t>
            </a:r>
            <a:r>
              <a:rPr lang="zh-CN" altLang="en-US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454B1-B062-40B5-A82C-F53226F7F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</a:t>
            </a:r>
            <a:r>
              <a:rPr lang="zh-CN" altLang="en-US"/>
              <a:t>目录创建文件夹：</a:t>
            </a:r>
            <a:r>
              <a:rPr lang="en-US" altLang="zh-CN"/>
              <a:t>lua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lua</a:t>
            </a:r>
            <a:r>
              <a:rPr lang="zh-CN" altLang="en-US"/>
              <a:t>文件夹下，新建文件：</a:t>
            </a:r>
            <a:r>
              <a:rPr lang="en-US" altLang="zh-CN"/>
              <a:t>item.lua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内容如下：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重新加载配置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86D539-E155-49ED-92EA-5F51A88FEE4C}"/>
              </a:ext>
            </a:extLst>
          </p:cNvPr>
          <p:cNvSpPr txBox="1"/>
          <p:nvPr/>
        </p:nvSpPr>
        <p:spPr>
          <a:xfrm>
            <a:off x="2645923" y="5047382"/>
            <a:ext cx="6472947" cy="5232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返回假数据，这里的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ngx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.say()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函数，就是写数据到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Response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中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</a:t>
            </a:r>
            <a:r>
              <a:rPr lang="en-US" altLang="zh-CN" sz="1400" b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'{"id":10001,"name":"SALSA AIR}'</a:t>
            </a:r>
            <a:r>
              <a:rPr lang="en-US" altLang="zh-CN" sz="1400" b="0">
                <a:solidFill>
                  <a:srgbClr val="48504F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3FC1CD-BFC0-4402-9DAB-0C149693C0EB}"/>
              </a:ext>
            </a:extLst>
          </p:cNvPr>
          <p:cNvSpPr txBox="1"/>
          <p:nvPr/>
        </p:nvSpPr>
        <p:spPr>
          <a:xfrm>
            <a:off x="2655751" y="6196715"/>
            <a:ext cx="6472947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" panose="020B0509030403020204" pitchFamily="49" charset="0"/>
              </a:rPr>
              <a:t>nginx -s reload</a:t>
            </a:r>
          </a:p>
        </p:txBody>
      </p:sp>
    </p:spTree>
    <p:extLst>
      <p:ext uri="{BB962C8B-B14F-4D97-AF65-F5344CB8AC3E}">
        <p14:creationId xmlns:p14="http://schemas.microsoft.com/office/powerpoint/2010/main" val="17074234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请求参数处理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2989280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0302-3510-4A0E-8E74-E2C08A92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获取请求参数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27FB4-6EF0-462A-8AD4-38838FE9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提供了各种</a:t>
            </a:r>
            <a:r>
              <a:rPr lang="en-US" altLang="zh-CN"/>
              <a:t>API</a:t>
            </a:r>
            <a:r>
              <a:rPr lang="zh-CN" altLang="en-US"/>
              <a:t>用来获取不同类型的请求参数：</a:t>
            </a:r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B80939-1FA1-4229-A291-7FCF534B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00998"/>
              </p:ext>
            </p:extLst>
          </p:nvPr>
        </p:nvGraphicFramePr>
        <p:xfrm>
          <a:off x="782320" y="2066845"/>
          <a:ext cx="10627360" cy="44350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9127">
                  <a:extLst>
                    <a:ext uri="{9D8B030D-6E8A-4147-A177-3AD203B41FA5}">
                      <a16:colId xmlns:a16="http://schemas.microsoft.com/office/drawing/2014/main" val="326774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125682"/>
                    </a:ext>
                  </a:extLst>
                </a:gridCol>
                <a:gridCol w="7946633">
                  <a:extLst>
                    <a:ext uri="{9D8B030D-6E8A-4147-A177-3AD203B41FA5}">
                      <a16:colId xmlns:a16="http://schemas.microsoft.com/office/drawing/2014/main" val="2650800192"/>
                    </a:ext>
                  </a:extLst>
                </a:gridCol>
              </a:tblGrid>
              <a:tr h="485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参数格式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参数解析代码示例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64567"/>
                  </a:ext>
                </a:extLst>
              </a:tr>
              <a:tr h="1065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路径占位符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/item/1001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05757"/>
                  </a:ext>
                </a:extLst>
              </a:tr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r>
                        <a:rPr lang="zh-CN" altLang="en-US" sz="1400"/>
                        <a:t>：</a:t>
                      </a:r>
                      <a:r>
                        <a:rPr lang="en-US" altLang="zh-CN" sz="1400"/>
                        <a:t>1001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获取请求头，返回值是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headers = ngx.req.get_headers()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36706"/>
                  </a:ext>
                </a:extLst>
              </a:tr>
              <a:tr h="605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Get</a:t>
                      </a:r>
                      <a:r>
                        <a:rPr lang="zh-CN" altLang="en-US" sz="1400"/>
                        <a:t>请求参数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?id=1001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GET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请求参数，返回值是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getParams = ngx.req.get_uri_args()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8901"/>
                  </a:ext>
                </a:extLst>
              </a:tr>
              <a:tr h="603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  <a:r>
                        <a:rPr lang="zh-CN" altLang="en-US" sz="1400"/>
                        <a:t>表单参数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id=1001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读取请求体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ngx.req.read_body()</a:t>
                      </a:r>
                    </a:p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POST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表单参数，返回值是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postParams = ngx.req.get_post_args()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78620"/>
                  </a:ext>
                </a:extLst>
              </a:tr>
              <a:tr h="620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JSON</a:t>
                      </a:r>
                      <a:r>
                        <a:rPr lang="zh-CN" altLang="en-US" sz="1400"/>
                        <a:t>参数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{"id": 1001}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读取请求体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ngx.req.read_body()</a:t>
                      </a:r>
                    </a:p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body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中的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json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string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jsonBody = ngx.req.get_body_data()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657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CC51818-B472-4EB9-A111-64F5F7CB65F6}"/>
              </a:ext>
            </a:extLst>
          </p:cNvPr>
          <p:cNvSpPr txBox="1"/>
          <p:nvPr/>
        </p:nvSpPr>
        <p:spPr>
          <a:xfrm>
            <a:off x="3647821" y="2679725"/>
            <a:ext cx="379378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1.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正则表达式匹配：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811F3F"/>
                </a:solidFill>
                <a:effectLst/>
                <a:latin typeface="Source code pro" panose="020B0509030403020204" pitchFamily="49" charset="0"/>
              </a:rPr>
              <a:t>~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/item/(</a:t>
            </a:r>
            <a:r>
              <a:rPr lang="en-US" altLang="zh-CN" sz="1200" b="0">
                <a:solidFill>
                  <a:srgbClr val="811F3F"/>
                </a:solidFill>
                <a:effectLst/>
                <a:latin typeface="Source code pro" panose="020B0509030403020204" pitchFamily="49" charset="0"/>
              </a:rPr>
              <a:t>\d+</a:t>
            </a:r>
            <a:r>
              <a:rPr lang="en-US" altLang="zh-CN" sz="1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" panose="020B0509030403020204" pitchFamily="49" charset="0"/>
              </a:rPr>
              <a:t>) {</a:t>
            </a:r>
          </a:p>
          <a:p>
            <a:r>
              <a:rPr lang="en-US" altLang="zh-CN" sz="1200">
                <a:solidFill>
                  <a:srgbClr val="811F3F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content_by_lua_file lua/item.lua;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CB13C-50B1-42AD-A84E-FCDFBFBD7EFF}"/>
              </a:ext>
            </a:extLst>
          </p:cNvPr>
          <p:cNvSpPr txBox="1"/>
          <p:nvPr/>
        </p:nvSpPr>
        <p:spPr>
          <a:xfrm>
            <a:off x="7528750" y="2679725"/>
            <a:ext cx="379378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-- 2.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匹配到的参数会存入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ngx.var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数组中，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--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可以用角标获取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id = ngx.var[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61645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CA22F6E-960E-4721-B5D6-DBEA634B1188}"/>
              </a:ext>
            </a:extLst>
          </p:cNvPr>
          <p:cNvSpPr/>
          <p:nvPr/>
        </p:nvSpPr>
        <p:spPr>
          <a:xfrm>
            <a:off x="2958353" y="2433918"/>
            <a:ext cx="8821271" cy="322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用作缓存的</a:t>
            </a:r>
            <a:r>
              <a:rPr lang="en-US" altLang="zh-CN"/>
              <a:t>Nginx</a:t>
            </a:r>
            <a:r>
              <a:rPr lang="zh-CN" altLang="en-US"/>
              <a:t>是业务</a:t>
            </a:r>
            <a:r>
              <a:rPr lang="en-US" altLang="zh-CN"/>
              <a:t>Nginx</a:t>
            </a:r>
            <a:r>
              <a:rPr lang="zh-CN" altLang="en-US"/>
              <a:t>，需要部署为集群，再有专门的</a:t>
            </a:r>
            <a:r>
              <a:rPr lang="en-US" altLang="zh-CN"/>
              <a:t>Nginx</a:t>
            </a:r>
            <a:r>
              <a:rPr lang="zh-CN" altLang="en-US"/>
              <a:t>用来做反向代理：</a:t>
            </a:r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57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81DAE7-8579-4E8D-A637-CEE5FF0C9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42" y="3827520"/>
            <a:ext cx="667926" cy="648472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DA8983-CE49-4EB3-9217-92336DE94B6F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5565900" y="4151756"/>
            <a:ext cx="1239142" cy="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B14442B-5019-4264-8DA8-46147E64A3DD}"/>
              </a:ext>
            </a:extLst>
          </p:cNvPr>
          <p:cNvSpPr txBox="1"/>
          <p:nvPr/>
        </p:nvSpPr>
        <p:spPr>
          <a:xfrm>
            <a:off x="5929545" y="373071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17452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2952054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766" y="3690874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3677" y="46885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B74EF4-1A1D-4A87-8EAD-495B03121F90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7472968" y="4148070"/>
            <a:ext cx="999755" cy="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BE74E9-E3B5-4069-BDDE-D802F6510BFE}"/>
              </a:ext>
            </a:extLst>
          </p:cNvPr>
          <p:cNvSpPr txBox="1"/>
          <p:nvPr/>
        </p:nvSpPr>
        <p:spPr>
          <a:xfrm>
            <a:off x="7460080" y="3683690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6367" y="3690874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148070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0984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255" name="图形 254" descr="服务器">
            <a:extLst>
              <a:ext uri="{FF2B5EF4-FFF2-40B4-BE49-F238E27FC236}">
                <a16:creationId xmlns:a16="http://schemas.microsoft.com/office/drawing/2014/main" id="{568AEF15-E722-483A-A101-8D3834D46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256" name="图形 255" descr="服务器">
            <a:extLst>
              <a:ext uri="{FF2B5EF4-FFF2-40B4-BE49-F238E27FC236}">
                <a16:creationId xmlns:a16="http://schemas.microsoft.com/office/drawing/2014/main" id="{8A2B3295-57CD-487E-89E9-B0B2A3CDC8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8F6ED6-9B76-4995-8DA6-664E6F636553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57" name="图形 256" descr="服务器">
              <a:extLst>
                <a:ext uri="{FF2B5EF4-FFF2-40B4-BE49-F238E27FC236}">
                  <a16:creationId xmlns:a16="http://schemas.microsoft.com/office/drawing/2014/main" id="{422F584D-1803-4045-8209-7ACCC205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257EDC33-9A89-49BE-B35F-3D20D77E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C38928-A471-489F-9EE2-8221C559545B}"/>
              </a:ext>
            </a:extLst>
          </p:cNvPr>
          <p:cNvCxnSpPr>
            <a:stCxn id="257" idx="3"/>
            <a:endCxn id="22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6CD1D2-BA15-489C-9965-5D41C9A13E04}"/>
              </a:ext>
            </a:extLst>
          </p:cNvPr>
          <p:cNvCxnSpPr>
            <a:cxnSpLocks/>
            <a:stCxn id="257" idx="3"/>
            <a:endCxn id="25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83805F0-F3C8-4D04-80CE-A322E1CC84C3}"/>
              </a:ext>
            </a:extLst>
          </p:cNvPr>
          <p:cNvCxnSpPr>
            <a:cxnSpLocks/>
            <a:stCxn id="257" idx="3"/>
            <a:endCxn id="25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D93D004-8C9E-43A6-B03D-89E39FF4BE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22C83CC-C61D-45A5-B762-1875DD51D560}"/>
              </a:ext>
            </a:extLst>
          </p:cNvPr>
          <p:cNvGrpSpPr/>
          <p:nvPr/>
        </p:nvGrpSpPr>
        <p:grpSpPr>
          <a:xfrm>
            <a:off x="2972468" y="5926235"/>
            <a:ext cx="1188348" cy="266690"/>
            <a:chOff x="8585427" y="5911924"/>
            <a:chExt cx="1188348" cy="26669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196FB96-7805-4745-9B8E-4C1D1AFE57CE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en-US" altLang="zh-CN" sz="1100">
                  <a:solidFill>
                    <a:srgbClr val="48504F"/>
                  </a:solidFill>
                </a:rPr>
                <a:t>JVM</a:t>
              </a:r>
              <a:r>
                <a:rPr lang="zh-CN" altLang="en-US" sz="1100">
                  <a:solidFill>
                    <a:srgbClr val="48504F"/>
                  </a:solidFill>
                </a:rPr>
                <a:t>进程缓存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E96AA42-D403-42A2-BBFC-BB04D30E0E43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1</a:t>
              </a:r>
              <a:endParaRPr lang="zh-CN" altLang="en-US" sz="1100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50C1F401-369D-45E0-999E-4F6FD9CE909E}"/>
              </a:ext>
            </a:extLst>
          </p:cNvPr>
          <p:cNvGrpSpPr/>
          <p:nvPr/>
        </p:nvGrpSpPr>
        <p:grpSpPr>
          <a:xfrm>
            <a:off x="4658707" y="5926235"/>
            <a:ext cx="1188348" cy="266690"/>
            <a:chOff x="8585427" y="5911924"/>
            <a:chExt cx="1188348" cy="266690"/>
          </a:xfrm>
        </p:grpSpPr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59295D2D-17D8-468C-BA5C-C51F375E93F7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en-US" altLang="zh-CN" sz="1100">
                  <a:solidFill>
                    <a:srgbClr val="48504F"/>
                  </a:solidFill>
                </a:rPr>
                <a:t>Lua</a:t>
              </a:r>
              <a:r>
                <a:rPr lang="zh-CN" altLang="en-US" sz="1100">
                  <a:solidFill>
                    <a:srgbClr val="48504F"/>
                  </a:solidFill>
                </a:rPr>
                <a:t>语法入门</a:t>
              </a: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E00BCBF4-5590-4F67-A00D-0D5FB91D2E27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2</a:t>
              </a:r>
              <a:endParaRPr lang="zh-CN" altLang="en-US" sz="1100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FD0FBC00-FB25-43E3-A71C-83DA307F92F9}"/>
              </a:ext>
            </a:extLst>
          </p:cNvPr>
          <p:cNvGrpSpPr/>
          <p:nvPr/>
        </p:nvGrpSpPr>
        <p:grpSpPr>
          <a:xfrm>
            <a:off x="6344946" y="5926235"/>
            <a:ext cx="1188348" cy="266690"/>
            <a:chOff x="8585427" y="5911924"/>
            <a:chExt cx="1188348" cy="266690"/>
          </a:xfrm>
        </p:grpSpPr>
        <p:sp>
          <p:nvSpPr>
            <p:cNvPr id="268" name="矩形: 圆角 267">
              <a:extLst>
                <a:ext uri="{FF2B5EF4-FFF2-40B4-BE49-F238E27FC236}">
                  <a16:creationId xmlns:a16="http://schemas.microsoft.com/office/drawing/2014/main" id="{4A62DF24-3474-496C-9813-6A30E7CF5909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zh-CN" altLang="en-US" sz="1100">
                  <a:solidFill>
                    <a:srgbClr val="48504F"/>
                  </a:solidFill>
                </a:rPr>
                <a:t>实现多级缓存</a:t>
              </a: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8B1ECEFF-1F77-4FC0-8F6A-FF96296364CE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3</a:t>
              </a:r>
              <a:endParaRPr lang="zh-CN" altLang="en-US" sz="1100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F737F33D-850D-4367-9F2C-C0851729439F}"/>
              </a:ext>
            </a:extLst>
          </p:cNvPr>
          <p:cNvGrpSpPr/>
          <p:nvPr/>
        </p:nvGrpSpPr>
        <p:grpSpPr>
          <a:xfrm>
            <a:off x="8031184" y="5926235"/>
            <a:ext cx="1188348" cy="266690"/>
            <a:chOff x="8585427" y="5911924"/>
            <a:chExt cx="1188348" cy="266690"/>
          </a:xfrm>
        </p:grpSpPr>
        <p:sp>
          <p:nvSpPr>
            <p:cNvPr id="271" name="矩形: 圆角 270">
              <a:extLst>
                <a:ext uri="{FF2B5EF4-FFF2-40B4-BE49-F238E27FC236}">
                  <a16:creationId xmlns:a16="http://schemas.microsoft.com/office/drawing/2014/main" id="{9FB24AF1-666F-4644-9DB6-326640E1136A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zh-CN" altLang="en-US" sz="1100">
                  <a:solidFill>
                    <a:srgbClr val="48504F"/>
                  </a:solidFill>
                </a:rPr>
                <a:t>缓存同步策略</a:t>
              </a: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205A12A7-A873-4BF4-89DD-DD6154348868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4</a:t>
              </a:r>
              <a:endParaRPr lang="zh-CN" altLang="en-US" sz="11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239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获取请求路径中的商品</a:t>
            </a:r>
            <a:r>
              <a:rPr lang="en-US" altLang="zh-CN"/>
              <a:t>id</a:t>
            </a:r>
            <a:r>
              <a:rPr lang="zh-CN" altLang="en-US"/>
              <a:t>信息，拼接到</a:t>
            </a:r>
            <a:r>
              <a:rPr lang="en-US" altLang="zh-CN"/>
              <a:t>json</a:t>
            </a:r>
            <a:r>
              <a:rPr lang="zh-CN" altLang="en-US"/>
              <a:t>结果中返回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在查询商品信息的请求中，通过路径占位符的方式，传递了商品</a:t>
            </a:r>
            <a:r>
              <a:rPr lang="en-US" altLang="zh-CN"/>
              <a:t>id</a:t>
            </a:r>
            <a:r>
              <a:rPr lang="zh-CN" altLang="en-US"/>
              <a:t>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需求：在</a:t>
            </a:r>
            <a:r>
              <a:rPr lang="en-US" altLang="zh-CN"/>
              <a:t>OpenResty</a:t>
            </a:r>
            <a:r>
              <a:rPr lang="zh-CN" altLang="en-US"/>
              <a:t>中接收这个请求，并获取路径中的</a:t>
            </a:r>
            <a:r>
              <a:rPr lang="en-US" altLang="zh-CN"/>
              <a:t>id</a:t>
            </a:r>
            <a:r>
              <a:rPr lang="zh-CN" altLang="en-US"/>
              <a:t>信息，拼接到结果的</a:t>
            </a:r>
            <a:r>
              <a:rPr lang="en-US" altLang="zh-CN"/>
              <a:t>json</a:t>
            </a:r>
            <a:r>
              <a:rPr lang="zh-CN" altLang="en-US"/>
              <a:t>字符串中返回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8428C4-5A3F-4476-BE1A-9CEAE58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98" y="2260319"/>
            <a:ext cx="7185003" cy="1758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44211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查询</a:t>
            </a:r>
            <a:r>
              <a:rPr lang="en-US" altLang="zh-CN" sz="1600">
                <a:solidFill>
                  <a:srgbClr val="AD2B26"/>
                </a:solidFill>
              </a:rPr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8315326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5E57-EC61-494D-8875-D768772D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多级缓存需求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26DC3D91-6A14-44FF-AA33-0049086BF2E6}"/>
              </a:ext>
            </a:extLst>
          </p:cNvPr>
          <p:cNvSpPr/>
          <p:nvPr/>
        </p:nvSpPr>
        <p:spPr>
          <a:xfrm>
            <a:off x="8384311" y="2604340"/>
            <a:ext cx="2192099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C31743DD-FA8F-47AB-AC81-15DDC0A2EE4E}"/>
              </a:ext>
            </a:extLst>
          </p:cNvPr>
          <p:cNvSpPr/>
          <p:nvPr/>
        </p:nvSpPr>
        <p:spPr>
          <a:xfrm>
            <a:off x="2989920" y="2648428"/>
            <a:ext cx="102173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F1B31CA-2F2C-4620-821C-2AA1E4033911}"/>
              </a:ext>
            </a:extLst>
          </p:cNvPr>
          <p:cNvSpPr/>
          <p:nvPr/>
        </p:nvSpPr>
        <p:spPr>
          <a:xfrm>
            <a:off x="4258649" y="2656141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8" name="Picture 2">
            <a:extLst>
              <a:ext uri="{FF2B5EF4-FFF2-40B4-BE49-F238E27FC236}">
                <a16:creationId xmlns:a16="http://schemas.microsoft.com/office/drawing/2014/main" id="{4AB428FE-AC9B-484E-8EB7-939595C1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8708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2359849-229A-4561-A1D6-F4BF6520E8A3}"/>
              </a:ext>
            </a:extLst>
          </p:cNvPr>
          <p:cNvSpPr/>
          <p:nvPr/>
        </p:nvSpPr>
        <p:spPr>
          <a:xfrm>
            <a:off x="8472723" y="2963310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5FE22447-0F54-444A-96FA-8D02B1D4B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766" y="3702130"/>
            <a:ext cx="914400" cy="91440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6710EFC9-F5E9-44FE-BDFA-754DC514B06B}"/>
              </a:ext>
            </a:extLst>
          </p:cNvPr>
          <p:cNvSpPr txBox="1"/>
          <p:nvPr/>
        </p:nvSpPr>
        <p:spPr>
          <a:xfrm>
            <a:off x="8553677" y="469980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212" name="图形 211" descr="数据库">
            <a:extLst>
              <a:ext uri="{FF2B5EF4-FFF2-40B4-BE49-F238E27FC236}">
                <a16:creationId xmlns:a16="http://schemas.microsoft.com/office/drawing/2014/main" id="{035BC2C7-8FF8-4B7E-A88B-37A98477C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1EF62858-3CBB-40D9-AEEC-09F0468C6489}"/>
              </a:ext>
            </a:extLst>
          </p:cNvPr>
          <p:cNvCxnSpPr>
            <a:stCxn id="209" idx="3"/>
            <a:endCxn id="212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5990824-5727-4086-8233-FB3978EE31C4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7452AD97-1BB4-45F7-AD88-61E71A132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1031A5C-B51D-401D-B1C8-DA5A58247F7C}"/>
              </a:ext>
            </a:extLst>
          </p:cNvPr>
          <p:cNvCxnSpPr>
            <a:cxnSpLocks/>
            <a:stCxn id="220" idx="3"/>
            <a:endCxn id="215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6B15B71-C975-4BB7-8645-35B9EC335434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9F9BBFA2-1AF6-4B4B-AAD8-EF07CAF8407F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90319C3-C1C3-419C-95C8-8E733D70FBD3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E5E5BDA1-684D-404A-89F2-113F00FD841C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图形 220" descr="Internet">
            <a:extLst>
              <a:ext uri="{FF2B5EF4-FFF2-40B4-BE49-F238E27FC236}">
                <a16:creationId xmlns:a16="http://schemas.microsoft.com/office/drawing/2014/main" id="{81478FEE-2943-4BF2-A366-944998D0D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EFC2F06A-10E3-42CA-A15C-6B06C96ADA15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11E13A0-AB8C-45BF-A917-A80F4671F73A}"/>
              </a:ext>
            </a:extLst>
          </p:cNvPr>
          <p:cNvCxnSpPr>
            <a:cxnSpLocks/>
            <a:stCxn id="407" idx="3"/>
            <a:endCxn id="222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图形 224" descr="服务器">
            <a:extLst>
              <a:ext uri="{FF2B5EF4-FFF2-40B4-BE49-F238E27FC236}">
                <a16:creationId xmlns:a16="http://schemas.microsoft.com/office/drawing/2014/main" id="{ACE8211D-FD59-4AC1-8665-74D6D7F51E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3DFD9B1-9D66-48FF-8497-317B3EC7386B}"/>
              </a:ext>
            </a:extLst>
          </p:cNvPr>
          <p:cNvCxnSpPr>
            <a:cxnSpLocks/>
            <a:stCxn id="222" idx="3"/>
            <a:endCxn id="411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FF3D4CA-AC85-4052-B641-2B7123D4AB26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837A26C0-4AFA-4C93-8F90-07DDACE3CE7A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229" name="任意多边形 2">
              <a:extLst>
                <a:ext uri="{FF2B5EF4-FFF2-40B4-BE49-F238E27FC236}">
                  <a16:creationId xmlns:a16="http://schemas.microsoft.com/office/drawing/2014/main" id="{E91451D8-4777-43C0-B772-A174BDB2D6AA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E47B9A38-5EDC-4737-BE26-5C8F8C61CB43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31" name="任意多边形 4">
                <a:extLst>
                  <a:ext uri="{FF2B5EF4-FFF2-40B4-BE49-F238E27FC236}">
                    <a16:creationId xmlns:a16="http://schemas.microsoft.com/office/drawing/2014/main" id="{6DEA6221-5DF6-4F7A-A7D6-3274148A6378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 5">
                <a:extLst>
                  <a:ext uri="{FF2B5EF4-FFF2-40B4-BE49-F238E27FC236}">
                    <a16:creationId xmlns:a16="http://schemas.microsoft.com/office/drawing/2014/main" id="{51E2F683-4F48-44B2-9415-C1CEEB52C88C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 6">
                <a:extLst>
                  <a:ext uri="{FF2B5EF4-FFF2-40B4-BE49-F238E27FC236}">
                    <a16:creationId xmlns:a16="http://schemas.microsoft.com/office/drawing/2014/main" id="{58AD67F7-9E10-4BC0-BBD2-4008DD2FE1BB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 7">
                <a:extLst>
                  <a:ext uri="{FF2B5EF4-FFF2-40B4-BE49-F238E27FC236}">
                    <a16:creationId xmlns:a16="http://schemas.microsoft.com/office/drawing/2014/main" id="{E2D6EF30-DEEF-41D4-90C7-738814731DE6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 8">
                <a:extLst>
                  <a:ext uri="{FF2B5EF4-FFF2-40B4-BE49-F238E27FC236}">
                    <a16:creationId xmlns:a16="http://schemas.microsoft.com/office/drawing/2014/main" id="{D584A876-B3A0-4692-AB23-B22497F7013B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 9">
                <a:extLst>
                  <a:ext uri="{FF2B5EF4-FFF2-40B4-BE49-F238E27FC236}">
                    <a16:creationId xmlns:a16="http://schemas.microsoft.com/office/drawing/2014/main" id="{60E914EC-B745-42AC-B5EC-DE5E7ACC971D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 10">
                <a:extLst>
                  <a:ext uri="{FF2B5EF4-FFF2-40B4-BE49-F238E27FC236}">
                    <a16:creationId xmlns:a16="http://schemas.microsoft.com/office/drawing/2014/main" id="{5EE250A3-87FF-40F3-B802-83103FE7E953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 11">
                <a:extLst>
                  <a:ext uri="{FF2B5EF4-FFF2-40B4-BE49-F238E27FC236}">
                    <a16:creationId xmlns:a16="http://schemas.microsoft.com/office/drawing/2014/main" id="{3E55E40D-87C3-48AF-8FA9-F9F063F7DD6A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 12">
                <a:extLst>
                  <a:ext uri="{FF2B5EF4-FFF2-40B4-BE49-F238E27FC236}">
                    <a16:creationId xmlns:a16="http://schemas.microsoft.com/office/drawing/2014/main" id="{7AE23965-F77A-4A62-847A-CE903DAEE05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 13">
                <a:extLst>
                  <a:ext uri="{FF2B5EF4-FFF2-40B4-BE49-F238E27FC236}">
                    <a16:creationId xmlns:a16="http://schemas.microsoft.com/office/drawing/2014/main" id="{B8C008B8-4031-49C0-9F88-C9A13497A4B2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 14">
                <a:extLst>
                  <a:ext uri="{FF2B5EF4-FFF2-40B4-BE49-F238E27FC236}">
                    <a16:creationId xmlns:a16="http://schemas.microsoft.com/office/drawing/2014/main" id="{5477B647-5F21-455F-9F27-CA92BBD7554D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 15">
                <a:extLst>
                  <a:ext uri="{FF2B5EF4-FFF2-40B4-BE49-F238E27FC236}">
                    <a16:creationId xmlns:a16="http://schemas.microsoft.com/office/drawing/2014/main" id="{5BBAD0F6-C747-4401-AA0F-F1F6434B325E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 16">
                <a:extLst>
                  <a:ext uri="{FF2B5EF4-FFF2-40B4-BE49-F238E27FC236}">
                    <a16:creationId xmlns:a16="http://schemas.microsoft.com/office/drawing/2014/main" id="{FE010DB7-8921-496E-912C-59DC00D7CB95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914BC783-522D-4C21-BF48-B027DE174C50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405" name="任意多边形 178">
                  <a:extLst>
                    <a:ext uri="{FF2B5EF4-FFF2-40B4-BE49-F238E27FC236}">
                      <a16:creationId xmlns:a16="http://schemas.microsoft.com/office/drawing/2014/main" id="{53DD2A92-39A1-4959-99AA-4A28C362782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6" name="任意多边形 179">
                  <a:extLst>
                    <a:ext uri="{FF2B5EF4-FFF2-40B4-BE49-F238E27FC236}">
                      <a16:creationId xmlns:a16="http://schemas.microsoft.com/office/drawing/2014/main" id="{D925B621-7D6C-46D6-B70D-C307B5A9BA51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1DB42292-C0E4-4B57-AAA0-8C0710914657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403" name="任意多边形 176">
                  <a:extLst>
                    <a:ext uri="{FF2B5EF4-FFF2-40B4-BE49-F238E27FC236}">
                      <a16:creationId xmlns:a16="http://schemas.microsoft.com/office/drawing/2014/main" id="{FB2F55EE-9C60-401A-9EF9-6E6C542C832D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4" name="任意多边形 177">
                  <a:extLst>
                    <a:ext uri="{FF2B5EF4-FFF2-40B4-BE49-F238E27FC236}">
                      <a16:creationId xmlns:a16="http://schemas.microsoft.com/office/drawing/2014/main" id="{2A39A507-AC64-4226-80CA-9D76EEDD106A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" name="任意多边形 19">
                <a:extLst>
                  <a:ext uri="{FF2B5EF4-FFF2-40B4-BE49-F238E27FC236}">
                    <a16:creationId xmlns:a16="http://schemas.microsoft.com/office/drawing/2014/main" id="{36E41637-77FF-48F2-9972-4305711FBB89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 20">
                <a:extLst>
                  <a:ext uri="{FF2B5EF4-FFF2-40B4-BE49-F238E27FC236}">
                    <a16:creationId xmlns:a16="http://schemas.microsoft.com/office/drawing/2014/main" id="{FB2B1423-D641-493A-8A68-A0BC38E47193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 21">
                <a:extLst>
                  <a:ext uri="{FF2B5EF4-FFF2-40B4-BE49-F238E27FC236}">
                    <a16:creationId xmlns:a16="http://schemas.microsoft.com/office/drawing/2014/main" id="{CBE62278-E955-42E1-8CBE-5BB16658196F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4E825FF1-806B-4A54-9D93-A322CAFCC21B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399" name="任意多边形 172">
                  <a:extLst>
                    <a:ext uri="{FF2B5EF4-FFF2-40B4-BE49-F238E27FC236}">
                      <a16:creationId xmlns:a16="http://schemas.microsoft.com/office/drawing/2014/main" id="{E48FA971-9063-427E-A3EC-AD9ADA758B02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0" name="任意多边形 173">
                  <a:extLst>
                    <a:ext uri="{FF2B5EF4-FFF2-40B4-BE49-F238E27FC236}">
                      <a16:creationId xmlns:a16="http://schemas.microsoft.com/office/drawing/2014/main" id="{D0FB2046-DCBA-4486-A348-304FB6E3CFD5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1" name="任意多边形 174">
                  <a:extLst>
                    <a:ext uri="{FF2B5EF4-FFF2-40B4-BE49-F238E27FC236}">
                      <a16:creationId xmlns:a16="http://schemas.microsoft.com/office/drawing/2014/main" id="{1FF3832F-9154-41F6-B78C-A02165AD3182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2" name="任意多边形 175">
                  <a:extLst>
                    <a:ext uri="{FF2B5EF4-FFF2-40B4-BE49-F238E27FC236}">
                      <a16:creationId xmlns:a16="http://schemas.microsoft.com/office/drawing/2014/main" id="{15D62999-4B6D-4D3D-9DA0-7AC9A4B7B725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F2EBD9B6-BA7B-4CDC-94A9-621EDD873889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383" name="任意多边形 156">
                  <a:extLst>
                    <a:ext uri="{FF2B5EF4-FFF2-40B4-BE49-F238E27FC236}">
                      <a16:creationId xmlns:a16="http://schemas.microsoft.com/office/drawing/2014/main" id="{C735EF45-E862-47E4-8BA1-E8B16622231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任意多边形 157">
                  <a:extLst>
                    <a:ext uri="{FF2B5EF4-FFF2-40B4-BE49-F238E27FC236}">
                      <a16:creationId xmlns:a16="http://schemas.microsoft.com/office/drawing/2014/main" id="{BD09244A-4CA7-4A7A-A4DB-D0B267BDEF97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任意多边形 158">
                  <a:extLst>
                    <a:ext uri="{FF2B5EF4-FFF2-40B4-BE49-F238E27FC236}">
                      <a16:creationId xmlns:a16="http://schemas.microsoft.com/office/drawing/2014/main" id="{6BC15330-0CB4-40DB-963E-37D91DF6000F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6" name="任意多边形 159">
                  <a:extLst>
                    <a:ext uri="{FF2B5EF4-FFF2-40B4-BE49-F238E27FC236}">
                      <a16:creationId xmlns:a16="http://schemas.microsoft.com/office/drawing/2014/main" id="{050932D0-1ABF-42BC-B848-085AB3815F86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7" name="任意多边形 160">
                  <a:extLst>
                    <a:ext uri="{FF2B5EF4-FFF2-40B4-BE49-F238E27FC236}">
                      <a16:creationId xmlns:a16="http://schemas.microsoft.com/office/drawing/2014/main" id="{A7289906-A621-43B2-A9EC-EE1FC6DF33F0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8" name="任意多边形 161">
                  <a:extLst>
                    <a:ext uri="{FF2B5EF4-FFF2-40B4-BE49-F238E27FC236}">
                      <a16:creationId xmlns:a16="http://schemas.microsoft.com/office/drawing/2014/main" id="{BFBA3419-C528-47CA-8058-5896C93490E5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任意多边形 162">
                  <a:extLst>
                    <a:ext uri="{FF2B5EF4-FFF2-40B4-BE49-F238E27FC236}">
                      <a16:creationId xmlns:a16="http://schemas.microsoft.com/office/drawing/2014/main" id="{4A7C070A-8FB6-45CB-B9A8-483EBD966E07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0" name="任意多边形 163">
                  <a:extLst>
                    <a:ext uri="{FF2B5EF4-FFF2-40B4-BE49-F238E27FC236}">
                      <a16:creationId xmlns:a16="http://schemas.microsoft.com/office/drawing/2014/main" id="{8EB8EBAD-0B2E-433F-9614-FEE01D95AEF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1" name="任意多边形 164">
                  <a:extLst>
                    <a:ext uri="{FF2B5EF4-FFF2-40B4-BE49-F238E27FC236}">
                      <a16:creationId xmlns:a16="http://schemas.microsoft.com/office/drawing/2014/main" id="{614A155C-CF06-4D58-A9C6-6A1192F8D261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任意多边形 165">
                  <a:extLst>
                    <a:ext uri="{FF2B5EF4-FFF2-40B4-BE49-F238E27FC236}">
                      <a16:creationId xmlns:a16="http://schemas.microsoft.com/office/drawing/2014/main" id="{D7A64BA0-1C44-4BD8-94A9-C09CFC5E78E6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3" name="任意多边形 166">
                  <a:extLst>
                    <a:ext uri="{FF2B5EF4-FFF2-40B4-BE49-F238E27FC236}">
                      <a16:creationId xmlns:a16="http://schemas.microsoft.com/office/drawing/2014/main" id="{1683DA84-3402-48A4-B98B-A0093ABCC216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任意多边形 167">
                  <a:extLst>
                    <a:ext uri="{FF2B5EF4-FFF2-40B4-BE49-F238E27FC236}">
                      <a16:creationId xmlns:a16="http://schemas.microsoft.com/office/drawing/2014/main" id="{98298C68-85C3-440E-A362-C8F2EB8C0177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5" name="任意多边形 168">
                  <a:extLst>
                    <a:ext uri="{FF2B5EF4-FFF2-40B4-BE49-F238E27FC236}">
                      <a16:creationId xmlns:a16="http://schemas.microsoft.com/office/drawing/2014/main" id="{DA81C41E-0F6B-4028-9AEE-AC45E9B3C2DA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6" name="任意多边形 169">
                  <a:extLst>
                    <a:ext uri="{FF2B5EF4-FFF2-40B4-BE49-F238E27FC236}">
                      <a16:creationId xmlns:a16="http://schemas.microsoft.com/office/drawing/2014/main" id="{C9B1357A-4288-4191-91CE-25A0A468747D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7" name="任意多边形 170">
                  <a:extLst>
                    <a:ext uri="{FF2B5EF4-FFF2-40B4-BE49-F238E27FC236}">
                      <a16:creationId xmlns:a16="http://schemas.microsoft.com/office/drawing/2014/main" id="{B9947078-C25D-41E4-9964-38F842ED9DA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8" name="任意多边形 171">
                  <a:extLst>
                    <a:ext uri="{FF2B5EF4-FFF2-40B4-BE49-F238E27FC236}">
                      <a16:creationId xmlns:a16="http://schemas.microsoft.com/office/drawing/2014/main" id="{D0CE58F3-76CA-48AC-B0D9-DC57738E394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007F0FE1-A891-4F1C-A1C7-D956EB21F873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375" name="任意多边形 148">
                  <a:extLst>
                    <a:ext uri="{FF2B5EF4-FFF2-40B4-BE49-F238E27FC236}">
                      <a16:creationId xmlns:a16="http://schemas.microsoft.com/office/drawing/2014/main" id="{4C06221B-4D14-4A4E-8E52-1222F905D6A5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6" name="组合 375">
                  <a:extLst>
                    <a:ext uri="{FF2B5EF4-FFF2-40B4-BE49-F238E27FC236}">
                      <a16:creationId xmlns:a16="http://schemas.microsoft.com/office/drawing/2014/main" id="{07E14B22-8440-4C6C-8CE5-B85A9AE1CA33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377" name="组合 376">
                    <a:extLst>
                      <a:ext uri="{FF2B5EF4-FFF2-40B4-BE49-F238E27FC236}">
                        <a16:creationId xmlns:a16="http://schemas.microsoft.com/office/drawing/2014/main" id="{DC378D2D-7226-456A-8AF9-7B2BAE9342DC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379" name="任意多边形 152">
                      <a:extLst>
                        <a:ext uri="{FF2B5EF4-FFF2-40B4-BE49-F238E27FC236}">
                          <a16:creationId xmlns:a16="http://schemas.microsoft.com/office/drawing/2014/main" id="{1BD1386E-9F35-4626-BA4A-3DA51C0E2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" name="任意多边形 153">
                      <a:extLst>
                        <a:ext uri="{FF2B5EF4-FFF2-40B4-BE49-F238E27FC236}">
                          <a16:creationId xmlns:a16="http://schemas.microsoft.com/office/drawing/2014/main" id="{3F4D5779-D015-4A94-B666-C256E052F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1" name="任意多边形 154">
                      <a:extLst>
                        <a:ext uri="{FF2B5EF4-FFF2-40B4-BE49-F238E27FC236}">
                          <a16:creationId xmlns:a16="http://schemas.microsoft.com/office/drawing/2014/main" id="{66C6EE4F-ED8F-40C3-BE26-675B96B63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2" name="任意多边形 155">
                      <a:extLst>
                        <a:ext uri="{FF2B5EF4-FFF2-40B4-BE49-F238E27FC236}">
                          <a16:creationId xmlns:a16="http://schemas.microsoft.com/office/drawing/2014/main" id="{DF7190AE-795A-4683-90BC-760E74609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8" name="任意多边形 151">
                    <a:extLst>
                      <a:ext uri="{FF2B5EF4-FFF2-40B4-BE49-F238E27FC236}">
                        <a16:creationId xmlns:a16="http://schemas.microsoft.com/office/drawing/2014/main" id="{9080C9C1-7781-4247-AE84-08AC2677F640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3BE70758-3D67-4D1E-951C-214D64E96D14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370" name="任意多边形 143">
                  <a:extLst>
                    <a:ext uri="{FF2B5EF4-FFF2-40B4-BE49-F238E27FC236}">
                      <a16:creationId xmlns:a16="http://schemas.microsoft.com/office/drawing/2014/main" id="{A0DC2B29-1EA9-4A4F-8074-FF184C981F93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1" name="任意多边形 144">
                  <a:extLst>
                    <a:ext uri="{FF2B5EF4-FFF2-40B4-BE49-F238E27FC236}">
                      <a16:creationId xmlns:a16="http://schemas.microsoft.com/office/drawing/2014/main" id="{7FF35810-0D6C-435B-AC06-579CA47A9C47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任意多边形 145">
                  <a:extLst>
                    <a:ext uri="{FF2B5EF4-FFF2-40B4-BE49-F238E27FC236}">
                      <a16:creationId xmlns:a16="http://schemas.microsoft.com/office/drawing/2014/main" id="{C3C8722E-D2E8-494D-A9FE-C42FF6F7039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3" name="任意多边形 146">
                  <a:extLst>
                    <a:ext uri="{FF2B5EF4-FFF2-40B4-BE49-F238E27FC236}">
                      <a16:creationId xmlns:a16="http://schemas.microsoft.com/office/drawing/2014/main" id="{13C59A22-2F63-413D-A521-9D2D0788A9AE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任意多边形 147">
                  <a:extLst>
                    <a:ext uri="{FF2B5EF4-FFF2-40B4-BE49-F238E27FC236}">
                      <a16:creationId xmlns:a16="http://schemas.microsoft.com/office/drawing/2014/main" id="{0229B079-3EDB-42D4-94C6-E552CEDBD254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4EEF9B72-8FE9-4F00-8F05-C2995143C89C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368" name="任意多边形 141">
                  <a:extLst>
                    <a:ext uri="{FF2B5EF4-FFF2-40B4-BE49-F238E27FC236}">
                      <a16:creationId xmlns:a16="http://schemas.microsoft.com/office/drawing/2014/main" id="{7F513D42-788D-4CBB-8D16-D2E24134CA7B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9" name="任意多边形 142">
                  <a:extLst>
                    <a:ext uri="{FF2B5EF4-FFF2-40B4-BE49-F238E27FC236}">
                      <a16:creationId xmlns:a16="http://schemas.microsoft.com/office/drawing/2014/main" id="{66F347E6-814B-4884-BD0F-7B4202D36812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84F067BC-DDF3-47EE-8F59-66625DA86266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363" name="任意多边形 136">
                  <a:extLst>
                    <a:ext uri="{FF2B5EF4-FFF2-40B4-BE49-F238E27FC236}">
                      <a16:creationId xmlns:a16="http://schemas.microsoft.com/office/drawing/2014/main" id="{B187FC12-6EDF-42BF-894F-08F1A36B7812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4" name="任意多边形 137">
                  <a:extLst>
                    <a:ext uri="{FF2B5EF4-FFF2-40B4-BE49-F238E27FC236}">
                      <a16:creationId xmlns:a16="http://schemas.microsoft.com/office/drawing/2014/main" id="{497FAA87-FD22-42AC-A5BD-4156A6D25D3F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5" name="组合 364">
                  <a:extLst>
                    <a:ext uri="{FF2B5EF4-FFF2-40B4-BE49-F238E27FC236}">
                      <a16:creationId xmlns:a16="http://schemas.microsoft.com/office/drawing/2014/main" id="{22C97226-513D-4FA7-B3B7-FA40F93A0B4D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366" name="任意多边形 139">
                    <a:extLst>
                      <a:ext uri="{FF2B5EF4-FFF2-40B4-BE49-F238E27FC236}">
                        <a16:creationId xmlns:a16="http://schemas.microsoft.com/office/drawing/2014/main" id="{7B4F6226-3BBE-409F-9289-02E56945FF4E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任意多边形 140">
                    <a:extLst>
                      <a:ext uri="{FF2B5EF4-FFF2-40B4-BE49-F238E27FC236}">
                        <a16:creationId xmlns:a16="http://schemas.microsoft.com/office/drawing/2014/main" id="{B411CC7B-2CF4-4DE4-991A-BC43E971037D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634E3B90-AB0D-49E4-A96F-A4899779543E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358" name="任意多边形 131">
                  <a:extLst>
                    <a:ext uri="{FF2B5EF4-FFF2-40B4-BE49-F238E27FC236}">
                      <a16:creationId xmlns:a16="http://schemas.microsoft.com/office/drawing/2014/main" id="{F47D6E86-7D9C-4C50-BB00-E05DC7331450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9" name="组合 358">
                  <a:extLst>
                    <a:ext uri="{FF2B5EF4-FFF2-40B4-BE49-F238E27FC236}">
                      <a16:creationId xmlns:a16="http://schemas.microsoft.com/office/drawing/2014/main" id="{E094C554-7A62-43EC-BCB5-4C2769CC744B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360" name="任意多边形 133">
                    <a:extLst>
                      <a:ext uri="{FF2B5EF4-FFF2-40B4-BE49-F238E27FC236}">
                        <a16:creationId xmlns:a16="http://schemas.microsoft.com/office/drawing/2014/main" id="{C2CD7DDA-5680-4ED3-97F0-A9738C1155A7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任意多边形 134">
                    <a:extLst>
                      <a:ext uri="{FF2B5EF4-FFF2-40B4-BE49-F238E27FC236}">
                        <a16:creationId xmlns:a16="http://schemas.microsoft.com/office/drawing/2014/main" id="{CA4940DC-1A45-4DA4-BFBB-834616E78A8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任意多边形 135">
                    <a:extLst>
                      <a:ext uri="{FF2B5EF4-FFF2-40B4-BE49-F238E27FC236}">
                        <a16:creationId xmlns:a16="http://schemas.microsoft.com/office/drawing/2014/main" id="{121B3BFE-E7A7-4AF5-BDFA-46C726C9F68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4579A940-B841-4DD3-BEA6-4CDDB41CD78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351" name="任意多边形 124">
                  <a:extLst>
                    <a:ext uri="{FF2B5EF4-FFF2-40B4-BE49-F238E27FC236}">
                      <a16:creationId xmlns:a16="http://schemas.microsoft.com/office/drawing/2014/main" id="{BB76FE5D-1414-4061-90AA-CE9B46D42D6E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 125">
                  <a:extLst>
                    <a:ext uri="{FF2B5EF4-FFF2-40B4-BE49-F238E27FC236}">
                      <a16:creationId xmlns:a16="http://schemas.microsoft.com/office/drawing/2014/main" id="{4AFAC4C0-8193-4189-B6CE-CFF043BD35F6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3" name="任意多边形 126">
                  <a:extLst>
                    <a:ext uri="{FF2B5EF4-FFF2-40B4-BE49-F238E27FC236}">
                      <a16:creationId xmlns:a16="http://schemas.microsoft.com/office/drawing/2014/main" id="{D45ADE44-879E-41AB-B814-7B7C7F3DEC4C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4" name="任意多边形 127">
                  <a:extLst>
                    <a:ext uri="{FF2B5EF4-FFF2-40B4-BE49-F238E27FC236}">
                      <a16:creationId xmlns:a16="http://schemas.microsoft.com/office/drawing/2014/main" id="{576308CF-468D-4B61-9CB1-825795D1E17E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5" name="任意多边形 128">
                  <a:extLst>
                    <a:ext uri="{FF2B5EF4-FFF2-40B4-BE49-F238E27FC236}">
                      <a16:creationId xmlns:a16="http://schemas.microsoft.com/office/drawing/2014/main" id="{D9AFFDC2-49B8-410C-9676-038B28CFF027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6" name="任意多边形 129">
                  <a:extLst>
                    <a:ext uri="{FF2B5EF4-FFF2-40B4-BE49-F238E27FC236}">
                      <a16:creationId xmlns:a16="http://schemas.microsoft.com/office/drawing/2014/main" id="{50D7DBC9-1175-4C48-80D1-5E592EDB21CC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 130">
                  <a:extLst>
                    <a:ext uri="{FF2B5EF4-FFF2-40B4-BE49-F238E27FC236}">
                      <a16:creationId xmlns:a16="http://schemas.microsoft.com/office/drawing/2014/main" id="{06C29F2F-405D-4B92-A17B-1551D81876E3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27E08DAE-2F8C-49F1-8F68-E037282AF3B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344" name="任意多边形 117">
                  <a:extLst>
                    <a:ext uri="{FF2B5EF4-FFF2-40B4-BE49-F238E27FC236}">
                      <a16:creationId xmlns:a16="http://schemas.microsoft.com/office/drawing/2014/main" id="{A0B46443-CA7C-46EB-8605-D66BE735CB7E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 118">
                  <a:extLst>
                    <a:ext uri="{FF2B5EF4-FFF2-40B4-BE49-F238E27FC236}">
                      <a16:creationId xmlns:a16="http://schemas.microsoft.com/office/drawing/2014/main" id="{9249D94E-5311-4CDC-A12A-ABA8D5CCD4DE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6" name="任意多边形 119">
                  <a:extLst>
                    <a:ext uri="{FF2B5EF4-FFF2-40B4-BE49-F238E27FC236}">
                      <a16:creationId xmlns:a16="http://schemas.microsoft.com/office/drawing/2014/main" id="{BEB8D48F-7A05-43EA-91D0-37EFFC6E0460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7" name="任意多边形 120">
                  <a:extLst>
                    <a:ext uri="{FF2B5EF4-FFF2-40B4-BE49-F238E27FC236}">
                      <a16:creationId xmlns:a16="http://schemas.microsoft.com/office/drawing/2014/main" id="{D809C5DC-B35C-4A1E-9199-F89332C85D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8" name="任意多边形 121">
                  <a:extLst>
                    <a:ext uri="{FF2B5EF4-FFF2-40B4-BE49-F238E27FC236}">
                      <a16:creationId xmlns:a16="http://schemas.microsoft.com/office/drawing/2014/main" id="{533843F6-C3F0-4E1A-9150-973EFE67A282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9" name="任意多边形 122">
                  <a:extLst>
                    <a:ext uri="{FF2B5EF4-FFF2-40B4-BE49-F238E27FC236}">
                      <a16:creationId xmlns:a16="http://schemas.microsoft.com/office/drawing/2014/main" id="{52E643AB-F289-45B6-A753-D9560009E97B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0" name="任意多边形 123">
                  <a:extLst>
                    <a:ext uri="{FF2B5EF4-FFF2-40B4-BE49-F238E27FC236}">
                      <a16:creationId xmlns:a16="http://schemas.microsoft.com/office/drawing/2014/main" id="{378BFD48-ACB6-4942-8A4C-7D9336F32169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D086E518-8F40-4CD1-9FF5-CCFD9AF4CE77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335" name="任意多边形 108">
                  <a:extLst>
                    <a:ext uri="{FF2B5EF4-FFF2-40B4-BE49-F238E27FC236}">
                      <a16:creationId xmlns:a16="http://schemas.microsoft.com/office/drawing/2014/main" id="{14F771AD-A85F-4D17-A3C4-6C66A08DC1B6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 109">
                  <a:extLst>
                    <a:ext uri="{FF2B5EF4-FFF2-40B4-BE49-F238E27FC236}">
                      <a16:creationId xmlns:a16="http://schemas.microsoft.com/office/drawing/2014/main" id="{5F6C7577-1BC9-43B5-9A91-C16E57180AA0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 110">
                  <a:extLst>
                    <a:ext uri="{FF2B5EF4-FFF2-40B4-BE49-F238E27FC236}">
                      <a16:creationId xmlns:a16="http://schemas.microsoft.com/office/drawing/2014/main" id="{800DC9B0-237A-4497-A3C5-7C7D0DFAB42A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 111">
                  <a:extLst>
                    <a:ext uri="{FF2B5EF4-FFF2-40B4-BE49-F238E27FC236}">
                      <a16:creationId xmlns:a16="http://schemas.microsoft.com/office/drawing/2014/main" id="{82B8A1F9-2151-4E02-80DC-B948D092A27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任意多边形 112">
                  <a:extLst>
                    <a:ext uri="{FF2B5EF4-FFF2-40B4-BE49-F238E27FC236}">
                      <a16:creationId xmlns:a16="http://schemas.microsoft.com/office/drawing/2014/main" id="{7B59F4F5-BAC6-41B6-A92D-8F51DA471520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0" name="组合 339">
                  <a:extLst>
                    <a:ext uri="{FF2B5EF4-FFF2-40B4-BE49-F238E27FC236}">
                      <a16:creationId xmlns:a16="http://schemas.microsoft.com/office/drawing/2014/main" id="{FF2FE158-CA2B-48ED-82C6-FAA780AE0B8F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342" name="任意多边形 115">
                    <a:extLst>
                      <a:ext uri="{FF2B5EF4-FFF2-40B4-BE49-F238E27FC236}">
                        <a16:creationId xmlns:a16="http://schemas.microsoft.com/office/drawing/2014/main" id="{5B10680C-8D04-41C1-8B20-9ADF4B31C3B0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任意多边形 116">
                    <a:extLst>
                      <a:ext uri="{FF2B5EF4-FFF2-40B4-BE49-F238E27FC236}">
                        <a16:creationId xmlns:a16="http://schemas.microsoft.com/office/drawing/2014/main" id="{3BCDD8A2-6281-40F9-878A-1820A436FCE3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1" name="任意多边形 114">
                  <a:extLst>
                    <a:ext uri="{FF2B5EF4-FFF2-40B4-BE49-F238E27FC236}">
                      <a16:creationId xmlns:a16="http://schemas.microsoft.com/office/drawing/2014/main" id="{724BE6F6-66A8-4A5C-9315-E5BE5EAAB82A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" name="组合 258">
                <a:extLst>
                  <a:ext uri="{FF2B5EF4-FFF2-40B4-BE49-F238E27FC236}">
                    <a16:creationId xmlns:a16="http://schemas.microsoft.com/office/drawing/2014/main" id="{AEB9D8C8-8DE4-4D8E-877C-9EC21383F61C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327" name="任意多边形 100">
                  <a:extLst>
                    <a:ext uri="{FF2B5EF4-FFF2-40B4-BE49-F238E27FC236}">
                      <a16:creationId xmlns:a16="http://schemas.microsoft.com/office/drawing/2014/main" id="{4C5EC1C1-1B29-4CC3-AF61-84CB89D5CAA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AD13D6C-D4D7-4931-9079-D142A7D074DC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329" name="任意多边形 102">
                    <a:extLst>
                      <a:ext uri="{FF2B5EF4-FFF2-40B4-BE49-F238E27FC236}">
                        <a16:creationId xmlns:a16="http://schemas.microsoft.com/office/drawing/2014/main" id="{07FD65AA-3ABE-447F-9B4D-B16AF7BCAC4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任意多边形 103">
                    <a:extLst>
                      <a:ext uri="{FF2B5EF4-FFF2-40B4-BE49-F238E27FC236}">
                        <a16:creationId xmlns:a16="http://schemas.microsoft.com/office/drawing/2014/main" id="{CDF29455-96AB-4443-B499-81AC9F69CABC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任意多边形 104">
                    <a:extLst>
                      <a:ext uri="{FF2B5EF4-FFF2-40B4-BE49-F238E27FC236}">
                        <a16:creationId xmlns:a16="http://schemas.microsoft.com/office/drawing/2014/main" id="{65CCE92A-6521-48CB-81BE-95E51DDE8EB1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任意多边形 105">
                    <a:extLst>
                      <a:ext uri="{FF2B5EF4-FFF2-40B4-BE49-F238E27FC236}">
                        <a16:creationId xmlns:a16="http://schemas.microsoft.com/office/drawing/2014/main" id="{129C1537-8F3A-457B-8E53-068A0F43C3E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任意多边形 106">
                    <a:extLst>
                      <a:ext uri="{FF2B5EF4-FFF2-40B4-BE49-F238E27FC236}">
                        <a16:creationId xmlns:a16="http://schemas.microsoft.com/office/drawing/2014/main" id="{A632C78E-7025-4F91-AB78-DC92541C0CB8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任意多边形 107">
                    <a:extLst>
                      <a:ext uri="{FF2B5EF4-FFF2-40B4-BE49-F238E27FC236}">
                        <a16:creationId xmlns:a16="http://schemas.microsoft.com/office/drawing/2014/main" id="{4769346A-536C-4D5A-88A8-1348AAE3F840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C5EEB3A2-EB46-4DE2-AF28-558C57D8C3F1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325" name="任意多边形 98">
                  <a:extLst>
                    <a:ext uri="{FF2B5EF4-FFF2-40B4-BE49-F238E27FC236}">
                      <a16:creationId xmlns:a16="http://schemas.microsoft.com/office/drawing/2014/main" id="{B9FCA2F6-2EE8-489F-BDB4-03F92C10B67C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 99">
                  <a:extLst>
                    <a:ext uri="{FF2B5EF4-FFF2-40B4-BE49-F238E27FC236}">
                      <a16:creationId xmlns:a16="http://schemas.microsoft.com/office/drawing/2014/main" id="{BF409B4D-CD44-4100-A647-576A8165CB37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B8620257-A8AF-4319-94E7-963D48BA5B5C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316" name="任意多边形 89">
                  <a:extLst>
                    <a:ext uri="{FF2B5EF4-FFF2-40B4-BE49-F238E27FC236}">
                      <a16:creationId xmlns:a16="http://schemas.microsoft.com/office/drawing/2014/main" id="{D744C7ED-A1AD-4162-A623-015324B40E24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4F10B70A-CE5B-4750-A15A-B69FF2366D80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322" name="任意多边形 95">
                    <a:extLst>
                      <a:ext uri="{FF2B5EF4-FFF2-40B4-BE49-F238E27FC236}">
                        <a16:creationId xmlns:a16="http://schemas.microsoft.com/office/drawing/2014/main" id="{E879485D-D70E-455D-BC16-AC102A127B1B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任意多边形 96">
                    <a:extLst>
                      <a:ext uri="{FF2B5EF4-FFF2-40B4-BE49-F238E27FC236}">
                        <a16:creationId xmlns:a16="http://schemas.microsoft.com/office/drawing/2014/main" id="{D59E3D0D-3D2D-4095-8298-88A89EF853E5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任意多边形 97">
                    <a:extLst>
                      <a:ext uri="{FF2B5EF4-FFF2-40B4-BE49-F238E27FC236}">
                        <a16:creationId xmlns:a16="http://schemas.microsoft.com/office/drawing/2014/main" id="{C380FE26-04EE-4962-A788-20D92539C0B7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8" name="任意多边形 91">
                  <a:extLst>
                    <a:ext uri="{FF2B5EF4-FFF2-40B4-BE49-F238E27FC236}">
                      <a16:creationId xmlns:a16="http://schemas.microsoft.com/office/drawing/2014/main" id="{D5A57698-3EEE-422A-A055-E2B9FCBF86BF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1377455-8DED-4E5F-92EA-7B0B1F616008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320" name="任意多边形 93">
                    <a:extLst>
                      <a:ext uri="{FF2B5EF4-FFF2-40B4-BE49-F238E27FC236}">
                        <a16:creationId xmlns:a16="http://schemas.microsoft.com/office/drawing/2014/main" id="{7B87BF9D-3206-4311-91CA-C54F4A766FF1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任意多边形 94">
                    <a:extLst>
                      <a:ext uri="{FF2B5EF4-FFF2-40B4-BE49-F238E27FC236}">
                        <a16:creationId xmlns:a16="http://schemas.microsoft.com/office/drawing/2014/main" id="{AF817848-2DCC-493D-B721-970873FA030F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03EF4D3A-0C31-43EA-AB67-C64DBF843313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314" name="任意多边形 87">
                  <a:extLst>
                    <a:ext uri="{FF2B5EF4-FFF2-40B4-BE49-F238E27FC236}">
                      <a16:creationId xmlns:a16="http://schemas.microsoft.com/office/drawing/2014/main" id="{60175CF1-DE18-4681-8809-4A338A9B6836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5" name="任意多边形 88">
                  <a:extLst>
                    <a:ext uri="{FF2B5EF4-FFF2-40B4-BE49-F238E27FC236}">
                      <a16:creationId xmlns:a16="http://schemas.microsoft.com/office/drawing/2014/main" id="{4A0220E6-2E38-451E-B828-51B515C2DEC2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F8BC59C5-2718-43B5-94FC-2D2790AC2632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311" name="任意多边形 84">
                  <a:extLst>
                    <a:ext uri="{FF2B5EF4-FFF2-40B4-BE49-F238E27FC236}">
                      <a16:creationId xmlns:a16="http://schemas.microsoft.com/office/drawing/2014/main" id="{CCF04A01-75C9-4CD1-A0EE-0AF31CBA2DD0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2" name="任意多边形 85">
                  <a:extLst>
                    <a:ext uri="{FF2B5EF4-FFF2-40B4-BE49-F238E27FC236}">
                      <a16:creationId xmlns:a16="http://schemas.microsoft.com/office/drawing/2014/main" id="{8220E830-22FC-4C24-A1AD-A94C1D5E5326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3" name="任意多边形 86">
                  <a:extLst>
                    <a:ext uri="{FF2B5EF4-FFF2-40B4-BE49-F238E27FC236}">
                      <a16:creationId xmlns:a16="http://schemas.microsoft.com/office/drawing/2014/main" id="{4EA44CFE-C5AE-484C-AFBE-18D8FA619FDC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776EBC22-D56A-4B22-977E-D0E101D3E166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305" name="任意多边形 78">
                  <a:extLst>
                    <a:ext uri="{FF2B5EF4-FFF2-40B4-BE49-F238E27FC236}">
                      <a16:creationId xmlns:a16="http://schemas.microsoft.com/office/drawing/2014/main" id="{7729FACA-50AF-4965-821B-744A4BC6F63F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 79">
                  <a:extLst>
                    <a:ext uri="{FF2B5EF4-FFF2-40B4-BE49-F238E27FC236}">
                      <a16:creationId xmlns:a16="http://schemas.microsoft.com/office/drawing/2014/main" id="{24F916EA-4C0C-4E02-82EF-7F09F574E6D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任意多边形 80">
                  <a:extLst>
                    <a:ext uri="{FF2B5EF4-FFF2-40B4-BE49-F238E27FC236}">
                      <a16:creationId xmlns:a16="http://schemas.microsoft.com/office/drawing/2014/main" id="{8794470B-B0B5-4EFF-A5A5-74E4B465EDEC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任意多边形 81">
                  <a:extLst>
                    <a:ext uri="{FF2B5EF4-FFF2-40B4-BE49-F238E27FC236}">
                      <a16:creationId xmlns:a16="http://schemas.microsoft.com/office/drawing/2014/main" id="{6F416871-1683-4694-B836-BCD4B9A26B7A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任意多边形 82">
                  <a:extLst>
                    <a:ext uri="{FF2B5EF4-FFF2-40B4-BE49-F238E27FC236}">
                      <a16:creationId xmlns:a16="http://schemas.microsoft.com/office/drawing/2014/main" id="{D88FF5FC-0B43-4BE9-A7A0-4EE1560F3CF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0" name="任意多边形 83">
                  <a:extLst>
                    <a:ext uri="{FF2B5EF4-FFF2-40B4-BE49-F238E27FC236}">
                      <a16:creationId xmlns:a16="http://schemas.microsoft.com/office/drawing/2014/main" id="{259BA2A1-BDB0-4738-B0B4-B86E7EC668A1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6E08E84D-B014-4FF4-B37B-398E81FA8627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302" name="任意多边形 75">
                  <a:extLst>
                    <a:ext uri="{FF2B5EF4-FFF2-40B4-BE49-F238E27FC236}">
                      <a16:creationId xmlns:a16="http://schemas.microsoft.com/office/drawing/2014/main" id="{F0F14F02-5CE5-4868-B44E-802C5CFC3F03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 76">
                  <a:extLst>
                    <a:ext uri="{FF2B5EF4-FFF2-40B4-BE49-F238E27FC236}">
                      <a16:creationId xmlns:a16="http://schemas.microsoft.com/office/drawing/2014/main" id="{88AF9590-82FC-4975-95B2-2C73CB7C03B8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任意多边形 77">
                  <a:extLst>
                    <a:ext uri="{FF2B5EF4-FFF2-40B4-BE49-F238E27FC236}">
                      <a16:creationId xmlns:a16="http://schemas.microsoft.com/office/drawing/2014/main" id="{581D4F09-63A0-4128-8DEF-D8A45B0FD317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39B6A5E7-1113-4DBA-95F9-E5F096D15BC9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293" name="任意多边形 66">
                  <a:extLst>
                    <a:ext uri="{FF2B5EF4-FFF2-40B4-BE49-F238E27FC236}">
                      <a16:creationId xmlns:a16="http://schemas.microsoft.com/office/drawing/2014/main" id="{DF56862E-48FE-4F80-83DD-8B0AFB70993F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 67">
                  <a:extLst>
                    <a:ext uri="{FF2B5EF4-FFF2-40B4-BE49-F238E27FC236}">
                      <a16:creationId xmlns:a16="http://schemas.microsoft.com/office/drawing/2014/main" id="{10BF4A1E-6A15-444A-9A05-4D9F153B06BB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 68">
                  <a:extLst>
                    <a:ext uri="{FF2B5EF4-FFF2-40B4-BE49-F238E27FC236}">
                      <a16:creationId xmlns:a16="http://schemas.microsoft.com/office/drawing/2014/main" id="{5228FF39-9A49-40DF-A204-CB99227ECCCA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 69">
                  <a:extLst>
                    <a:ext uri="{FF2B5EF4-FFF2-40B4-BE49-F238E27FC236}">
                      <a16:creationId xmlns:a16="http://schemas.microsoft.com/office/drawing/2014/main" id="{9C61F8BC-CE06-46AF-9D2C-D21FE3A1C65A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 70">
                  <a:extLst>
                    <a:ext uri="{FF2B5EF4-FFF2-40B4-BE49-F238E27FC236}">
                      <a16:creationId xmlns:a16="http://schemas.microsoft.com/office/drawing/2014/main" id="{47627208-0B37-43E2-8794-34A5987369B9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9AAC6A5-356E-4A0B-9A06-11A155D5704B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299" name="任意多边形 72">
                    <a:extLst>
                      <a:ext uri="{FF2B5EF4-FFF2-40B4-BE49-F238E27FC236}">
                        <a16:creationId xmlns:a16="http://schemas.microsoft.com/office/drawing/2014/main" id="{3D43B63A-53C8-400A-900A-A8B612AD0FC8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任意多边形 73">
                    <a:extLst>
                      <a:ext uri="{FF2B5EF4-FFF2-40B4-BE49-F238E27FC236}">
                        <a16:creationId xmlns:a16="http://schemas.microsoft.com/office/drawing/2014/main" id="{FB04AE37-DED1-4DA4-935C-64A0B9E7D96A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任意多边形 74">
                    <a:extLst>
                      <a:ext uri="{FF2B5EF4-FFF2-40B4-BE49-F238E27FC236}">
                        <a16:creationId xmlns:a16="http://schemas.microsoft.com/office/drawing/2014/main" id="{F92AF1E7-F37C-4D70-A0EB-95A6BB1665A7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BB81C04A-D801-4136-9700-C1DAE8F7E824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288" name="任意多边形 61">
                  <a:extLst>
                    <a:ext uri="{FF2B5EF4-FFF2-40B4-BE49-F238E27FC236}">
                      <a16:creationId xmlns:a16="http://schemas.microsoft.com/office/drawing/2014/main" id="{C2AB30B4-37D0-413A-8B00-7ECCA10A976C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 62">
                  <a:extLst>
                    <a:ext uri="{FF2B5EF4-FFF2-40B4-BE49-F238E27FC236}">
                      <a16:creationId xmlns:a16="http://schemas.microsoft.com/office/drawing/2014/main" id="{B663B5D4-E513-4D4B-AF33-CB550C267907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0" name="任意多边形 63">
                  <a:extLst>
                    <a:ext uri="{FF2B5EF4-FFF2-40B4-BE49-F238E27FC236}">
                      <a16:creationId xmlns:a16="http://schemas.microsoft.com/office/drawing/2014/main" id="{0FBFCA68-1A81-466C-AB51-26ED85530A1D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 64">
                  <a:extLst>
                    <a:ext uri="{FF2B5EF4-FFF2-40B4-BE49-F238E27FC236}">
                      <a16:creationId xmlns:a16="http://schemas.microsoft.com/office/drawing/2014/main" id="{1FAE4382-6B7C-482E-AEB2-CD3FD5FC992E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 65">
                  <a:extLst>
                    <a:ext uri="{FF2B5EF4-FFF2-40B4-BE49-F238E27FC236}">
                      <a16:creationId xmlns:a16="http://schemas.microsoft.com/office/drawing/2014/main" id="{19B6880B-B6A9-4902-86A2-CEC45BB0181E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BD6E0B0D-345B-43A0-9591-95582EB3F3D0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283" name="任意多边形 56">
                  <a:extLst>
                    <a:ext uri="{FF2B5EF4-FFF2-40B4-BE49-F238E27FC236}">
                      <a16:creationId xmlns:a16="http://schemas.microsoft.com/office/drawing/2014/main" id="{A6DC4964-023B-48F9-91D3-7BD49DDA37E6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 57">
                  <a:extLst>
                    <a:ext uri="{FF2B5EF4-FFF2-40B4-BE49-F238E27FC236}">
                      <a16:creationId xmlns:a16="http://schemas.microsoft.com/office/drawing/2014/main" id="{40D538CB-AC5F-4CE1-B3DD-587E6077C3C9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 58">
                  <a:extLst>
                    <a:ext uri="{FF2B5EF4-FFF2-40B4-BE49-F238E27FC236}">
                      <a16:creationId xmlns:a16="http://schemas.microsoft.com/office/drawing/2014/main" id="{F9CB2F54-F935-4752-85E4-F4B4BCD91FC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 59">
                  <a:extLst>
                    <a:ext uri="{FF2B5EF4-FFF2-40B4-BE49-F238E27FC236}">
                      <a16:creationId xmlns:a16="http://schemas.microsoft.com/office/drawing/2014/main" id="{08E62FBB-E3C5-409D-8188-BA27BA053FF2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 60">
                  <a:extLst>
                    <a:ext uri="{FF2B5EF4-FFF2-40B4-BE49-F238E27FC236}">
                      <a16:creationId xmlns:a16="http://schemas.microsoft.com/office/drawing/2014/main" id="{DB55CD9C-1B6A-4258-8B0B-55FC0A7D8622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89516ED9-B2D0-46A1-88D0-5BB584B1C73D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270" name="任意多边形 43">
                  <a:extLst>
                    <a:ext uri="{FF2B5EF4-FFF2-40B4-BE49-F238E27FC236}">
                      <a16:creationId xmlns:a16="http://schemas.microsoft.com/office/drawing/2014/main" id="{2F45111B-FA5A-40B7-8B02-746873C2411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 44">
                  <a:extLst>
                    <a:ext uri="{FF2B5EF4-FFF2-40B4-BE49-F238E27FC236}">
                      <a16:creationId xmlns:a16="http://schemas.microsoft.com/office/drawing/2014/main" id="{7E98E0C0-42E6-46FE-A3DD-8C061A0255ED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 45">
                  <a:extLst>
                    <a:ext uri="{FF2B5EF4-FFF2-40B4-BE49-F238E27FC236}">
                      <a16:creationId xmlns:a16="http://schemas.microsoft.com/office/drawing/2014/main" id="{8350DD52-174B-42B4-844F-39565570EA1F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 46">
                  <a:extLst>
                    <a:ext uri="{FF2B5EF4-FFF2-40B4-BE49-F238E27FC236}">
                      <a16:creationId xmlns:a16="http://schemas.microsoft.com/office/drawing/2014/main" id="{D7966C80-C5D2-4713-B826-FFAD5314943B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 47">
                  <a:extLst>
                    <a:ext uri="{FF2B5EF4-FFF2-40B4-BE49-F238E27FC236}">
                      <a16:creationId xmlns:a16="http://schemas.microsoft.com/office/drawing/2014/main" id="{16B005D3-4D44-4C8D-A3B8-1B4BD92698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 48">
                  <a:extLst>
                    <a:ext uri="{FF2B5EF4-FFF2-40B4-BE49-F238E27FC236}">
                      <a16:creationId xmlns:a16="http://schemas.microsoft.com/office/drawing/2014/main" id="{A89EDF50-AA35-43EC-BBEF-3D0A8F8F39D2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 49">
                  <a:extLst>
                    <a:ext uri="{FF2B5EF4-FFF2-40B4-BE49-F238E27FC236}">
                      <a16:creationId xmlns:a16="http://schemas.microsoft.com/office/drawing/2014/main" id="{C64C4300-758A-467A-BBC6-0BC3AF033FD4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 50">
                  <a:extLst>
                    <a:ext uri="{FF2B5EF4-FFF2-40B4-BE49-F238E27FC236}">
                      <a16:creationId xmlns:a16="http://schemas.microsoft.com/office/drawing/2014/main" id="{8453EB83-C82A-4233-AE7E-C04EC441B289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 51">
                  <a:extLst>
                    <a:ext uri="{FF2B5EF4-FFF2-40B4-BE49-F238E27FC236}">
                      <a16:creationId xmlns:a16="http://schemas.microsoft.com/office/drawing/2014/main" id="{BC3FBC0D-0EFE-4E79-8F44-6BE14C7D0B18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 52">
                  <a:extLst>
                    <a:ext uri="{FF2B5EF4-FFF2-40B4-BE49-F238E27FC236}">
                      <a16:creationId xmlns:a16="http://schemas.microsoft.com/office/drawing/2014/main" id="{224F06B7-3D11-4FDB-BBA2-58EFFDECA315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 53">
                  <a:extLst>
                    <a:ext uri="{FF2B5EF4-FFF2-40B4-BE49-F238E27FC236}">
                      <a16:creationId xmlns:a16="http://schemas.microsoft.com/office/drawing/2014/main" id="{9F368CDA-0C43-4361-ACF2-404C0E17BD68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 54">
                  <a:extLst>
                    <a:ext uri="{FF2B5EF4-FFF2-40B4-BE49-F238E27FC236}">
                      <a16:creationId xmlns:a16="http://schemas.microsoft.com/office/drawing/2014/main" id="{02E46288-FD59-41B9-8F6D-28F4B7237B2B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 55">
                  <a:extLst>
                    <a:ext uri="{FF2B5EF4-FFF2-40B4-BE49-F238E27FC236}">
                      <a16:creationId xmlns:a16="http://schemas.microsoft.com/office/drawing/2014/main" id="{C831D410-2CCC-4710-B576-5383809FA0F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07" name="图形 406" descr="男人群">
            <a:extLst>
              <a:ext uri="{FF2B5EF4-FFF2-40B4-BE49-F238E27FC236}">
                <a16:creationId xmlns:a16="http://schemas.microsoft.com/office/drawing/2014/main" id="{80E98919-1552-4C6E-ACAA-28FED9815C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408" name="图形 407" descr="服务器">
            <a:extLst>
              <a:ext uri="{FF2B5EF4-FFF2-40B4-BE49-F238E27FC236}">
                <a16:creationId xmlns:a16="http://schemas.microsoft.com/office/drawing/2014/main" id="{449E25D9-D118-4EE5-9BB0-8CAB46D75E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409" name="图形 408" descr="服务器">
            <a:extLst>
              <a:ext uri="{FF2B5EF4-FFF2-40B4-BE49-F238E27FC236}">
                <a16:creationId xmlns:a16="http://schemas.microsoft.com/office/drawing/2014/main" id="{5365EF5A-F5BD-4638-B3EB-7B47EE00A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22A190B8-5D47-44C7-9E3C-2DF0E77F2B3A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411" name="图形 410" descr="服务器">
              <a:extLst>
                <a:ext uri="{FF2B5EF4-FFF2-40B4-BE49-F238E27FC236}">
                  <a16:creationId xmlns:a16="http://schemas.microsoft.com/office/drawing/2014/main" id="{33EECBD2-4F93-48B2-9204-FAB415430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412" name="图片 411">
              <a:extLst>
                <a:ext uri="{FF2B5EF4-FFF2-40B4-BE49-F238E27FC236}">
                  <a16:creationId xmlns:a16="http://schemas.microsoft.com/office/drawing/2014/main" id="{2D664D5E-C621-491A-8D81-29AB3D09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74A6BABD-BA5D-40BE-BC17-688077968FC9}"/>
              </a:ext>
            </a:extLst>
          </p:cNvPr>
          <p:cNvCxnSpPr>
            <a:stCxn id="411" idx="3"/>
            <a:endCxn id="225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ACC00520-BF17-435B-89B3-F8605200F1D2}"/>
              </a:ext>
            </a:extLst>
          </p:cNvPr>
          <p:cNvCxnSpPr>
            <a:cxnSpLocks/>
            <a:stCxn id="411" idx="3"/>
            <a:endCxn id="408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54ED2980-D255-450E-B853-661B26F3B1B8}"/>
              </a:ext>
            </a:extLst>
          </p:cNvPr>
          <p:cNvCxnSpPr>
            <a:cxnSpLocks/>
            <a:stCxn id="411" idx="3"/>
            <a:endCxn id="409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>
            <a:extLst>
              <a:ext uri="{FF2B5EF4-FFF2-40B4-BE49-F238E27FC236}">
                <a16:creationId xmlns:a16="http://schemas.microsoft.com/office/drawing/2014/main" id="{87FC02FD-9825-4E67-8070-828D312802F9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1099545-5041-407B-A70B-5A022E826846}"/>
              </a:ext>
            </a:extLst>
          </p:cNvPr>
          <p:cNvCxnSpPr>
            <a:cxnSpLocks/>
            <a:stCxn id="220" idx="3"/>
            <a:endCxn id="209" idx="1"/>
          </p:cNvCxnSpPr>
          <p:nvPr/>
        </p:nvCxnSpPr>
        <p:spPr>
          <a:xfrm>
            <a:off x="5565900" y="4155764"/>
            <a:ext cx="2906823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9A318C7-F3B7-4E27-BF46-B74BE98D33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C848A94-4192-490A-8471-187A2DEC8231}"/>
              </a:ext>
            </a:extLst>
          </p:cNvPr>
          <p:cNvSpPr txBox="1"/>
          <p:nvPr/>
        </p:nvSpPr>
        <p:spPr>
          <a:xfrm>
            <a:off x="6568823" y="3640313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D596EFEF-BA54-4AF4-BB94-EA770F3CC2E8}"/>
              </a:ext>
            </a:extLst>
          </p:cNvPr>
          <p:cNvSpPr txBox="1"/>
          <p:nvPr/>
        </p:nvSpPr>
        <p:spPr>
          <a:xfrm>
            <a:off x="8592766" y="5425225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r>
              <a:rPr lang="en-US" altLang="zh-CN" sz="1050">
                <a:solidFill>
                  <a:srgbClr val="AD2B26"/>
                </a:solidFill>
              </a:rPr>
              <a:t>:8081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6EC595A2-1D2B-48E9-B8AE-251E480A1691}"/>
              </a:ext>
            </a:extLst>
          </p:cNvPr>
          <p:cNvSpPr txBox="1"/>
          <p:nvPr/>
        </p:nvSpPr>
        <p:spPr>
          <a:xfrm>
            <a:off x="4334663" y="5476475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92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17" grpId="0"/>
      <p:bldP spid="219" grpId="0"/>
      <p:bldP spid="227" grpId="0"/>
      <p:bldP spid="15" grpId="0"/>
      <p:bldP spid="419" grpId="0"/>
      <p:bldP spid="4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获取请求路径中的商品</a:t>
            </a:r>
            <a:r>
              <a:rPr lang="en-US" altLang="zh-CN"/>
              <a:t>id</a:t>
            </a:r>
            <a:r>
              <a:rPr lang="zh-CN" altLang="en-US"/>
              <a:t>信息，根据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查询商品信息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这里要修改</a:t>
            </a:r>
            <a:r>
              <a:rPr lang="en-US" altLang="zh-CN"/>
              <a:t>item.lua</a:t>
            </a:r>
            <a:r>
              <a:rPr lang="zh-CN" altLang="en-US"/>
              <a:t>，满足下面的需求：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获取请求参数中的</a:t>
            </a:r>
            <a:r>
              <a:rPr lang="en-US" altLang="zh-CN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服务发送请求，查询商品信息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服务发送请求，查询库存信息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组装商品信息、库存信息，序列化为</a:t>
            </a:r>
            <a:r>
              <a:rPr lang="en-US" altLang="zh-CN"/>
              <a:t>JSON</a:t>
            </a:r>
            <a:r>
              <a:rPr lang="zh-CN" altLang="en-US"/>
              <a:t>格式并返回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71765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内部发送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提供了内部</a:t>
            </a:r>
            <a:r>
              <a:rPr lang="en-US" altLang="zh-CN"/>
              <a:t>API</a:t>
            </a:r>
            <a:r>
              <a:rPr lang="zh-CN" altLang="en-US"/>
              <a:t>用以发送</a:t>
            </a:r>
            <a:r>
              <a:rPr lang="en-US" altLang="zh-CN"/>
              <a:t>http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返回的响应内容包括：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resp.status</a:t>
            </a:r>
            <a:r>
              <a:rPr lang="zh-CN" altLang="en-US" sz="1400"/>
              <a:t>：响应状态码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resp.header</a:t>
            </a:r>
            <a:r>
              <a:rPr lang="zh-CN" altLang="en-US" sz="1400"/>
              <a:t>：响应头，是一个</a:t>
            </a:r>
            <a:r>
              <a:rPr lang="en-US" altLang="zh-CN" sz="140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resp.body</a:t>
            </a:r>
            <a:r>
              <a:rPr lang="zh-CN" altLang="en-US" sz="1400"/>
              <a:t>：响应体，就是响应数据</a:t>
            </a:r>
            <a:endParaRPr lang="en-US" altLang="zh-CN" sz="140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注意</a:t>
            </a:r>
            <a:r>
              <a:rPr lang="zh-CN" altLang="en-US"/>
              <a:t>：这里的</a:t>
            </a:r>
            <a:r>
              <a:rPr lang="en-US" altLang="zh-CN"/>
              <a:t>path</a:t>
            </a:r>
            <a:r>
              <a:rPr lang="zh-CN" altLang="en-US"/>
              <a:t>是路径，并不包含</a:t>
            </a:r>
            <a:r>
              <a:rPr lang="en-US" altLang="zh-CN"/>
              <a:t>IP</a:t>
            </a:r>
            <a:r>
              <a:rPr lang="zh-CN" altLang="en-US"/>
              <a:t>和端口。这个请求会被</a:t>
            </a:r>
            <a:r>
              <a:rPr lang="en-US" altLang="zh-CN"/>
              <a:t>nginx</a:t>
            </a:r>
            <a:r>
              <a:rPr lang="zh-CN" altLang="en-US"/>
              <a:t>内部的</a:t>
            </a:r>
            <a:r>
              <a:rPr lang="en-US" altLang="zh-CN"/>
              <a:t>server</a:t>
            </a:r>
            <a:r>
              <a:rPr lang="zh-CN" altLang="en-US"/>
              <a:t>监听并处理。</a:t>
            </a:r>
            <a:endParaRPr lang="en-US" altLang="zh-CN"/>
          </a:p>
          <a:p>
            <a:r>
              <a:rPr lang="zh-CN" altLang="en-US"/>
              <a:t>但是我们希望这个请求发送到</a:t>
            </a:r>
            <a:r>
              <a:rPr lang="en-US" altLang="zh-CN"/>
              <a:t>Tomcat</a:t>
            </a:r>
            <a:r>
              <a:rPr lang="zh-CN" altLang="en-US"/>
              <a:t>服务器，所以还需要编写一个</a:t>
            </a:r>
            <a:r>
              <a:rPr lang="en-US" altLang="zh-CN"/>
              <a:t>server</a:t>
            </a:r>
            <a:r>
              <a:rPr lang="zh-CN" altLang="en-US"/>
              <a:t>来对这个路径做反向代理：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5071C-9ABE-4D37-BF04-B33F281683E8}"/>
              </a:ext>
            </a:extLst>
          </p:cNvPr>
          <p:cNvSpPr txBox="1"/>
          <p:nvPr/>
        </p:nvSpPr>
        <p:spPr>
          <a:xfrm>
            <a:off x="782319" y="2067766"/>
            <a:ext cx="6795527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"/path"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method = ngx.HTTP_GET,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 = {a=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,b=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get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方式传参数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body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"c=3&amp;d=4"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post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方式传参数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DE3BB-6801-4D52-841D-4D10CF889F0F}"/>
              </a:ext>
            </a:extLst>
          </p:cNvPr>
          <p:cNvSpPr txBox="1"/>
          <p:nvPr/>
        </p:nvSpPr>
        <p:spPr>
          <a:xfrm>
            <a:off x="782319" y="5719581"/>
            <a:ext cx="7617402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/path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# 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这里是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电脑的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ip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和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服务端口，需要确保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防火墙处于关闭状态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proxy_pass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http://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endParaRPr lang="en-US" altLang="zh-CN" sz="1400" b="0">
              <a:solidFill>
                <a:schemeClr val="bg1">
                  <a:lumMod val="65000"/>
                </a:schemeClr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85935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</a:t>
            </a:r>
            <a:r>
              <a:rPr lang="en-US" altLang="zh-CN"/>
              <a:t>http</a:t>
            </a:r>
            <a:r>
              <a:rPr lang="zh-CN" altLang="en-US"/>
              <a:t>查询的函数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936C778-E397-4681-B8DB-355285648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我们可以把</a:t>
            </a:r>
            <a:r>
              <a:rPr lang="en-US" altLang="zh-CN"/>
              <a:t>http</a:t>
            </a:r>
            <a:r>
              <a:rPr lang="zh-CN" altLang="en-US"/>
              <a:t>查询的请求封装为一个函数，放到</a:t>
            </a:r>
            <a:r>
              <a:rPr lang="en-US" altLang="zh-CN"/>
              <a:t>OpenResty</a:t>
            </a:r>
            <a:r>
              <a:rPr lang="zh-CN" altLang="en-US"/>
              <a:t>函数库中，方便后期使用。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/usr/local/openresty/lualib</a:t>
            </a:r>
            <a:r>
              <a:rPr lang="zh-CN" altLang="en-US"/>
              <a:t>目录下创建</a:t>
            </a:r>
            <a:r>
              <a:rPr lang="en-US" altLang="zh-CN"/>
              <a:t>common.lua</a:t>
            </a:r>
            <a:r>
              <a:rPr lang="zh-CN" altLang="en-US"/>
              <a:t>文件：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common.lua</a:t>
            </a:r>
            <a:r>
              <a:rPr lang="zh-CN" altLang="en-US"/>
              <a:t>中封装</a:t>
            </a:r>
            <a:r>
              <a:rPr lang="en-US" altLang="zh-CN"/>
              <a:t>http</a:t>
            </a:r>
            <a:r>
              <a:rPr lang="zh-CN" altLang="en-US"/>
              <a:t>查询的函数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ECB74-B086-4A90-B77E-404835BF8957}"/>
              </a:ext>
            </a:extLst>
          </p:cNvPr>
          <p:cNvSpPr txBox="1"/>
          <p:nvPr/>
        </p:nvSpPr>
        <p:spPr>
          <a:xfrm>
            <a:off x="1126671" y="2488554"/>
            <a:ext cx="7224226" cy="28263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200"/>
              <a:t>vi /usr/local/openresty/lualib/common.lua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07EB22-E7C1-41B5-A846-DCC2AB556B2E}"/>
              </a:ext>
            </a:extLst>
          </p:cNvPr>
          <p:cNvSpPr txBox="1"/>
          <p:nvPr/>
        </p:nvSpPr>
        <p:spPr>
          <a:xfrm>
            <a:off x="1126671" y="3288899"/>
            <a:ext cx="7224227" cy="34163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read_http(path,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将方法导出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_M = {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read_http = read_http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  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_M</a:t>
            </a:r>
          </a:p>
        </p:txBody>
      </p:sp>
    </p:spTree>
    <p:extLst>
      <p:ext uri="{BB962C8B-B14F-4D97-AF65-F5344CB8AC3E}">
        <p14:creationId xmlns:p14="http://schemas.microsoft.com/office/powerpoint/2010/main" val="273935774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函数查询数据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936C778-E397-4681-B8DB-355285648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我们刚才已经把</a:t>
            </a:r>
            <a:r>
              <a:rPr lang="en-US" altLang="zh-CN"/>
              <a:t>http</a:t>
            </a:r>
            <a:r>
              <a:rPr lang="zh-CN" altLang="en-US"/>
              <a:t>查询的请求封装为一个函数，放到</a:t>
            </a:r>
            <a:r>
              <a:rPr lang="en-US" altLang="zh-CN"/>
              <a:t>OpenResty</a:t>
            </a:r>
            <a:r>
              <a:rPr lang="zh-CN" altLang="en-US"/>
              <a:t>函数库中，接下来就可以使用这个库了。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文件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查询到的是商品、库存的</a:t>
            </a:r>
            <a:r>
              <a:rPr lang="en-US" altLang="zh-CN"/>
              <a:t>json</a:t>
            </a:r>
            <a:r>
              <a:rPr lang="zh-CN" altLang="en-US"/>
              <a:t>格式数据，我们需要将两部分数据组装，需要用到</a:t>
            </a:r>
            <a:r>
              <a:rPr lang="en-US" altLang="zh-CN"/>
              <a:t>JSON</a:t>
            </a:r>
            <a:r>
              <a:rPr lang="zh-CN" altLang="en-US"/>
              <a:t>处理函数库。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E17BA-AF6A-4A64-9D93-40B347416435}"/>
              </a:ext>
            </a:extLst>
          </p:cNvPr>
          <p:cNvSpPr txBox="1"/>
          <p:nvPr/>
        </p:nvSpPr>
        <p:spPr>
          <a:xfrm>
            <a:off x="1163993" y="2483654"/>
            <a:ext cx="7317533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自定义工具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common = require(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"common"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read_http = common.read_http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read_http(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read_http(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59328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提供了一个</a:t>
            </a:r>
            <a:r>
              <a:rPr lang="en-US" altLang="zh-CN"/>
              <a:t>cjson</a:t>
            </a:r>
            <a:r>
              <a:rPr lang="zh-CN" altLang="en-US"/>
              <a:t>的模块用来处理</a:t>
            </a:r>
            <a:r>
              <a:rPr lang="en-US" altLang="zh-CN"/>
              <a:t>JSON</a:t>
            </a:r>
            <a:r>
              <a:rPr lang="zh-CN" altLang="en-US"/>
              <a:t>的序列化和反序列化。</a:t>
            </a:r>
            <a:endParaRPr lang="en-US" altLang="zh-CN"/>
          </a:p>
          <a:p>
            <a:r>
              <a:rPr lang="zh-CN" altLang="en-US"/>
              <a:t>官方地址：</a:t>
            </a:r>
            <a:r>
              <a:rPr lang="en-US" altLang="zh-CN"/>
              <a:t> </a:t>
            </a:r>
            <a:r>
              <a:rPr lang="en-US" altLang="zh-CN">
                <a:hlinkClick r:id="rId3"/>
              </a:rPr>
              <a:t>https://github.com/openresty/lua-cjson/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引入</a:t>
            </a:r>
            <a:r>
              <a:rPr lang="en-US" altLang="zh-CN"/>
              <a:t>cjson</a:t>
            </a:r>
            <a:r>
              <a:rPr lang="zh-CN" altLang="en-US"/>
              <a:t>模块：</a:t>
            </a:r>
            <a:endParaRPr lang="en-US" altLang="zh-CN"/>
          </a:p>
          <a:p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序列化：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反序列化：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201211-D7B8-47D0-83D2-96155FFA7A66}"/>
              </a:ext>
            </a:extLst>
          </p:cNvPr>
          <p:cNvSpPr txBox="1"/>
          <p:nvPr/>
        </p:nvSpPr>
        <p:spPr>
          <a:xfrm>
            <a:off x="1083877" y="3618183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obj =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name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age =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json = cjson.encode(obj)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777F7A-0D81-4160-80C2-71C1F6FE4684}"/>
              </a:ext>
            </a:extLst>
          </p:cNvPr>
          <p:cNvSpPr txBox="1"/>
          <p:nvPr/>
        </p:nvSpPr>
        <p:spPr>
          <a:xfrm>
            <a:off x="1083877" y="5424900"/>
            <a:ext cx="6128424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json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'{"name": "jack", "age": 21}'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反序列化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obj = cjson.decode(json);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print(obj.name)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73E2C-BE8B-4BF9-81F9-DD983FF44E2F}"/>
              </a:ext>
            </a:extLst>
          </p:cNvPr>
          <p:cNvSpPr txBox="1"/>
          <p:nvPr/>
        </p:nvSpPr>
        <p:spPr>
          <a:xfrm>
            <a:off x="1083877" y="2867835"/>
            <a:ext cx="6128424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9407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B592A10-97AD-4207-9A70-C5E4881B4A8A}"/>
              </a:ext>
            </a:extLst>
          </p:cNvPr>
          <p:cNvSpPr/>
          <p:nvPr/>
        </p:nvSpPr>
        <p:spPr>
          <a:xfrm>
            <a:off x="8384312" y="1630279"/>
            <a:ext cx="140470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139D9D6B-B476-47AD-91A9-15AFC6142DBC}"/>
              </a:ext>
            </a:extLst>
          </p:cNvPr>
          <p:cNvSpPr/>
          <p:nvPr/>
        </p:nvSpPr>
        <p:spPr>
          <a:xfrm>
            <a:off x="4258649" y="1682080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集群的负载均衡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8C2E86-DE69-4987-8FA1-FC2734D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2254647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18322-9616-499E-9E7A-EB6E78CCD2B7}"/>
              </a:ext>
            </a:extLst>
          </p:cNvPr>
          <p:cNvSpPr/>
          <p:nvPr/>
        </p:nvSpPr>
        <p:spPr>
          <a:xfrm>
            <a:off x="8472723" y="198924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AC402A5-020F-4EE0-8760-7B71023A0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2766" y="2728069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0B48D7-62D0-427F-A89C-BF5536BE3CD8}"/>
              </a:ext>
            </a:extLst>
          </p:cNvPr>
          <p:cNvSpPr txBox="1"/>
          <p:nvPr/>
        </p:nvSpPr>
        <p:spPr>
          <a:xfrm>
            <a:off x="8553677" y="372574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数据库">
            <a:extLst>
              <a:ext uri="{FF2B5EF4-FFF2-40B4-BE49-F238E27FC236}">
                <a16:creationId xmlns:a16="http://schemas.microsoft.com/office/drawing/2014/main" id="{FFC408D1-E12A-4D2F-953F-E45D660C4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2728069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33A381-5781-433B-B5BB-E60BF2E73B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627209" y="3185265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FF6B2-715F-44C4-9163-A83A8CB5D7F7}"/>
              </a:ext>
            </a:extLst>
          </p:cNvPr>
          <p:cNvSpPr txBox="1"/>
          <p:nvPr/>
        </p:nvSpPr>
        <p:spPr>
          <a:xfrm>
            <a:off x="9789015" y="274703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FFB4B7-0944-4642-A167-EC40BDBFB33A}"/>
              </a:ext>
            </a:extLst>
          </p:cNvPr>
          <p:cNvSpPr/>
          <p:nvPr/>
        </p:nvSpPr>
        <p:spPr>
          <a:xfrm>
            <a:off x="4502616" y="1985689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168D44DD-DCF7-4518-8824-F309FF340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2071450"/>
            <a:ext cx="717147" cy="71714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F2BF8B6-9961-4569-98A2-816B4C192ED1}"/>
              </a:ext>
            </a:extLst>
          </p:cNvPr>
          <p:cNvSpPr/>
          <p:nvPr/>
        </p:nvSpPr>
        <p:spPr>
          <a:xfrm>
            <a:off x="1747190" y="1975278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F785B5-3640-4B17-9444-05F51A9A529E}"/>
              </a:ext>
            </a:extLst>
          </p:cNvPr>
          <p:cNvCxnSpPr>
            <a:cxnSpLocks/>
            <a:stCxn id="209" idx="3"/>
            <a:endCxn id="25" idx="1"/>
          </p:cNvCxnSpPr>
          <p:nvPr/>
        </p:nvCxnSpPr>
        <p:spPr>
          <a:xfrm>
            <a:off x="1296717" y="3164578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AC9103D8-9CC4-4FD7-9CC0-93A548A47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347023"/>
            <a:ext cx="526314" cy="5263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382207-828B-44CA-A9F6-D3BE4F6800E1}"/>
              </a:ext>
            </a:extLst>
          </p:cNvPr>
          <p:cNvCxnSpPr>
            <a:cxnSpLocks/>
            <a:stCxn id="25" idx="3"/>
            <a:endCxn id="213" idx="1"/>
          </p:cNvCxnSpPr>
          <p:nvPr/>
        </p:nvCxnSpPr>
        <p:spPr>
          <a:xfrm flipV="1">
            <a:off x="2553597" y="3170560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E753FF-F6F4-4E2C-99E4-864D14F69540}"/>
              </a:ext>
            </a:extLst>
          </p:cNvPr>
          <p:cNvSpPr txBox="1"/>
          <p:nvPr/>
        </p:nvSpPr>
        <p:spPr>
          <a:xfrm>
            <a:off x="4537968" y="404928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EE2E97-F79D-4B5F-A88C-EA6F42E5CD19}"/>
              </a:ext>
            </a:extLst>
          </p:cNvPr>
          <p:cNvGrpSpPr/>
          <p:nvPr/>
        </p:nvGrpSpPr>
        <p:grpSpPr>
          <a:xfrm>
            <a:off x="1780044" y="2940461"/>
            <a:ext cx="760654" cy="448191"/>
            <a:chOff x="3589156" y="2337388"/>
            <a:chExt cx="4859423" cy="2863262"/>
          </a:xfrm>
        </p:grpSpPr>
        <p:sp>
          <p:nvSpPr>
            <p:cNvPr id="31" name="任意多边形 2">
              <a:extLst>
                <a:ext uri="{FF2B5EF4-FFF2-40B4-BE49-F238E27FC236}">
                  <a16:creationId xmlns:a16="http://schemas.microsoft.com/office/drawing/2014/main" id="{78174A10-79F3-44EE-A555-8592314F1A2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BF6F64-2114-46A3-83A9-A0C765C017BB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33" name="任意多边形 4">
                <a:extLst>
                  <a:ext uri="{FF2B5EF4-FFF2-40B4-BE49-F238E27FC236}">
                    <a16:creationId xmlns:a16="http://schemas.microsoft.com/office/drawing/2014/main" id="{4AA3C640-21B0-4B28-A3BC-3F956B1F7C0F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5">
                <a:extLst>
                  <a:ext uri="{FF2B5EF4-FFF2-40B4-BE49-F238E27FC236}">
                    <a16:creationId xmlns:a16="http://schemas.microsoft.com/office/drawing/2014/main" id="{712531D9-BD01-4D49-8DB0-4DAD1BCB0C7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6">
                <a:extLst>
                  <a:ext uri="{FF2B5EF4-FFF2-40B4-BE49-F238E27FC236}">
                    <a16:creationId xmlns:a16="http://schemas.microsoft.com/office/drawing/2014/main" id="{F732B0E8-4DEB-4F87-B0E5-CF9603AA9604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7">
                <a:extLst>
                  <a:ext uri="{FF2B5EF4-FFF2-40B4-BE49-F238E27FC236}">
                    <a16:creationId xmlns:a16="http://schemas.microsoft.com/office/drawing/2014/main" id="{9053BCDD-BC9A-462E-BFEE-2011CB4873F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8">
                <a:extLst>
                  <a:ext uri="{FF2B5EF4-FFF2-40B4-BE49-F238E27FC236}">
                    <a16:creationId xmlns:a16="http://schemas.microsoft.com/office/drawing/2014/main" id="{42EF639F-E731-415C-A2D7-8DC0127DC055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9">
                <a:extLst>
                  <a:ext uri="{FF2B5EF4-FFF2-40B4-BE49-F238E27FC236}">
                    <a16:creationId xmlns:a16="http://schemas.microsoft.com/office/drawing/2014/main" id="{F718AD3F-0AE2-4D28-AEB1-7E55552B0547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0">
                <a:extLst>
                  <a:ext uri="{FF2B5EF4-FFF2-40B4-BE49-F238E27FC236}">
                    <a16:creationId xmlns:a16="http://schemas.microsoft.com/office/drawing/2014/main" id="{D06E4FE2-F57F-42AA-9B36-77BAB4C2A429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11">
                <a:extLst>
                  <a:ext uri="{FF2B5EF4-FFF2-40B4-BE49-F238E27FC236}">
                    <a16:creationId xmlns:a16="http://schemas.microsoft.com/office/drawing/2014/main" id="{AD813255-C592-4785-85F4-58BE0FE9FA3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12">
                <a:extLst>
                  <a:ext uri="{FF2B5EF4-FFF2-40B4-BE49-F238E27FC236}">
                    <a16:creationId xmlns:a16="http://schemas.microsoft.com/office/drawing/2014/main" id="{9E0EBB0D-96C0-44AA-B71C-33F586E1BF0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13">
                <a:extLst>
                  <a:ext uri="{FF2B5EF4-FFF2-40B4-BE49-F238E27FC236}">
                    <a16:creationId xmlns:a16="http://schemas.microsoft.com/office/drawing/2014/main" id="{857DA112-6FD0-41C5-B8BC-7000AA195E8C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4">
                <a:extLst>
                  <a:ext uri="{FF2B5EF4-FFF2-40B4-BE49-F238E27FC236}">
                    <a16:creationId xmlns:a16="http://schemas.microsoft.com/office/drawing/2014/main" id="{A6B67369-A3DC-40BF-B69C-B74F844A88DC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15">
                <a:extLst>
                  <a:ext uri="{FF2B5EF4-FFF2-40B4-BE49-F238E27FC236}">
                    <a16:creationId xmlns:a16="http://schemas.microsoft.com/office/drawing/2014/main" id="{10DA3E12-8CD0-44A5-A697-FC68338A2C6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16">
                <a:extLst>
                  <a:ext uri="{FF2B5EF4-FFF2-40B4-BE49-F238E27FC236}">
                    <a16:creationId xmlns:a16="http://schemas.microsoft.com/office/drawing/2014/main" id="{308CC426-FC67-4313-87ED-0B5B400CDDA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E2BF09-8C89-4A41-9E9D-98654CACD4D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07" name="任意多边形 178">
                  <a:extLst>
                    <a:ext uri="{FF2B5EF4-FFF2-40B4-BE49-F238E27FC236}">
                      <a16:creationId xmlns:a16="http://schemas.microsoft.com/office/drawing/2014/main" id="{2E5B7595-D8DC-4BD4-AF7A-815197C49749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 179">
                  <a:extLst>
                    <a:ext uri="{FF2B5EF4-FFF2-40B4-BE49-F238E27FC236}">
                      <a16:creationId xmlns:a16="http://schemas.microsoft.com/office/drawing/2014/main" id="{A6861D4B-40CB-4DD4-8EBD-E3A334AB594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A22F64D-CBF3-4B76-B573-D2F95D18AFAF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05" name="任意多边形 176">
                  <a:extLst>
                    <a:ext uri="{FF2B5EF4-FFF2-40B4-BE49-F238E27FC236}">
                      <a16:creationId xmlns:a16="http://schemas.microsoft.com/office/drawing/2014/main" id="{C94FE358-1601-4FEC-BB3D-E7E148B1AB6B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 177">
                  <a:extLst>
                    <a:ext uri="{FF2B5EF4-FFF2-40B4-BE49-F238E27FC236}">
                      <a16:creationId xmlns:a16="http://schemas.microsoft.com/office/drawing/2014/main" id="{742138B5-8F55-499B-9F87-54BB257E2437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 19">
                <a:extLst>
                  <a:ext uri="{FF2B5EF4-FFF2-40B4-BE49-F238E27FC236}">
                    <a16:creationId xmlns:a16="http://schemas.microsoft.com/office/drawing/2014/main" id="{4C68ED5C-7955-4726-A2B0-19B01CA4A06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20">
                <a:extLst>
                  <a:ext uri="{FF2B5EF4-FFF2-40B4-BE49-F238E27FC236}">
                    <a16:creationId xmlns:a16="http://schemas.microsoft.com/office/drawing/2014/main" id="{88E018D8-F5C6-444A-B79F-C0AF3F0550FC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21">
                <a:extLst>
                  <a:ext uri="{FF2B5EF4-FFF2-40B4-BE49-F238E27FC236}">
                    <a16:creationId xmlns:a16="http://schemas.microsoft.com/office/drawing/2014/main" id="{CF583E26-2D90-47E0-9426-F258BB7E331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E0A13C9-F3C6-4DBD-94E4-7C1ED3F3193F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01" name="任意多边形 172">
                  <a:extLst>
                    <a:ext uri="{FF2B5EF4-FFF2-40B4-BE49-F238E27FC236}">
                      <a16:creationId xmlns:a16="http://schemas.microsoft.com/office/drawing/2014/main" id="{EDC33F99-976B-4AC5-9D98-A35EC5A05080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73">
                  <a:extLst>
                    <a:ext uri="{FF2B5EF4-FFF2-40B4-BE49-F238E27FC236}">
                      <a16:creationId xmlns:a16="http://schemas.microsoft.com/office/drawing/2014/main" id="{75025D71-167D-4FA4-9FCC-2EEAC8BCEEA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74">
                  <a:extLst>
                    <a:ext uri="{FF2B5EF4-FFF2-40B4-BE49-F238E27FC236}">
                      <a16:creationId xmlns:a16="http://schemas.microsoft.com/office/drawing/2014/main" id="{F6872829-8ADA-4046-BD24-F722EF129A4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75">
                  <a:extLst>
                    <a:ext uri="{FF2B5EF4-FFF2-40B4-BE49-F238E27FC236}">
                      <a16:creationId xmlns:a16="http://schemas.microsoft.com/office/drawing/2014/main" id="{6DA2FCF7-ED5F-49BF-BD8A-A0B18BDD147A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1F0C66E-DF5A-4618-9186-8ADF05A2F7BE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85" name="任意多边形 156">
                  <a:extLst>
                    <a:ext uri="{FF2B5EF4-FFF2-40B4-BE49-F238E27FC236}">
                      <a16:creationId xmlns:a16="http://schemas.microsoft.com/office/drawing/2014/main" id="{3E6E6F3B-9735-488C-AAAE-6221D791CB61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57">
                  <a:extLst>
                    <a:ext uri="{FF2B5EF4-FFF2-40B4-BE49-F238E27FC236}">
                      <a16:creationId xmlns:a16="http://schemas.microsoft.com/office/drawing/2014/main" id="{63FD04E9-6BF4-4C25-B9CF-9BC5E843FAF6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58">
                  <a:extLst>
                    <a:ext uri="{FF2B5EF4-FFF2-40B4-BE49-F238E27FC236}">
                      <a16:creationId xmlns:a16="http://schemas.microsoft.com/office/drawing/2014/main" id="{831ED386-78D5-46C4-800F-A5F0A6BC79E7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59">
                  <a:extLst>
                    <a:ext uri="{FF2B5EF4-FFF2-40B4-BE49-F238E27FC236}">
                      <a16:creationId xmlns:a16="http://schemas.microsoft.com/office/drawing/2014/main" id="{A637ACC2-4431-41EF-ACF2-942EBE1D901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 160">
                  <a:extLst>
                    <a:ext uri="{FF2B5EF4-FFF2-40B4-BE49-F238E27FC236}">
                      <a16:creationId xmlns:a16="http://schemas.microsoft.com/office/drawing/2014/main" id="{BA3FBB56-1366-47B5-9C33-068A1A69190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61">
                  <a:extLst>
                    <a:ext uri="{FF2B5EF4-FFF2-40B4-BE49-F238E27FC236}">
                      <a16:creationId xmlns:a16="http://schemas.microsoft.com/office/drawing/2014/main" id="{524B5D2F-CBFD-4D31-87B7-18D13300A58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62">
                  <a:extLst>
                    <a:ext uri="{FF2B5EF4-FFF2-40B4-BE49-F238E27FC236}">
                      <a16:creationId xmlns:a16="http://schemas.microsoft.com/office/drawing/2014/main" id="{E187B529-C528-492A-B7A8-8CC74EE0536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63">
                  <a:extLst>
                    <a:ext uri="{FF2B5EF4-FFF2-40B4-BE49-F238E27FC236}">
                      <a16:creationId xmlns:a16="http://schemas.microsoft.com/office/drawing/2014/main" id="{82751E26-17AB-4F8F-8B9A-A17E7E656678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64">
                  <a:extLst>
                    <a:ext uri="{FF2B5EF4-FFF2-40B4-BE49-F238E27FC236}">
                      <a16:creationId xmlns:a16="http://schemas.microsoft.com/office/drawing/2014/main" id="{5AEB1E96-C87D-4441-8E91-11E57E85F66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65">
                  <a:extLst>
                    <a:ext uri="{FF2B5EF4-FFF2-40B4-BE49-F238E27FC236}">
                      <a16:creationId xmlns:a16="http://schemas.microsoft.com/office/drawing/2014/main" id="{AADC30AF-EF6F-4DFC-822F-1784FBF4DA0B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66">
                  <a:extLst>
                    <a:ext uri="{FF2B5EF4-FFF2-40B4-BE49-F238E27FC236}">
                      <a16:creationId xmlns:a16="http://schemas.microsoft.com/office/drawing/2014/main" id="{D5861E18-8AF9-4EBB-A796-9EA3FE2EC55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67">
                  <a:extLst>
                    <a:ext uri="{FF2B5EF4-FFF2-40B4-BE49-F238E27FC236}">
                      <a16:creationId xmlns:a16="http://schemas.microsoft.com/office/drawing/2014/main" id="{848C2880-5EBE-4BD2-B309-7B25E38F3456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68">
                  <a:extLst>
                    <a:ext uri="{FF2B5EF4-FFF2-40B4-BE49-F238E27FC236}">
                      <a16:creationId xmlns:a16="http://schemas.microsoft.com/office/drawing/2014/main" id="{DF6E2C79-708C-4097-ADC5-A7918C083239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69">
                  <a:extLst>
                    <a:ext uri="{FF2B5EF4-FFF2-40B4-BE49-F238E27FC236}">
                      <a16:creationId xmlns:a16="http://schemas.microsoft.com/office/drawing/2014/main" id="{147F9D33-288E-41A2-9F8B-B41AE06A8984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 170">
                  <a:extLst>
                    <a:ext uri="{FF2B5EF4-FFF2-40B4-BE49-F238E27FC236}">
                      <a16:creationId xmlns:a16="http://schemas.microsoft.com/office/drawing/2014/main" id="{EF8AA8D5-22A3-40A2-87F4-4C97DACA5CB4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71">
                  <a:extLst>
                    <a:ext uri="{FF2B5EF4-FFF2-40B4-BE49-F238E27FC236}">
                      <a16:creationId xmlns:a16="http://schemas.microsoft.com/office/drawing/2014/main" id="{60D15782-0300-4E80-BA05-0A3A1104396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985FC7-B29E-464D-B6D4-B907D53FCE86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77" name="任意多边形 148">
                  <a:extLst>
                    <a:ext uri="{FF2B5EF4-FFF2-40B4-BE49-F238E27FC236}">
                      <a16:creationId xmlns:a16="http://schemas.microsoft.com/office/drawing/2014/main" id="{8017CB94-D1E0-44B4-94D1-9D874F455BB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A90C36FB-95D4-4D51-BC11-86812C6E2EB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8487361-094D-480E-9038-1F386FDD6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81" name="任意多边形 152">
                      <a:extLst>
                        <a:ext uri="{FF2B5EF4-FFF2-40B4-BE49-F238E27FC236}">
                          <a16:creationId xmlns:a16="http://schemas.microsoft.com/office/drawing/2014/main" id="{A9C0B9A5-0F47-4E5E-8C2F-F1FC1310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任意多边形 153">
                      <a:extLst>
                        <a:ext uri="{FF2B5EF4-FFF2-40B4-BE49-F238E27FC236}">
                          <a16:creationId xmlns:a16="http://schemas.microsoft.com/office/drawing/2014/main" id="{AC027B37-843E-4787-B476-922E4C47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任意多边形 154">
                      <a:extLst>
                        <a:ext uri="{FF2B5EF4-FFF2-40B4-BE49-F238E27FC236}">
                          <a16:creationId xmlns:a16="http://schemas.microsoft.com/office/drawing/2014/main" id="{A7088A8C-B9A8-4B85-B467-AFF9E5E63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" name="任意多边形 155">
                      <a:extLst>
                        <a:ext uri="{FF2B5EF4-FFF2-40B4-BE49-F238E27FC236}">
                          <a16:creationId xmlns:a16="http://schemas.microsoft.com/office/drawing/2014/main" id="{E2BD3F7A-82A7-43A4-B0D4-BC95788B7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" name="任意多边形 151">
                    <a:extLst>
                      <a:ext uri="{FF2B5EF4-FFF2-40B4-BE49-F238E27FC236}">
                        <a16:creationId xmlns:a16="http://schemas.microsoft.com/office/drawing/2014/main" id="{33278C7E-9339-4D29-A3C6-1131CD53EA0D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AED4E44-AAB7-40E3-8F64-0368084D7F18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72" name="任意多边形 143">
                  <a:extLst>
                    <a:ext uri="{FF2B5EF4-FFF2-40B4-BE49-F238E27FC236}">
                      <a16:creationId xmlns:a16="http://schemas.microsoft.com/office/drawing/2014/main" id="{A089D4DF-5150-43CB-A103-13D459F53FE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 144">
                  <a:extLst>
                    <a:ext uri="{FF2B5EF4-FFF2-40B4-BE49-F238E27FC236}">
                      <a16:creationId xmlns:a16="http://schemas.microsoft.com/office/drawing/2014/main" id="{81939E21-EEB3-4016-9F7D-5D989CF47540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45">
                  <a:extLst>
                    <a:ext uri="{FF2B5EF4-FFF2-40B4-BE49-F238E27FC236}">
                      <a16:creationId xmlns:a16="http://schemas.microsoft.com/office/drawing/2014/main" id="{8C72DC78-EE05-4F6A-A06B-AFCDEA0C8D1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46">
                  <a:extLst>
                    <a:ext uri="{FF2B5EF4-FFF2-40B4-BE49-F238E27FC236}">
                      <a16:creationId xmlns:a16="http://schemas.microsoft.com/office/drawing/2014/main" id="{851B7E9C-B35B-498D-A162-2919E795154B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47">
                  <a:extLst>
                    <a:ext uri="{FF2B5EF4-FFF2-40B4-BE49-F238E27FC236}">
                      <a16:creationId xmlns:a16="http://schemas.microsoft.com/office/drawing/2014/main" id="{9A25FC1F-9130-44F5-8363-EE9E737839CE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8369B22-3F0E-44E8-80AD-7A1E0FD99839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70" name="任意多边形 141">
                  <a:extLst>
                    <a:ext uri="{FF2B5EF4-FFF2-40B4-BE49-F238E27FC236}">
                      <a16:creationId xmlns:a16="http://schemas.microsoft.com/office/drawing/2014/main" id="{65BFC2CB-1C3B-4843-97B1-2D9450B3BC9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 142">
                  <a:extLst>
                    <a:ext uri="{FF2B5EF4-FFF2-40B4-BE49-F238E27FC236}">
                      <a16:creationId xmlns:a16="http://schemas.microsoft.com/office/drawing/2014/main" id="{DDFFCD1B-F659-4690-AF6E-481C7C91D81F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FE50D7B-CDE4-4A40-BF5F-C6CA0A7D0F7F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65" name="任意多边形 136">
                  <a:extLst>
                    <a:ext uri="{FF2B5EF4-FFF2-40B4-BE49-F238E27FC236}">
                      <a16:creationId xmlns:a16="http://schemas.microsoft.com/office/drawing/2014/main" id="{68097375-0C4B-4DD6-A82E-EBD13401F87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任意多边形 137">
                  <a:extLst>
                    <a:ext uri="{FF2B5EF4-FFF2-40B4-BE49-F238E27FC236}">
                      <a16:creationId xmlns:a16="http://schemas.microsoft.com/office/drawing/2014/main" id="{77029907-DC1E-478D-B049-D56F154FA1C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2F0F9705-CCB1-4938-920D-8DC50733D346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68" name="任意多边形 139">
                    <a:extLst>
                      <a:ext uri="{FF2B5EF4-FFF2-40B4-BE49-F238E27FC236}">
                        <a16:creationId xmlns:a16="http://schemas.microsoft.com/office/drawing/2014/main" id="{318FA75C-2E66-4F07-9D74-72D31B6077FF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140">
                    <a:extLst>
                      <a:ext uri="{FF2B5EF4-FFF2-40B4-BE49-F238E27FC236}">
                        <a16:creationId xmlns:a16="http://schemas.microsoft.com/office/drawing/2014/main" id="{025280E4-2DE2-46F4-8633-A6869C8BA85E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0D8847-F195-4B4F-A020-65941F4A6544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60" name="任意多边形 131">
                  <a:extLst>
                    <a:ext uri="{FF2B5EF4-FFF2-40B4-BE49-F238E27FC236}">
                      <a16:creationId xmlns:a16="http://schemas.microsoft.com/office/drawing/2014/main" id="{6E529749-2EDD-4769-9A7F-F4BDED808E69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DA6EB3-1124-4C1D-88C5-E12B53E4F30E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62" name="任意多边形 133">
                    <a:extLst>
                      <a:ext uri="{FF2B5EF4-FFF2-40B4-BE49-F238E27FC236}">
                        <a16:creationId xmlns:a16="http://schemas.microsoft.com/office/drawing/2014/main" id="{BC4D628E-1378-4853-9E51-998774A0077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 134">
                    <a:extLst>
                      <a:ext uri="{FF2B5EF4-FFF2-40B4-BE49-F238E27FC236}">
                        <a16:creationId xmlns:a16="http://schemas.microsoft.com/office/drawing/2014/main" id="{4FDDDB49-0375-4345-A5C1-7ACA0CA33F3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 135">
                    <a:extLst>
                      <a:ext uri="{FF2B5EF4-FFF2-40B4-BE49-F238E27FC236}">
                        <a16:creationId xmlns:a16="http://schemas.microsoft.com/office/drawing/2014/main" id="{A3F1AE4B-8DC6-4211-BAA3-39EBFBFE3851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D961760-49F4-4BBD-80C4-C57766FAD03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53" name="任意多边形 124">
                  <a:extLst>
                    <a:ext uri="{FF2B5EF4-FFF2-40B4-BE49-F238E27FC236}">
                      <a16:creationId xmlns:a16="http://schemas.microsoft.com/office/drawing/2014/main" id="{52868BBA-4CB5-4267-95B2-A0EDA9BB4D8F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25">
                  <a:extLst>
                    <a:ext uri="{FF2B5EF4-FFF2-40B4-BE49-F238E27FC236}">
                      <a16:creationId xmlns:a16="http://schemas.microsoft.com/office/drawing/2014/main" id="{3637B804-7C6E-42D0-B3B0-12F25EB01D11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126">
                  <a:extLst>
                    <a:ext uri="{FF2B5EF4-FFF2-40B4-BE49-F238E27FC236}">
                      <a16:creationId xmlns:a16="http://schemas.microsoft.com/office/drawing/2014/main" id="{3C426BFF-E492-4061-895A-C8C4B0F0EF0D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127">
                  <a:extLst>
                    <a:ext uri="{FF2B5EF4-FFF2-40B4-BE49-F238E27FC236}">
                      <a16:creationId xmlns:a16="http://schemas.microsoft.com/office/drawing/2014/main" id="{5E235CE3-FF93-42C8-9C00-ED6F2EF70DEF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128">
                  <a:extLst>
                    <a:ext uri="{FF2B5EF4-FFF2-40B4-BE49-F238E27FC236}">
                      <a16:creationId xmlns:a16="http://schemas.microsoft.com/office/drawing/2014/main" id="{AB44066C-72BE-42E4-992B-68005C2F7049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129">
                  <a:extLst>
                    <a:ext uri="{FF2B5EF4-FFF2-40B4-BE49-F238E27FC236}">
                      <a16:creationId xmlns:a16="http://schemas.microsoft.com/office/drawing/2014/main" id="{AD1860CD-F580-46E5-AD3A-34105F814A5A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30">
                  <a:extLst>
                    <a:ext uri="{FF2B5EF4-FFF2-40B4-BE49-F238E27FC236}">
                      <a16:creationId xmlns:a16="http://schemas.microsoft.com/office/drawing/2014/main" id="{9249A297-8439-44C4-9A8C-350DB6CC0112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BD8C0AB-6A57-48C5-BE51-0ACF2DEC914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46" name="任意多边形 117">
                  <a:extLst>
                    <a:ext uri="{FF2B5EF4-FFF2-40B4-BE49-F238E27FC236}">
                      <a16:creationId xmlns:a16="http://schemas.microsoft.com/office/drawing/2014/main" id="{25AE101A-A941-4A99-9B95-C0AF366273C5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18">
                  <a:extLst>
                    <a:ext uri="{FF2B5EF4-FFF2-40B4-BE49-F238E27FC236}">
                      <a16:creationId xmlns:a16="http://schemas.microsoft.com/office/drawing/2014/main" id="{B8D7413D-E0A2-4940-8BE1-4FEB4ACE21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 119">
                  <a:extLst>
                    <a:ext uri="{FF2B5EF4-FFF2-40B4-BE49-F238E27FC236}">
                      <a16:creationId xmlns:a16="http://schemas.microsoft.com/office/drawing/2014/main" id="{CB1CFCE9-C3F8-4CD6-8FD8-CEF7E437DF8B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 120">
                  <a:extLst>
                    <a:ext uri="{FF2B5EF4-FFF2-40B4-BE49-F238E27FC236}">
                      <a16:creationId xmlns:a16="http://schemas.microsoft.com/office/drawing/2014/main" id="{347B917E-D577-4F5C-911D-61935285EEC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 121">
                  <a:extLst>
                    <a:ext uri="{FF2B5EF4-FFF2-40B4-BE49-F238E27FC236}">
                      <a16:creationId xmlns:a16="http://schemas.microsoft.com/office/drawing/2014/main" id="{472C079C-76EC-46C4-A3D9-6A6D5028D4E4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122">
                  <a:extLst>
                    <a:ext uri="{FF2B5EF4-FFF2-40B4-BE49-F238E27FC236}">
                      <a16:creationId xmlns:a16="http://schemas.microsoft.com/office/drawing/2014/main" id="{680858B1-DB3B-4B05-A895-A04E70F03B67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123">
                  <a:extLst>
                    <a:ext uri="{FF2B5EF4-FFF2-40B4-BE49-F238E27FC236}">
                      <a16:creationId xmlns:a16="http://schemas.microsoft.com/office/drawing/2014/main" id="{B8492AD4-D432-4C75-B6FE-2AE0459BC437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D32E459-05C2-4312-8F5C-9CC676180F3B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37" name="任意多边形 108">
                  <a:extLst>
                    <a:ext uri="{FF2B5EF4-FFF2-40B4-BE49-F238E27FC236}">
                      <a16:creationId xmlns:a16="http://schemas.microsoft.com/office/drawing/2014/main" id="{A22BCEB4-D066-431A-B01E-FF367AEC19AE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09">
                  <a:extLst>
                    <a:ext uri="{FF2B5EF4-FFF2-40B4-BE49-F238E27FC236}">
                      <a16:creationId xmlns:a16="http://schemas.microsoft.com/office/drawing/2014/main" id="{D0CF4892-1F7E-48BE-A643-B767B972571C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10">
                  <a:extLst>
                    <a:ext uri="{FF2B5EF4-FFF2-40B4-BE49-F238E27FC236}">
                      <a16:creationId xmlns:a16="http://schemas.microsoft.com/office/drawing/2014/main" id="{56F3D7E7-CDE5-4737-8BF1-E0AE5D597778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11">
                  <a:extLst>
                    <a:ext uri="{FF2B5EF4-FFF2-40B4-BE49-F238E27FC236}">
                      <a16:creationId xmlns:a16="http://schemas.microsoft.com/office/drawing/2014/main" id="{E20A899D-0F95-4D33-96CD-5006646EA45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 112">
                  <a:extLst>
                    <a:ext uri="{FF2B5EF4-FFF2-40B4-BE49-F238E27FC236}">
                      <a16:creationId xmlns:a16="http://schemas.microsoft.com/office/drawing/2014/main" id="{3C53B552-CD70-4E22-9E62-93764A9F5CEA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8BDC1E37-7D88-4899-B827-56A038AF49CA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44" name="任意多边形 115">
                    <a:extLst>
                      <a:ext uri="{FF2B5EF4-FFF2-40B4-BE49-F238E27FC236}">
                        <a16:creationId xmlns:a16="http://schemas.microsoft.com/office/drawing/2014/main" id="{213AA4DD-46D5-432E-B1DE-D7494F61318E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任意多边形 116">
                    <a:extLst>
                      <a:ext uri="{FF2B5EF4-FFF2-40B4-BE49-F238E27FC236}">
                        <a16:creationId xmlns:a16="http://schemas.microsoft.com/office/drawing/2014/main" id="{4BAAEBA4-3EE3-419A-97CF-E0229A66ECA5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" name="任意多边形 114">
                  <a:extLst>
                    <a:ext uri="{FF2B5EF4-FFF2-40B4-BE49-F238E27FC236}">
                      <a16:creationId xmlns:a16="http://schemas.microsoft.com/office/drawing/2014/main" id="{C0B8A9CA-E0C4-4539-BD8E-A269E9BC452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250DFC8-4209-4D41-93F5-F0C7FDE17847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29" name="任意多边形 100">
                  <a:extLst>
                    <a:ext uri="{FF2B5EF4-FFF2-40B4-BE49-F238E27FC236}">
                      <a16:creationId xmlns:a16="http://schemas.microsoft.com/office/drawing/2014/main" id="{E2590E92-3D93-4A53-80B1-22B3D35C22F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DC46DB6-9442-4602-891D-F2DCBFFF74D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31" name="任意多边形 102">
                    <a:extLst>
                      <a:ext uri="{FF2B5EF4-FFF2-40B4-BE49-F238E27FC236}">
                        <a16:creationId xmlns:a16="http://schemas.microsoft.com/office/drawing/2014/main" id="{6C1031EB-AE03-4541-8618-99DFFA2A58D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">
                    <a:extLst>
                      <a:ext uri="{FF2B5EF4-FFF2-40B4-BE49-F238E27FC236}">
                        <a16:creationId xmlns:a16="http://schemas.microsoft.com/office/drawing/2014/main" id="{1E131CE6-EA58-446F-9C91-F26D6519912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4">
                    <a:extLst>
                      <a:ext uri="{FF2B5EF4-FFF2-40B4-BE49-F238E27FC236}">
                        <a16:creationId xmlns:a16="http://schemas.microsoft.com/office/drawing/2014/main" id="{0E40997C-F02E-4AE2-8284-AB0F73246EF6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5">
                    <a:extLst>
                      <a:ext uri="{FF2B5EF4-FFF2-40B4-BE49-F238E27FC236}">
                        <a16:creationId xmlns:a16="http://schemas.microsoft.com/office/drawing/2014/main" id="{683C56FF-B4F6-44DF-9548-B5E5C4218ECD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 106">
                    <a:extLst>
                      <a:ext uri="{FF2B5EF4-FFF2-40B4-BE49-F238E27FC236}">
                        <a16:creationId xmlns:a16="http://schemas.microsoft.com/office/drawing/2014/main" id="{8B3EFEF2-6745-48DF-B81F-5652F9712742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 107">
                    <a:extLst>
                      <a:ext uri="{FF2B5EF4-FFF2-40B4-BE49-F238E27FC236}">
                        <a16:creationId xmlns:a16="http://schemas.microsoft.com/office/drawing/2014/main" id="{2D304479-AFEF-4A81-83E1-A252A06772D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F78538-610B-452C-8145-E65CA893CA96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27" name="任意多边形 98">
                  <a:extLst>
                    <a:ext uri="{FF2B5EF4-FFF2-40B4-BE49-F238E27FC236}">
                      <a16:creationId xmlns:a16="http://schemas.microsoft.com/office/drawing/2014/main" id="{4A7E0933-597C-46AD-B5BB-CE43E4FB73F2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99">
                  <a:extLst>
                    <a:ext uri="{FF2B5EF4-FFF2-40B4-BE49-F238E27FC236}">
                      <a16:creationId xmlns:a16="http://schemas.microsoft.com/office/drawing/2014/main" id="{65A50B70-A729-4AC7-9289-5496B0D625DA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AE7D5BB-CF85-4F2D-81FF-6AA01255B798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18" name="任意多边形 89">
                  <a:extLst>
                    <a:ext uri="{FF2B5EF4-FFF2-40B4-BE49-F238E27FC236}">
                      <a16:creationId xmlns:a16="http://schemas.microsoft.com/office/drawing/2014/main" id="{25D58791-B7A7-47A8-8C25-FFD602B6939F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B30CB4-6AC1-426D-B635-7E63895962F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24" name="任意多边形 95">
                    <a:extLst>
                      <a:ext uri="{FF2B5EF4-FFF2-40B4-BE49-F238E27FC236}">
                        <a16:creationId xmlns:a16="http://schemas.microsoft.com/office/drawing/2014/main" id="{A263EFC1-36F9-4E6F-9E2B-6A56DB071C3C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 96">
                    <a:extLst>
                      <a:ext uri="{FF2B5EF4-FFF2-40B4-BE49-F238E27FC236}">
                        <a16:creationId xmlns:a16="http://schemas.microsoft.com/office/drawing/2014/main" id="{28F463C0-D494-4588-A471-6994F494116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97">
                    <a:extLst>
                      <a:ext uri="{FF2B5EF4-FFF2-40B4-BE49-F238E27FC236}">
                        <a16:creationId xmlns:a16="http://schemas.microsoft.com/office/drawing/2014/main" id="{03AF1551-E49E-441A-BA19-D3E76FFC3428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" name="任意多边形 91">
                  <a:extLst>
                    <a:ext uri="{FF2B5EF4-FFF2-40B4-BE49-F238E27FC236}">
                      <a16:creationId xmlns:a16="http://schemas.microsoft.com/office/drawing/2014/main" id="{EA4F1EEA-859C-4E5A-A946-51C90E3A8FB0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11EC6D3C-99D0-4CE4-A617-8BD8789B7CB2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22" name="任意多边形 93">
                    <a:extLst>
                      <a:ext uri="{FF2B5EF4-FFF2-40B4-BE49-F238E27FC236}">
                        <a16:creationId xmlns:a16="http://schemas.microsoft.com/office/drawing/2014/main" id="{E7DA905C-DA0B-425A-B074-25B752D5F3A6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94">
                    <a:extLst>
                      <a:ext uri="{FF2B5EF4-FFF2-40B4-BE49-F238E27FC236}">
                        <a16:creationId xmlns:a16="http://schemas.microsoft.com/office/drawing/2014/main" id="{4F0B695F-CB82-4622-9B6E-1EFDBFB6B3E9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E63EAD2-7D4E-487D-B721-526494ED58AF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16" name="任意多边形 87">
                  <a:extLst>
                    <a:ext uri="{FF2B5EF4-FFF2-40B4-BE49-F238E27FC236}">
                      <a16:creationId xmlns:a16="http://schemas.microsoft.com/office/drawing/2014/main" id="{24A3A077-4710-457E-8B53-0E907BE82025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 88">
                  <a:extLst>
                    <a:ext uri="{FF2B5EF4-FFF2-40B4-BE49-F238E27FC236}">
                      <a16:creationId xmlns:a16="http://schemas.microsoft.com/office/drawing/2014/main" id="{61075ADA-D646-42AF-B95C-483F7EBCFE85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B4731B5-F8A2-4309-A1A0-8D107A7F5789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13" name="任意多边形 84">
                  <a:extLst>
                    <a:ext uri="{FF2B5EF4-FFF2-40B4-BE49-F238E27FC236}">
                      <a16:creationId xmlns:a16="http://schemas.microsoft.com/office/drawing/2014/main" id="{C91AFCAF-1B1D-4E51-B76C-39D5BE26A04E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 85">
                  <a:extLst>
                    <a:ext uri="{FF2B5EF4-FFF2-40B4-BE49-F238E27FC236}">
                      <a16:creationId xmlns:a16="http://schemas.microsoft.com/office/drawing/2014/main" id="{966D2236-26DA-4A24-92F1-5BD99C92532E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 86">
                  <a:extLst>
                    <a:ext uri="{FF2B5EF4-FFF2-40B4-BE49-F238E27FC236}">
                      <a16:creationId xmlns:a16="http://schemas.microsoft.com/office/drawing/2014/main" id="{20CAF6EE-95D7-4A83-96C7-A2ED7D218BE5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23E9924-40FE-4B1F-8BBB-346EEC99BF6D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07" name="任意多边形 78">
                  <a:extLst>
                    <a:ext uri="{FF2B5EF4-FFF2-40B4-BE49-F238E27FC236}">
                      <a16:creationId xmlns:a16="http://schemas.microsoft.com/office/drawing/2014/main" id="{F0C9822C-58AF-4BC9-AB16-B4C9A3149966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 79">
                  <a:extLst>
                    <a:ext uri="{FF2B5EF4-FFF2-40B4-BE49-F238E27FC236}">
                      <a16:creationId xmlns:a16="http://schemas.microsoft.com/office/drawing/2014/main" id="{1E43264E-1F86-4B84-957A-F8EE1E34B7D7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 80">
                  <a:extLst>
                    <a:ext uri="{FF2B5EF4-FFF2-40B4-BE49-F238E27FC236}">
                      <a16:creationId xmlns:a16="http://schemas.microsoft.com/office/drawing/2014/main" id="{81D95F74-8B75-458A-86E5-3BB93CEAA709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 81">
                  <a:extLst>
                    <a:ext uri="{FF2B5EF4-FFF2-40B4-BE49-F238E27FC236}">
                      <a16:creationId xmlns:a16="http://schemas.microsoft.com/office/drawing/2014/main" id="{0FC8CEB1-F57A-44EB-A006-9F5EEB3AEE27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 82">
                  <a:extLst>
                    <a:ext uri="{FF2B5EF4-FFF2-40B4-BE49-F238E27FC236}">
                      <a16:creationId xmlns:a16="http://schemas.microsoft.com/office/drawing/2014/main" id="{A677930E-CA5E-4AEE-8773-85B9B95CB5C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 83">
                  <a:extLst>
                    <a:ext uri="{FF2B5EF4-FFF2-40B4-BE49-F238E27FC236}">
                      <a16:creationId xmlns:a16="http://schemas.microsoft.com/office/drawing/2014/main" id="{1E1F9949-CA1B-46AA-8F42-4C4CFACCAB8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63650FF-6186-49BA-82EE-8D41962D612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04" name="任意多边形 75">
                  <a:extLst>
                    <a:ext uri="{FF2B5EF4-FFF2-40B4-BE49-F238E27FC236}">
                      <a16:creationId xmlns:a16="http://schemas.microsoft.com/office/drawing/2014/main" id="{63F6CB20-2282-4EA5-BF5D-44BAF86A0F28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76">
                  <a:extLst>
                    <a:ext uri="{FF2B5EF4-FFF2-40B4-BE49-F238E27FC236}">
                      <a16:creationId xmlns:a16="http://schemas.microsoft.com/office/drawing/2014/main" id="{6D845FB0-2DE5-40B4-BCEE-2987F7686F7E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 77">
                  <a:extLst>
                    <a:ext uri="{FF2B5EF4-FFF2-40B4-BE49-F238E27FC236}">
                      <a16:creationId xmlns:a16="http://schemas.microsoft.com/office/drawing/2014/main" id="{D622AE22-2165-45E9-A1F1-28D2A6F9029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AD78F04-5997-48EF-8486-BA369E6F4F71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95" name="任意多边形 66">
                  <a:extLst>
                    <a:ext uri="{FF2B5EF4-FFF2-40B4-BE49-F238E27FC236}">
                      <a16:creationId xmlns:a16="http://schemas.microsoft.com/office/drawing/2014/main" id="{B15092B8-D78E-491A-8E01-3DC44AAC3095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67">
                  <a:extLst>
                    <a:ext uri="{FF2B5EF4-FFF2-40B4-BE49-F238E27FC236}">
                      <a16:creationId xmlns:a16="http://schemas.microsoft.com/office/drawing/2014/main" id="{18E7D09E-12BB-41E1-96B8-9FD898EF043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68">
                  <a:extLst>
                    <a:ext uri="{FF2B5EF4-FFF2-40B4-BE49-F238E27FC236}">
                      <a16:creationId xmlns:a16="http://schemas.microsoft.com/office/drawing/2014/main" id="{79596052-E469-4DF1-864A-A6877E62B3B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69">
                  <a:extLst>
                    <a:ext uri="{FF2B5EF4-FFF2-40B4-BE49-F238E27FC236}">
                      <a16:creationId xmlns:a16="http://schemas.microsoft.com/office/drawing/2014/main" id="{EB5265F3-E0A4-48C7-AAFA-C34F4C8A272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70">
                  <a:extLst>
                    <a:ext uri="{FF2B5EF4-FFF2-40B4-BE49-F238E27FC236}">
                      <a16:creationId xmlns:a16="http://schemas.microsoft.com/office/drawing/2014/main" id="{8BFBC5D9-AD0C-48AF-AD22-2F1B88E8ACF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5347BC1-258E-497E-BAF8-F39D24D5E4E8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01" name="任意多边形 72">
                    <a:extLst>
                      <a:ext uri="{FF2B5EF4-FFF2-40B4-BE49-F238E27FC236}">
                        <a16:creationId xmlns:a16="http://schemas.microsoft.com/office/drawing/2014/main" id="{BF6B6120-21CC-40D0-A4AE-9FA07872C1FD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任意多边形 73">
                    <a:extLst>
                      <a:ext uri="{FF2B5EF4-FFF2-40B4-BE49-F238E27FC236}">
                        <a16:creationId xmlns:a16="http://schemas.microsoft.com/office/drawing/2014/main" id="{A502FDC9-3331-42F3-9C8E-8484132DDE37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 74">
                    <a:extLst>
                      <a:ext uri="{FF2B5EF4-FFF2-40B4-BE49-F238E27FC236}">
                        <a16:creationId xmlns:a16="http://schemas.microsoft.com/office/drawing/2014/main" id="{357392EC-A1B1-4D20-9462-82C4298F80B9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5F849B-4582-43CA-A445-D8CA6DC8422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90" name="任意多边形 61">
                  <a:extLst>
                    <a:ext uri="{FF2B5EF4-FFF2-40B4-BE49-F238E27FC236}">
                      <a16:creationId xmlns:a16="http://schemas.microsoft.com/office/drawing/2014/main" id="{CE1907A1-289E-4D1D-A154-5D160D68E2B1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 62">
                  <a:extLst>
                    <a:ext uri="{FF2B5EF4-FFF2-40B4-BE49-F238E27FC236}">
                      <a16:creationId xmlns:a16="http://schemas.microsoft.com/office/drawing/2014/main" id="{08FB9A7C-4646-4E43-BAE2-96B753C6D7C8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 63">
                  <a:extLst>
                    <a:ext uri="{FF2B5EF4-FFF2-40B4-BE49-F238E27FC236}">
                      <a16:creationId xmlns:a16="http://schemas.microsoft.com/office/drawing/2014/main" id="{6FC54A16-C58F-4E22-8E8C-B69EC15C3A2B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64">
                  <a:extLst>
                    <a:ext uri="{FF2B5EF4-FFF2-40B4-BE49-F238E27FC236}">
                      <a16:creationId xmlns:a16="http://schemas.microsoft.com/office/drawing/2014/main" id="{E2F6EE8E-77EC-4A76-BA77-2DAA1465B364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65">
                  <a:extLst>
                    <a:ext uri="{FF2B5EF4-FFF2-40B4-BE49-F238E27FC236}">
                      <a16:creationId xmlns:a16="http://schemas.microsoft.com/office/drawing/2014/main" id="{4CFAFB8E-4B8E-40C0-8EC4-B8AE527E1E8A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3D3E839-C332-4828-9B42-166AA6A71D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85" name="任意多边形 56">
                  <a:extLst>
                    <a:ext uri="{FF2B5EF4-FFF2-40B4-BE49-F238E27FC236}">
                      <a16:creationId xmlns:a16="http://schemas.microsoft.com/office/drawing/2014/main" id="{12F666FE-7DDD-49F1-B58A-BA253AF1D45B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57">
                  <a:extLst>
                    <a:ext uri="{FF2B5EF4-FFF2-40B4-BE49-F238E27FC236}">
                      <a16:creationId xmlns:a16="http://schemas.microsoft.com/office/drawing/2014/main" id="{DD5E0D59-9D27-488F-BD91-9F6355BB991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58">
                  <a:extLst>
                    <a:ext uri="{FF2B5EF4-FFF2-40B4-BE49-F238E27FC236}">
                      <a16:creationId xmlns:a16="http://schemas.microsoft.com/office/drawing/2014/main" id="{59247816-1A9D-4AFE-8C70-AF43096997EA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 59">
                  <a:extLst>
                    <a:ext uri="{FF2B5EF4-FFF2-40B4-BE49-F238E27FC236}">
                      <a16:creationId xmlns:a16="http://schemas.microsoft.com/office/drawing/2014/main" id="{F2805A60-CA9E-45E3-B274-89C7A5E222D3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 60">
                  <a:extLst>
                    <a:ext uri="{FF2B5EF4-FFF2-40B4-BE49-F238E27FC236}">
                      <a16:creationId xmlns:a16="http://schemas.microsoft.com/office/drawing/2014/main" id="{A5413B34-4548-479E-927E-1C9ED08F9284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52722F3-E0E6-45CF-9A92-6E0AE5A51658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72" name="任意多边形 43">
                  <a:extLst>
                    <a:ext uri="{FF2B5EF4-FFF2-40B4-BE49-F238E27FC236}">
                      <a16:creationId xmlns:a16="http://schemas.microsoft.com/office/drawing/2014/main" id="{DE4D88FA-2C11-49D4-B943-FB157BD3CA83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 44">
                  <a:extLst>
                    <a:ext uri="{FF2B5EF4-FFF2-40B4-BE49-F238E27FC236}">
                      <a16:creationId xmlns:a16="http://schemas.microsoft.com/office/drawing/2014/main" id="{8E6A6F80-AA06-4658-8F14-F070B54B9C8F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45">
                  <a:extLst>
                    <a:ext uri="{FF2B5EF4-FFF2-40B4-BE49-F238E27FC236}">
                      <a16:creationId xmlns:a16="http://schemas.microsoft.com/office/drawing/2014/main" id="{7FB6FB42-A408-4229-92E6-26223A60F4A0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46">
                  <a:extLst>
                    <a:ext uri="{FF2B5EF4-FFF2-40B4-BE49-F238E27FC236}">
                      <a16:creationId xmlns:a16="http://schemas.microsoft.com/office/drawing/2014/main" id="{7B6DDF85-1E95-40C8-A20F-B0E31CFD20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47">
                  <a:extLst>
                    <a:ext uri="{FF2B5EF4-FFF2-40B4-BE49-F238E27FC236}">
                      <a16:creationId xmlns:a16="http://schemas.microsoft.com/office/drawing/2014/main" id="{F66E3D08-2929-4651-A3D4-F5C0DBF8D0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48">
                  <a:extLst>
                    <a:ext uri="{FF2B5EF4-FFF2-40B4-BE49-F238E27FC236}">
                      <a16:creationId xmlns:a16="http://schemas.microsoft.com/office/drawing/2014/main" id="{6A73574A-C232-4348-86ED-C4E3A79527B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 49">
                  <a:extLst>
                    <a:ext uri="{FF2B5EF4-FFF2-40B4-BE49-F238E27FC236}">
                      <a16:creationId xmlns:a16="http://schemas.microsoft.com/office/drawing/2014/main" id="{5E6E75A6-1CE4-4601-AC49-08BA7E633FF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50">
                  <a:extLst>
                    <a:ext uri="{FF2B5EF4-FFF2-40B4-BE49-F238E27FC236}">
                      <a16:creationId xmlns:a16="http://schemas.microsoft.com/office/drawing/2014/main" id="{49B276ED-C819-4016-AC51-286350D8DA92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51">
                  <a:extLst>
                    <a:ext uri="{FF2B5EF4-FFF2-40B4-BE49-F238E27FC236}">
                      <a16:creationId xmlns:a16="http://schemas.microsoft.com/office/drawing/2014/main" id="{C29EFB90-8896-4343-80DE-0B77E13AFB73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52">
                  <a:extLst>
                    <a:ext uri="{FF2B5EF4-FFF2-40B4-BE49-F238E27FC236}">
                      <a16:creationId xmlns:a16="http://schemas.microsoft.com/office/drawing/2014/main" id="{310F5BE0-B3D1-4EA5-9740-47EF3926F474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53">
                  <a:extLst>
                    <a:ext uri="{FF2B5EF4-FFF2-40B4-BE49-F238E27FC236}">
                      <a16:creationId xmlns:a16="http://schemas.microsoft.com/office/drawing/2014/main" id="{7227A0FC-7219-4EFC-9140-3ADA4253922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 54">
                  <a:extLst>
                    <a:ext uri="{FF2B5EF4-FFF2-40B4-BE49-F238E27FC236}">
                      <a16:creationId xmlns:a16="http://schemas.microsoft.com/office/drawing/2014/main" id="{7171078D-13B5-411B-87C5-0DE66F7D928A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55">
                  <a:extLst>
                    <a:ext uri="{FF2B5EF4-FFF2-40B4-BE49-F238E27FC236}">
                      <a16:creationId xmlns:a16="http://schemas.microsoft.com/office/drawing/2014/main" id="{45F7F15F-08DB-465D-A398-0B81DDB82EA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09" name="图形 208" descr="男人群">
            <a:extLst>
              <a:ext uri="{FF2B5EF4-FFF2-40B4-BE49-F238E27FC236}">
                <a16:creationId xmlns:a16="http://schemas.microsoft.com/office/drawing/2014/main" id="{75CDA21A-9CC0-49E3-8FF4-DB9B4C42A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2892543"/>
            <a:ext cx="544069" cy="544069"/>
          </a:xfrm>
          <a:prstGeom prst="rect">
            <a:avLst/>
          </a:prstGeom>
        </p:spPr>
      </p:pic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928B2266-B7E1-4AA9-9425-EB788B597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910604"/>
            <a:ext cx="526314" cy="526314"/>
          </a:xfrm>
          <a:prstGeom prst="rect">
            <a:avLst/>
          </a:prstGeom>
        </p:spPr>
      </p:pic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B2362D7A-09A3-49DF-AECD-0BB2B7166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497828"/>
            <a:ext cx="526314" cy="526314"/>
          </a:xfrm>
          <a:prstGeom prst="rect">
            <a:avLst/>
          </a:prstGeom>
        </p:spPr>
      </p:pic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229716C-CC0F-4AAA-AB39-70F1BF90D832}"/>
              </a:ext>
            </a:extLst>
          </p:cNvPr>
          <p:cNvGrpSpPr/>
          <p:nvPr/>
        </p:nvGrpSpPr>
        <p:grpSpPr>
          <a:xfrm>
            <a:off x="3227060" y="2907403"/>
            <a:ext cx="564611" cy="658408"/>
            <a:chOff x="3227060" y="3935252"/>
            <a:chExt cx="564611" cy="658408"/>
          </a:xfrm>
        </p:grpSpPr>
        <p:pic>
          <p:nvPicPr>
            <p:cNvPr id="213" name="图形 212" descr="服务器">
              <a:extLst>
                <a:ext uri="{FF2B5EF4-FFF2-40B4-BE49-F238E27FC236}">
                  <a16:creationId xmlns:a16="http://schemas.microsoft.com/office/drawing/2014/main" id="{425A1597-3947-4D49-87A7-DD28B7CD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53244E5A-625B-42FC-B115-AA010CCD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9B7CEC8-F63D-4CB6-95EA-5CE1550117A7}"/>
              </a:ext>
            </a:extLst>
          </p:cNvPr>
          <p:cNvCxnSpPr>
            <a:stCxn id="213" idx="3"/>
            <a:endCxn id="27" idx="1"/>
          </p:cNvCxnSpPr>
          <p:nvPr/>
        </p:nvCxnSpPr>
        <p:spPr>
          <a:xfrm flipV="1">
            <a:off x="3759129" y="2610180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3C64139-0D6D-4CFE-97DA-A20CD47DAAC0}"/>
              </a:ext>
            </a:extLst>
          </p:cNvPr>
          <p:cNvCxnSpPr>
            <a:cxnSpLocks/>
            <a:stCxn id="213" idx="3"/>
            <a:endCxn id="210" idx="1"/>
          </p:cNvCxnSpPr>
          <p:nvPr/>
        </p:nvCxnSpPr>
        <p:spPr>
          <a:xfrm>
            <a:off x="3759129" y="3170560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FB6C248-DE2D-48A8-9DFE-D4C2D90E2200}"/>
              </a:ext>
            </a:extLst>
          </p:cNvPr>
          <p:cNvCxnSpPr>
            <a:cxnSpLocks/>
            <a:stCxn id="213" idx="3"/>
            <a:endCxn id="211" idx="1"/>
          </p:cNvCxnSpPr>
          <p:nvPr/>
        </p:nvCxnSpPr>
        <p:spPr>
          <a:xfrm>
            <a:off x="3759129" y="3170560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17BE4E2-B0A0-4471-BA99-B491D774634A}"/>
              </a:ext>
            </a:extLst>
          </p:cNvPr>
          <p:cNvSpPr txBox="1"/>
          <p:nvPr/>
        </p:nvSpPr>
        <p:spPr>
          <a:xfrm>
            <a:off x="3137698" y="356671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045D9C-B53A-4AD4-A523-A74E706DEBE8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>
            <a:off x="5565900" y="3181703"/>
            <a:ext cx="2906823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F5B10C28-E151-45CF-9365-48A8551C0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2132297"/>
            <a:ext cx="988805" cy="189583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7E614C90-DC4F-4DE5-8419-3BEF76C5E594}"/>
              </a:ext>
            </a:extLst>
          </p:cNvPr>
          <p:cNvSpPr txBox="1"/>
          <p:nvPr/>
        </p:nvSpPr>
        <p:spPr>
          <a:xfrm>
            <a:off x="6568823" y="2666252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AE39C3-48D6-4BAC-A287-45A4176D88A0}"/>
              </a:ext>
            </a:extLst>
          </p:cNvPr>
          <p:cNvSpPr txBox="1"/>
          <p:nvPr/>
        </p:nvSpPr>
        <p:spPr>
          <a:xfrm>
            <a:off x="8437233" y="445116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D71993D-D111-41CF-830A-E2F8481DEE96}"/>
              </a:ext>
            </a:extLst>
          </p:cNvPr>
          <p:cNvSpPr txBox="1"/>
          <p:nvPr/>
        </p:nvSpPr>
        <p:spPr>
          <a:xfrm>
            <a:off x="4334663" y="4502414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7512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集群的负载均衡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E24D59-ACE2-49FD-A7BA-7D83DB1508E5}"/>
              </a:ext>
            </a:extLst>
          </p:cNvPr>
          <p:cNvSpPr/>
          <p:nvPr/>
        </p:nvSpPr>
        <p:spPr>
          <a:xfrm>
            <a:off x="8384312" y="1577113"/>
            <a:ext cx="140470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3FB56A-2B71-44AB-93B9-0B8F00E36E97}"/>
              </a:ext>
            </a:extLst>
          </p:cNvPr>
          <p:cNvSpPr/>
          <p:nvPr/>
        </p:nvSpPr>
        <p:spPr>
          <a:xfrm>
            <a:off x="4258649" y="1628914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8C2E86-DE69-4987-8FA1-FC2734D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198207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18322-9616-499E-9E7A-EB6E78CCD2B7}"/>
              </a:ext>
            </a:extLst>
          </p:cNvPr>
          <p:cNvSpPr/>
          <p:nvPr/>
        </p:nvSpPr>
        <p:spPr>
          <a:xfrm>
            <a:off x="8472723" y="1936083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AC402A5-020F-4EE0-8760-7B71023A0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7538" y="2487772"/>
            <a:ext cx="544856" cy="5448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0B48D7-62D0-427F-A89C-BF5536BE3CD8}"/>
              </a:ext>
            </a:extLst>
          </p:cNvPr>
          <p:cNvSpPr txBox="1"/>
          <p:nvPr/>
        </p:nvSpPr>
        <p:spPr>
          <a:xfrm>
            <a:off x="8535519" y="399611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数据库">
            <a:extLst>
              <a:ext uri="{FF2B5EF4-FFF2-40B4-BE49-F238E27FC236}">
                <a16:creationId xmlns:a16="http://schemas.microsoft.com/office/drawing/2014/main" id="{FFC408D1-E12A-4D2F-953F-E45D660C4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2674903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33A381-5781-433B-B5BB-E60BF2E73B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627209" y="3132099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FF6B2-715F-44C4-9163-A83A8CB5D7F7}"/>
              </a:ext>
            </a:extLst>
          </p:cNvPr>
          <p:cNvSpPr txBox="1"/>
          <p:nvPr/>
        </p:nvSpPr>
        <p:spPr>
          <a:xfrm>
            <a:off x="9789015" y="269387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FFB4B7-0944-4642-A167-EC40BDBFB33A}"/>
              </a:ext>
            </a:extLst>
          </p:cNvPr>
          <p:cNvSpPr/>
          <p:nvPr/>
        </p:nvSpPr>
        <p:spPr>
          <a:xfrm>
            <a:off x="4502616" y="1932523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168D44DD-DCF7-4518-8824-F309FF340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2018284"/>
            <a:ext cx="717147" cy="71714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F2BF8B6-9961-4569-98A2-816B4C192ED1}"/>
              </a:ext>
            </a:extLst>
          </p:cNvPr>
          <p:cNvSpPr/>
          <p:nvPr/>
        </p:nvSpPr>
        <p:spPr>
          <a:xfrm>
            <a:off x="1747190" y="1922112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F785B5-3640-4B17-9444-05F51A9A529E}"/>
              </a:ext>
            </a:extLst>
          </p:cNvPr>
          <p:cNvCxnSpPr>
            <a:cxnSpLocks/>
            <a:stCxn id="209" idx="3"/>
            <a:endCxn id="25" idx="1"/>
          </p:cNvCxnSpPr>
          <p:nvPr/>
        </p:nvCxnSpPr>
        <p:spPr>
          <a:xfrm>
            <a:off x="1296717" y="3111412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AC9103D8-9CC4-4FD7-9CC0-93A548A47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293857"/>
            <a:ext cx="526314" cy="5263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382207-828B-44CA-A9F6-D3BE4F6800E1}"/>
              </a:ext>
            </a:extLst>
          </p:cNvPr>
          <p:cNvCxnSpPr>
            <a:cxnSpLocks/>
            <a:stCxn id="25" idx="3"/>
            <a:endCxn id="213" idx="1"/>
          </p:cNvCxnSpPr>
          <p:nvPr/>
        </p:nvCxnSpPr>
        <p:spPr>
          <a:xfrm flipV="1">
            <a:off x="2553597" y="3117394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E753FF-F6F4-4E2C-99E4-864D14F69540}"/>
              </a:ext>
            </a:extLst>
          </p:cNvPr>
          <p:cNvSpPr txBox="1"/>
          <p:nvPr/>
        </p:nvSpPr>
        <p:spPr>
          <a:xfrm>
            <a:off x="4537968" y="399611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EE2E97-F79D-4B5F-A88C-EA6F42E5CD19}"/>
              </a:ext>
            </a:extLst>
          </p:cNvPr>
          <p:cNvGrpSpPr/>
          <p:nvPr/>
        </p:nvGrpSpPr>
        <p:grpSpPr>
          <a:xfrm>
            <a:off x="1780044" y="2887295"/>
            <a:ext cx="760654" cy="448191"/>
            <a:chOff x="3589156" y="2337388"/>
            <a:chExt cx="4859423" cy="2863262"/>
          </a:xfrm>
        </p:grpSpPr>
        <p:sp>
          <p:nvSpPr>
            <p:cNvPr id="31" name="任意多边形 2">
              <a:extLst>
                <a:ext uri="{FF2B5EF4-FFF2-40B4-BE49-F238E27FC236}">
                  <a16:creationId xmlns:a16="http://schemas.microsoft.com/office/drawing/2014/main" id="{78174A10-79F3-44EE-A555-8592314F1A2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BF6F64-2114-46A3-83A9-A0C765C017BB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33" name="任意多边形 4">
                <a:extLst>
                  <a:ext uri="{FF2B5EF4-FFF2-40B4-BE49-F238E27FC236}">
                    <a16:creationId xmlns:a16="http://schemas.microsoft.com/office/drawing/2014/main" id="{4AA3C640-21B0-4B28-A3BC-3F956B1F7C0F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5">
                <a:extLst>
                  <a:ext uri="{FF2B5EF4-FFF2-40B4-BE49-F238E27FC236}">
                    <a16:creationId xmlns:a16="http://schemas.microsoft.com/office/drawing/2014/main" id="{712531D9-BD01-4D49-8DB0-4DAD1BCB0C7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6">
                <a:extLst>
                  <a:ext uri="{FF2B5EF4-FFF2-40B4-BE49-F238E27FC236}">
                    <a16:creationId xmlns:a16="http://schemas.microsoft.com/office/drawing/2014/main" id="{F732B0E8-4DEB-4F87-B0E5-CF9603AA9604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7">
                <a:extLst>
                  <a:ext uri="{FF2B5EF4-FFF2-40B4-BE49-F238E27FC236}">
                    <a16:creationId xmlns:a16="http://schemas.microsoft.com/office/drawing/2014/main" id="{9053BCDD-BC9A-462E-BFEE-2011CB4873F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8">
                <a:extLst>
                  <a:ext uri="{FF2B5EF4-FFF2-40B4-BE49-F238E27FC236}">
                    <a16:creationId xmlns:a16="http://schemas.microsoft.com/office/drawing/2014/main" id="{42EF639F-E731-415C-A2D7-8DC0127DC055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9">
                <a:extLst>
                  <a:ext uri="{FF2B5EF4-FFF2-40B4-BE49-F238E27FC236}">
                    <a16:creationId xmlns:a16="http://schemas.microsoft.com/office/drawing/2014/main" id="{F718AD3F-0AE2-4D28-AEB1-7E55552B0547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0">
                <a:extLst>
                  <a:ext uri="{FF2B5EF4-FFF2-40B4-BE49-F238E27FC236}">
                    <a16:creationId xmlns:a16="http://schemas.microsoft.com/office/drawing/2014/main" id="{D06E4FE2-F57F-42AA-9B36-77BAB4C2A429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11">
                <a:extLst>
                  <a:ext uri="{FF2B5EF4-FFF2-40B4-BE49-F238E27FC236}">
                    <a16:creationId xmlns:a16="http://schemas.microsoft.com/office/drawing/2014/main" id="{AD813255-C592-4785-85F4-58BE0FE9FA3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12">
                <a:extLst>
                  <a:ext uri="{FF2B5EF4-FFF2-40B4-BE49-F238E27FC236}">
                    <a16:creationId xmlns:a16="http://schemas.microsoft.com/office/drawing/2014/main" id="{9E0EBB0D-96C0-44AA-B71C-33F586E1BF0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13">
                <a:extLst>
                  <a:ext uri="{FF2B5EF4-FFF2-40B4-BE49-F238E27FC236}">
                    <a16:creationId xmlns:a16="http://schemas.microsoft.com/office/drawing/2014/main" id="{857DA112-6FD0-41C5-B8BC-7000AA195E8C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4">
                <a:extLst>
                  <a:ext uri="{FF2B5EF4-FFF2-40B4-BE49-F238E27FC236}">
                    <a16:creationId xmlns:a16="http://schemas.microsoft.com/office/drawing/2014/main" id="{A6B67369-A3DC-40BF-B69C-B74F844A88DC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15">
                <a:extLst>
                  <a:ext uri="{FF2B5EF4-FFF2-40B4-BE49-F238E27FC236}">
                    <a16:creationId xmlns:a16="http://schemas.microsoft.com/office/drawing/2014/main" id="{10DA3E12-8CD0-44A5-A697-FC68338A2C6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16">
                <a:extLst>
                  <a:ext uri="{FF2B5EF4-FFF2-40B4-BE49-F238E27FC236}">
                    <a16:creationId xmlns:a16="http://schemas.microsoft.com/office/drawing/2014/main" id="{308CC426-FC67-4313-87ED-0B5B400CDDA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E2BF09-8C89-4A41-9E9D-98654CACD4D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07" name="任意多边形 178">
                  <a:extLst>
                    <a:ext uri="{FF2B5EF4-FFF2-40B4-BE49-F238E27FC236}">
                      <a16:creationId xmlns:a16="http://schemas.microsoft.com/office/drawing/2014/main" id="{2E5B7595-D8DC-4BD4-AF7A-815197C49749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 179">
                  <a:extLst>
                    <a:ext uri="{FF2B5EF4-FFF2-40B4-BE49-F238E27FC236}">
                      <a16:creationId xmlns:a16="http://schemas.microsoft.com/office/drawing/2014/main" id="{A6861D4B-40CB-4DD4-8EBD-E3A334AB594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A22F64D-CBF3-4B76-B573-D2F95D18AFAF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05" name="任意多边形 176">
                  <a:extLst>
                    <a:ext uri="{FF2B5EF4-FFF2-40B4-BE49-F238E27FC236}">
                      <a16:creationId xmlns:a16="http://schemas.microsoft.com/office/drawing/2014/main" id="{C94FE358-1601-4FEC-BB3D-E7E148B1AB6B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 177">
                  <a:extLst>
                    <a:ext uri="{FF2B5EF4-FFF2-40B4-BE49-F238E27FC236}">
                      <a16:creationId xmlns:a16="http://schemas.microsoft.com/office/drawing/2014/main" id="{742138B5-8F55-499B-9F87-54BB257E2437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 19">
                <a:extLst>
                  <a:ext uri="{FF2B5EF4-FFF2-40B4-BE49-F238E27FC236}">
                    <a16:creationId xmlns:a16="http://schemas.microsoft.com/office/drawing/2014/main" id="{4C68ED5C-7955-4726-A2B0-19B01CA4A06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20">
                <a:extLst>
                  <a:ext uri="{FF2B5EF4-FFF2-40B4-BE49-F238E27FC236}">
                    <a16:creationId xmlns:a16="http://schemas.microsoft.com/office/drawing/2014/main" id="{88E018D8-F5C6-444A-B79F-C0AF3F0550FC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21">
                <a:extLst>
                  <a:ext uri="{FF2B5EF4-FFF2-40B4-BE49-F238E27FC236}">
                    <a16:creationId xmlns:a16="http://schemas.microsoft.com/office/drawing/2014/main" id="{CF583E26-2D90-47E0-9426-F258BB7E331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E0A13C9-F3C6-4DBD-94E4-7C1ED3F3193F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01" name="任意多边形 172">
                  <a:extLst>
                    <a:ext uri="{FF2B5EF4-FFF2-40B4-BE49-F238E27FC236}">
                      <a16:creationId xmlns:a16="http://schemas.microsoft.com/office/drawing/2014/main" id="{EDC33F99-976B-4AC5-9D98-A35EC5A05080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73">
                  <a:extLst>
                    <a:ext uri="{FF2B5EF4-FFF2-40B4-BE49-F238E27FC236}">
                      <a16:creationId xmlns:a16="http://schemas.microsoft.com/office/drawing/2014/main" id="{75025D71-167D-4FA4-9FCC-2EEAC8BCEEA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74">
                  <a:extLst>
                    <a:ext uri="{FF2B5EF4-FFF2-40B4-BE49-F238E27FC236}">
                      <a16:creationId xmlns:a16="http://schemas.microsoft.com/office/drawing/2014/main" id="{F6872829-8ADA-4046-BD24-F722EF129A4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75">
                  <a:extLst>
                    <a:ext uri="{FF2B5EF4-FFF2-40B4-BE49-F238E27FC236}">
                      <a16:creationId xmlns:a16="http://schemas.microsoft.com/office/drawing/2014/main" id="{6DA2FCF7-ED5F-49BF-BD8A-A0B18BDD147A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1F0C66E-DF5A-4618-9186-8ADF05A2F7BE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85" name="任意多边形 156">
                  <a:extLst>
                    <a:ext uri="{FF2B5EF4-FFF2-40B4-BE49-F238E27FC236}">
                      <a16:creationId xmlns:a16="http://schemas.microsoft.com/office/drawing/2014/main" id="{3E6E6F3B-9735-488C-AAAE-6221D791CB61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57">
                  <a:extLst>
                    <a:ext uri="{FF2B5EF4-FFF2-40B4-BE49-F238E27FC236}">
                      <a16:creationId xmlns:a16="http://schemas.microsoft.com/office/drawing/2014/main" id="{63FD04E9-6BF4-4C25-B9CF-9BC5E843FAF6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58">
                  <a:extLst>
                    <a:ext uri="{FF2B5EF4-FFF2-40B4-BE49-F238E27FC236}">
                      <a16:creationId xmlns:a16="http://schemas.microsoft.com/office/drawing/2014/main" id="{831ED386-78D5-46C4-800F-A5F0A6BC79E7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59">
                  <a:extLst>
                    <a:ext uri="{FF2B5EF4-FFF2-40B4-BE49-F238E27FC236}">
                      <a16:creationId xmlns:a16="http://schemas.microsoft.com/office/drawing/2014/main" id="{A637ACC2-4431-41EF-ACF2-942EBE1D901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 160">
                  <a:extLst>
                    <a:ext uri="{FF2B5EF4-FFF2-40B4-BE49-F238E27FC236}">
                      <a16:creationId xmlns:a16="http://schemas.microsoft.com/office/drawing/2014/main" id="{BA3FBB56-1366-47B5-9C33-068A1A69190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61">
                  <a:extLst>
                    <a:ext uri="{FF2B5EF4-FFF2-40B4-BE49-F238E27FC236}">
                      <a16:creationId xmlns:a16="http://schemas.microsoft.com/office/drawing/2014/main" id="{524B5D2F-CBFD-4D31-87B7-18D13300A58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62">
                  <a:extLst>
                    <a:ext uri="{FF2B5EF4-FFF2-40B4-BE49-F238E27FC236}">
                      <a16:creationId xmlns:a16="http://schemas.microsoft.com/office/drawing/2014/main" id="{E187B529-C528-492A-B7A8-8CC74EE0536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63">
                  <a:extLst>
                    <a:ext uri="{FF2B5EF4-FFF2-40B4-BE49-F238E27FC236}">
                      <a16:creationId xmlns:a16="http://schemas.microsoft.com/office/drawing/2014/main" id="{82751E26-17AB-4F8F-8B9A-A17E7E656678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64">
                  <a:extLst>
                    <a:ext uri="{FF2B5EF4-FFF2-40B4-BE49-F238E27FC236}">
                      <a16:creationId xmlns:a16="http://schemas.microsoft.com/office/drawing/2014/main" id="{5AEB1E96-C87D-4441-8E91-11E57E85F66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65">
                  <a:extLst>
                    <a:ext uri="{FF2B5EF4-FFF2-40B4-BE49-F238E27FC236}">
                      <a16:creationId xmlns:a16="http://schemas.microsoft.com/office/drawing/2014/main" id="{AADC30AF-EF6F-4DFC-822F-1784FBF4DA0B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66">
                  <a:extLst>
                    <a:ext uri="{FF2B5EF4-FFF2-40B4-BE49-F238E27FC236}">
                      <a16:creationId xmlns:a16="http://schemas.microsoft.com/office/drawing/2014/main" id="{D5861E18-8AF9-4EBB-A796-9EA3FE2EC55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67">
                  <a:extLst>
                    <a:ext uri="{FF2B5EF4-FFF2-40B4-BE49-F238E27FC236}">
                      <a16:creationId xmlns:a16="http://schemas.microsoft.com/office/drawing/2014/main" id="{848C2880-5EBE-4BD2-B309-7B25E38F3456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68">
                  <a:extLst>
                    <a:ext uri="{FF2B5EF4-FFF2-40B4-BE49-F238E27FC236}">
                      <a16:creationId xmlns:a16="http://schemas.microsoft.com/office/drawing/2014/main" id="{DF6E2C79-708C-4097-ADC5-A7918C083239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69">
                  <a:extLst>
                    <a:ext uri="{FF2B5EF4-FFF2-40B4-BE49-F238E27FC236}">
                      <a16:creationId xmlns:a16="http://schemas.microsoft.com/office/drawing/2014/main" id="{147F9D33-288E-41A2-9F8B-B41AE06A8984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 170">
                  <a:extLst>
                    <a:ext uri="{FF2B5EF4-FFF2-40B4-BE49-F238E27FC236}">
                      <a16:creationId xmlns:a16="http://schemas.microsoft.com/office/drawing/2014/main" id="{EF8AA8D5-22A3-40A2-87F4-4C97DACA5CB4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71">
                  <a:extLst>
                    <a:ext uri="{FF2B5EF4-FFF2-40B4-BE49-F238E27FC236}">
                      <a16:creationId xmlns:a16="http://schemas.microsoft.com/office/drawing/2014/main" id="{60D15782-0300-4E80-BA05-0A3A1104396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985FC7-B29E-464D-B6D4-B907D53FCE86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77" name="任意多边形 148">
                  <a:extLst>
                    <a:ext uri="{FF2B5EF4-FFF2-40B4-BE49-F238E27FC236}">
                      <a16:creationId xmlns:a16="http://schemas.microsoft.com/office/drawing/2014/main" id="{8017CB94-D1E0-44B4-94D1-9D874F455BB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A90C36FB-95D4-4D51-BC11-86812C6E2EB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8487361-094D-480E-9038-1F386FDD6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81" name="任意多边形 152">
                      <a:extLst>
                        <a:ext uri="{FF2B5EF4-FFF2-40B4-BE49-F238E27FC236}">
                          <a16:creationId xmlns:a16="http://schemas.microsoft.com/office/drawing/2014/main" id="{A9C0B9A5-0F47-4E5E-8C2F-F1FC1310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任意多边形 153">
                      <a:extLst>
                        <a:ext uri="{FF2B5EF4-FFF2-40B4-BE49-F238E27FC236}">
                          <a16:creationId xmlns:a16="http://schemas.microsoft.com/office/drawing/2014/main" id="{AC027B37-843E-4787-B476-922E4C47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任意多边形 154">
                      <a:extLst>
                        <a:ext uri="{FF2B5EF4-FFF2-40B4-BE49-F238E27FC236}">
                          <a16:creationId xmlns:a16="http://schemas.microsoft.com/office/drawing/2014/main" id="{A7088A8C-B9A8-4B85-B467-AFF9E5E63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" name="任意多边形 155">
                      <a:extLst>
                        <a:ext uri="{FF2B5EF4-FFF2-40B4-BE49-F238E27FC236}">
                          <a16:creationId xmlns:a16="http://schemas.microsoft.com/office/drawing/2014/main" id="{E2BD3F7A-82A7-43A4-B0D4-BC95788B7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" name="任意多边形 151">
                    <a:extLst>
                      <a:ext uri="{FF2B5EF4-FFF2-40B4-BE49-F238E27FC236}">
                        <a16:creationId xmlns:a16="http://schemas.microsoft.com/office/drawing/2014/main" id="{33278C7E-9339-4D29-A3C6-1131CD53EA0D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AED4E44-AAB7-40E3-8F64-0368084D7F18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72" name="任意多边形 143">
                  <a:extLst>
                    <a:ext uri="{FF2B5EF4-FFF2-40B4-BE49-F238E27FC236}">
                      <a16:creationId xmlns:a16="http://schemas.microsoft.com/office/drawing/2014/main" id="{A089D4DF-5150-43CB-A103-13D459F53FE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 144">
                  <a:extLst>
                    <a:ext uri="{FF2B5EF4-FFF2-40B4-BE49-F238E27FC236}">
                      <a16:creationId xmlns:a16="http://schemas.microsoft.com/office/drawing/2014/main" id="{81939E21-EEB3-4016-9F7D-5D989CF47540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45">
                  <a:extLst>
                    <a:ext uri="{FF2B5EF4-FFF2-40B4-BE49-F238E27FC236}">
                      <a16:creationId xmlns:a16="http://schemas.microsoft.com/office/drawing/2014/main" id="{8C72DC78-EE05-4F6A-A06B-AFCDEA0C8D1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46">
                  <a:extLst>
                    <a:ext uri="{FF2B5EF4-FFF2-40B4-BE49-F238E27FC236}">
                      <a16:creationId xmlns:a16="http://schemas.microsoft.com/office/drawing/2014/main" id="{851B7E9C-B35B-498D-A162-2919E795154B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47">
                  <a:extLst>
                    <a:ext uri="{FF2B5EF4-FFF2-40B4-BE49-F238E27FC236}">
                      <a16:creationId xmlns:a16="http://schemas.microsoft.com/office/drawing/2014/main" id="{9A25FC1F-9130-44F5-8363-EE9E737839CE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8369B22-3F0E-44E8-80AD-7A1E0FD99839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70" name="任意多边形 141">
                  <a:extLst>
                    <a:ext uri="{FF2B5EF4-FFF2-40B4-BE49-F238E27FC236}">
                      <a16:creationId xmlns:a16="http://schemas.microsoft.com/office/drawing/2014/main" id="{65BFC2CB-1C3B-4843-97B1-2D9450B3BC9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 142">
                  <a:extLst>
                    <a:ext uri="{FF2B5EF4-FFF2-40B4-BE49-F238E27FC236}">
                      <a16:creationId xmlns:a16="http://schemas.microsoft.com/office/drawing/2014/main" id="{DDFFCD1B-F659-4690-AF6E-481C7C91D81F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FE50D7B-CDE4-4A40-BF5F-C6CA0A7D0F7F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65" name="任意多边形 136">
                  <a:extLst>
                    <a:ext uri="{FF2B5EF4-FFF2-40B4-BE49-F238E27FC236}">
                      <a16:creationId xmlns:a16="http://schemas.microsoft.com/office/drawing/2014/main" id="{68097375-0C4B-4DD6-A82E-EBD13401F87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任意多边形 137">
                  <a:extLst>
                    <a:ext uri="{FF2B5EF4-FFF2-40B4-BE49-F238E27FC236}">
                      <a16:creationId xmlns:a16="http://schemas.microsoft.com/office/drawing/2014/main" id="{77029907-DC1E-478D-B049-D56F154FA1C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2F0F9705-CCB1-4938-920D-8DC50733D346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68" name="任意多边形 139">
                    <a:extLst>
                      <a:ext uri="{FF2B5EF4-FFF2-40B4-BE49-F238E27FC236}">
                        <a16:creationId xmlns:a16="http://schemas.microsoft.com/office/drawing/2014/main" id="{318FA75C-2E66-4F07-9D74-72D31B6077FF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140">
                    <a:extLst>
                      <a:ext uri="{FF2B5EF4-FFF2-40B4-BE49-F238E27FC236}">
                        <a16:creationId xmlns:a16="http://schemas.microsoft.com/office/drawing/2014/main" id="{025280E4-2DE2-46F4-8633-A6869C8BA85E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0D8847-F195-4B4F-A020-65941F4A6544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60" name="任意多边形 131">
                  <a:extLst>
                    <a:ext uri="{FF2B5EF4-FFF2-40B4-BE49-F238E27FC236}">
                      <a16:creationId xmlns:a16="http://schemas.microsoft.com/office/drawing/2014/main" id="{6E529749-2EDD-4769-9A7F-F4BDED808E69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DA6EB3-1124-4C1D-88C5-E12B53E4F30E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62" name="任意多边形 133">
                    <a:extLst>
                      <a:ext uri="{FF2B5EF4-FFF2-40B4-BE49-F238E27FC236}">
                        <a16:creationId xmlns:a16="http://schemas.microsoft.com/office/drawing/2014/main" id="{BC4D628E-1378-4853-9E51-998774A0077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 134">
                    <a:extLst>
                      <a:ext uri="{FF2B5EF4-FFF2-40B4-BE49-F238E27FC236}">
                        <a16:creationId xmlns:a16="http://schemas.microsoft.com/office/drawing/2014/main" id="{4FDDDB49-0375-4345-A5C1-7ACA0CA33F3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 135">
                    <a:extLst>
                      <a:ext uri="{FF2B5EF4-FFF2-40B4-BE49-F238E27FC236}">
                        <a16:creationId xmlns:a16="http://schemas.microsoft.com/office/drawing/2014/main" id="{A3F1AE4B-8DC6-4211-BAA3-39EBFBFE3851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D961760-49F4-4BBD-80C4-C57766FAD03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53" name="任意多边形 124">
                  <a:extLst>
                    <a:ext uri="{FF2B5EF4-FFF2-40B4-BE49-F238E27FC236}">
                      <a16:creationId xmlns:a16="http://schemas.microsoft.com/office/drawing/2014/main" id="{52868BBA-4CB5-4267-95B2-A0EDA9BB4D8F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25">
                  <a:extLst>
                    <a:ext uri="{FF2B5EF4-FFF2-40B4-BE49-F238E27FC236}">
                      <a16:creationId xmlns:a16="http://schemas.microsoft.com/office/drawing/2014/main" id="{3637B804-7C6E-42D0-B3B0-12F25EB01D11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126">
                  <a:extLst>
                    <a:ext uri="{FF2B5EF4-FFF2-40B4-BE49-F238E27FC236}">
                      <a16:creationId xmlns:a16="http://schemas.microsoft.com/office/drawing/2014/main" id="{3C426BFF-E492-4061-895A-C8C4B0F0EF0D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127">
                  <a:extLst>
                    <a:ext uri="{FF2B5EF4-FFF2-40B4-BE49-F238E27FC236}">
                      <a16:creationId xmlns:a16="http://schemas.microsoft.com/office/drawing/2014/main" id="{5E235CE3-FF93-42C8-9C00-ED6F2EF70DEF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128">
                  <a:extLst>
                    <a:ext uri="{FF2B5EF4-FFF2-40B4-BE49-F238E27FC236}">
                      <a16:creationId xmlns:a16="http://schemas.microsoft.com/office/drawing/2014/main" id="{AB44066C-72BE-42E4-992B-68005C2F7049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129">
                  <a:extLst>
                    <a:ext uri="{FF2B5EF4-FFF2-40B4-BE49-F238E27FC236}">
                      <a16:creationId xmlns:a16="http://schemas.microsoft.com/office/drawing/2014/main" id="{AD1860CD-F580-46E5-AD3A-34105F814A5A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30">
                  <a:extLst>
                    <a:ext uri="{FF2B5EF4-FFF2-40B4-BE49-F238E27FC236}">
                      <a16:creationId xmlns:a16="http://schemas.microsoft.com/office/drawing/2014/main" id="{9249A297-8439-44C4-9A8C-350DB6CC0112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BD8C0AB-6A57-48C5-BE51-0ACF2DEC914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46" name="任意多边形 117">
                  <a:extLst>
                    <a:ext uri="{FF2B5EF4-FFF2-40B4-BE49-F238E27FC236}">
                      <a16:creationId xmlns:a16="http://schemas.microsoft.com/office/drawing/2014/main" id="{25AE101A-A941-4A99-9B95-C0AF366273C5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18">
                  <a:extLst>
                    <a:ext uri="{FF2B5EF4-FFF2-40B4-BE49-F238E27FC236}">
                      <a16:creationId xmlns:a16="http://schemas.microsoft.com/office/drawing/2014/main" id="{B8D7413D-E0A2-4940-8BE1-4FEB4ACE21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 119">
                  <a:extLst>
                    <a:ext uri="{FF2B5EF4-FFF2-40B4-BE49-F238E27FC236}">
                      <a16:creationId xmlns:a16="http://schemas.microsoft.com/office/drawing/2014/main" id="{CB1CFCE9-C3F8-4CD6-8FD8-CEF7E437DF8B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 120">
                  <a:extLst>
                    <a:ext uri="{FF2B5EF4-FFF2-40B4-BE49-F238E27FC236}">
                      <a16:creationId xmlns:a16="http://schemas.microsoft.com/office/drawing/2014/main" id="{347B917E-D577-4F5C-911D-61935285EEC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 121">
                  <a:extLst>
                    <a:ext uri="{FF2B5EF4-FFF2-40B4-BE49-F238E27FC236}">
                      <a16:creationId xmlns:a16="http://schemas.microsoft.com/office/drawing/2014/main" id="{472C079C-76EC-46C4-A3D9-6A6D5028D4E4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122">
                  <a:extLst>
                    <a:ext uri="{FF2B5EF4-FFF2-40B4-BE49-F238E27FC236}">
                      <a16:creationId xmlns:a16="http://schemas.microsoft.com/office/drawing/2014/main" id="{680858B1-DB3B-4B05-A895-A04E70F03B67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123">
                  <a:extLst>
                    <a:ext uri="{FF2B5EF4-FFF2-40B4-BE49-F238E27FC236}">
                      <a16:creationId xmlns:a16="http://schemas.microsoft.com/office/drawing/2014/main" id="{B8492AD4-D432-4C75-B6FE-2AE0459BC437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D32E459-05C2-4312-8F5C-9CC676180F3B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37" name="任意多边形 108">
                  <a:extLst>
                    <a:ext uri="{FF2B5EF4-FFF2-40B4-BE49-F238E27FC236}">
                      <a16:creationId xmlns:a16="http://schemas.microsoft.com/office/drawing/2014/main" id="{A22BCEB4-D066-431A-B01E-FF367AEC19AE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09">
                  <a:extLst>
                    <a:ext uri="{FF2B5EF4-FFF2-40B4-BE49-F238E27FC236}">
                      <a16:creationId xmlns:a16="http://schemas.microsoft.com/office/drawing/2014/main" id="{D0CF4892-1F7E-48BE-A643-B767B972571C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10">
                  <a:extLst>
                    <a:ext uri="{FF2B5EF4-FFF2-40B4-BE49-F238E27FC236}">
                      <a16:creationId xmlns:a16="http://schemas.microsoft.com/office/drawing/2014/main" id="{56F3D7E7-CDE5-4737-8BF1-E0AE5D597778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11">
                  <a:extLst>
                    <a:ext uri="{FF2B5EF4-FFF2-40B4-BE49-F238E27FC236}">
                      <a16:creationId xmlns:a16="http://schemas.microsoft.com/office/drawing/2014/main" id="{E20A899D-0F95-4D33-96CD-5006646EA45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 112">
                  <a:extLst>
                    <a:ext uri="{FF2B5EF4-FFF2-40B4-BE49-F238E27FC236}">
                      <a16:creationId xmlns:a16="http://schemas.microsoft.com/office/drawing/2014/main" id="{3C53B552-CD70-4E22-9E62-93764A9F5CEA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8BDC1E37-7D88-4899-B827-56A038AF49CA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44" name="任意多边形 115">
                    <a:extLst>
                      <a:ext uri="{FF2B5EF4-FFF2-40B4-BE49-F238E27FC236}">
                        <a16:creationId xmlns:a16="http://schemas.microsoft.com/office/drawing/2014/main" id="{213AA4DD-46D5-432E-B1DE-D7494F61318E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任意多边形 116">
                    <a:extLst>
                      <a:ext uri="{FF2B5EF4-FFF2-40B4-BE49-F238E27FC236}">
                        <a16:creationId xmlns:a16="http://schemas.microsoft.com/office/drawing/2014/main" id="{4BAAEBA4-3EE3-419A-97CF-E0229A66ECA5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" name="任意多边形 114">
                  <a:extLst>
                    <a:ext uri="{FF2B5EF4-FFF2-40B4-BE49-F238E27FC236}">
                      <a16:creationId xmlns:a16="http://schemas.microsoft.com/office/drawing/2014/main" id="{C0B8A9CA-E0C4-4539-BD8E-A269E9BC452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250DFC8-4209-4D41-93F5-F0C7FDE17847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29" name="任意多边形 100">
                  <a:extLst>
                    <a:ext uri="{FF2B5EF4-FFF2-40B4-BE49-F238E27FC236}">
                      <a16:creationId xmlns:a16="http://schemas.microsoft.com/office/drawing/2014/main" id="{E2590E92-3D93-4A53-80B1-22B3D35C22F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DC46DB6-9442-4602-891D-F2DCBFFF74D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31" name="任意多边形 102">
                    <a:extLst>
                      <a:ext uri="{FF2B5EF4-FFF2-40B4-BE49-F238E27FC236}">
                        <a16:creationId xmlns:a16="http://schemas.microsoft.com/office/drawing/2014/main" id="{6C1031EB-AE03-4541-8618-99DFFA2A58D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">
                    <a:extLst>
                      <a:ext uri="{FF2B5EF4-FFF2-40B4-BE49-F238E27FC236}">
                        <a16:creationId xmlns:a16="http://schemas.microsoft.com/office/drawing/2014/main" id="{1E131CE6-EA58-446F-9C91-F26D6519912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4">
                    <a:extLst>
                      <a:ext uri="{FF2B5EF4-FFF2-40B4-BE49-F238E27FC236}">
                        <a16:creationId xmlns:a16="http://schemas.microsoft.com/office/drawing/2014/main" id="{0E40997C-F02E-4AE2-8284-AB0F73246EF6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5">
                    <a:extLst>
                      <a:ext uri="{FF2B5EF4-FFF2-40B4-BE49-F238E27FC236}">
                        <a16:creationId xmlns:a16="http://schemas.microsoft.com/office/drawing/2014/main" id="{683C56FF-B4F6-44DF-9548-B5E5C4218ECD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 106">
                    <a:extLst>
                      <a:ext uri="{FF2B5EF4-FFF2-40B4-BE49-F238E27FC236}">
                        <a16:creationId xmlns:a16="http://schemas.microsoft.com/office/drawing/2014/main" id="{8B3EFEF2-6745-48DF-B81F-5652F9712742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 107">
                    <a:extLst>
                      <a:ext uri="{FF2B5EF4-FFF2-40B4-BE49-F238E27FC236}">
                        <a16:creationId xmlns:a16="http://schemas.microsoft.com/office/drawing/2014/main" id="{2D304479-AFEF-4A81-83E1-A252A06772D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F78538-610B-452C-8145-E65CA893CA96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27" name="任意多边形 98">
                  <a:extLst>
                    <a:ext uri="{FF2B5EF4-FFF2-40B4-BE49-F238E27FC236}">
                      <a16:creationId xmlns:a16="http://schemas.microsoft.com/office/drawing/2014/main" id="{4A7E0933-597C-46AD-B5BB-CE43E4FB73F2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99">
                  <a:extLst>
                    <a:ext uri="{FF2B5EF4-FFF2-40B4-BE49-F238E27FC236}">
                      <a16:creationId xmlns:a16="http://schemas.microsoft.com/office/drawing/2014/main" id="{65A50B70-A729-4AC7-9289-5496B0D625DA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AE7D5BB-CF85-4F2D-81FF-6AA01255B798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18" name="任意多边形 89">
                  <a:extLst>
                    <a:ext uri="{FF2B5EF4-FFF2-40B4-BE49-F238E27FC236}">
                      <a16:creationId xmlns:a16="http://schemas.microsoft.com/office/drawing/2014/main" id="{25D58791-B7A7-47A8-8C25-FFD602B6939F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B30CB4-6AC1-426D-B635-7E63895962F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24" name="任意多边形 95">
                    <a:extLst>
                      <a:ext uri="{FF2B5EF4-FFF2-40B4-BE49-F238E27FC236}">
                        <a16:creationId xmlns:a16="http://schemas.microsoft.com/office/drawing/2014/main" id="{A263EFC1-36F9-4E6F-9E2B-6A56DB071C3C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 96">
                    <a:extLst>
                      <a:ext uri="{FF2B5EF4-FFF2-40B4-BE49-F238E27FC236}">
                        <a16:creationId xmlns:a16="http://schemas.microsoft.com/office/drawing/2014/main" id="{28F463C0-D494-4588-A471-6994F494116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97">
                    <a:extLst>
                      <a:ext uri="{FF2B5EF4-FFF2-40B4-BE49-F238E27FC236}">
                        <a16:creationId xmlns:a16="http://schemas.microsoft.com/office/drawing/2014/main" id="{03AF1551-E49E-441A-BA19-D3E76FFC3428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" name="任意多边形 91">
                  <a:extLst>
                    <a:ext uri="{FF2B5EF4-FFF2-40B4-BE49-F238E27FC236}">
                      <a16:creationId xmlns:a16="http://schemas.microsoft.com/office/drawing/2014/main" id="{EA4F1EEA-859C-4E5A-A946-51C90E3A8FB0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11EC6D3C-99D0-4CE4-A617-8BD8789B7CB2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22" name="任意多边形 93">
                    <a:extLst>
                      <a:ext uri="{FF2B5EF4-FFF2-40B4-BE49-F238E27FC236}">
                        <a16:creationId xmlns:a16="http://schemas.microsoft.com/office/drawing/2014/main" id="{E7DA905C-DA0B-425A-B074-25B752D5F3A6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94">
                    <a:extLst>
                      <a:ext uri="{FF2B5EF4-FFF2-40B4-BE49-F238E27FC236}">
                        <a16:creationId xmlns:a16="http://schemas.microsoft.com/office/drawing/2014/main" id="{4F0B695F-CB82-4622-9B6E-1EFDBFB6B3E9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E63EAD2-7D4E-487D-B721-526494ED58AF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16" name="任意多边形 87">
                  <a:extLst>
                    <a:ext uri="{FF2B5EF4-FFF2-40B4-BE49-F238E27FC236}">
                      <a16:creationId xmlns:a16="http://schemas.microsoft.com/office/drawing/2014/main" id="{24A3A077-4710-457E-8B53-0E907BE82025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 88">
                  <a:extLst>
                    <a:ext uri="{FF2B5EF4-FFF2-40B4-BE49-F238E27FC236}">
                      <a16:creationId xmlns:a16="http://schemas.microsoft.com/office/drawing/2014/main" id="{61075ADA-D646-42AF-B95C-483F7EBCFE85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B4731B5-F8A2-4309-A1A0-8D107A7F5789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13" name="任意多边形 84">
                  <a:extLst>
                    <a:ext uri="{FF2B5EF4-FFF2-40B4-BE49-F238E27FC236}">
                      <a16:creationId xmlns:a16="http://schemas.microsoft.com/office/drawing/2014/main" id="{C91AFCAF-1B1D-4E51-B76C-39D5BE26A04E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 85">
                  <a:extLst>
                    <a:ext uri="{FF2B5EF4-FFF2-40B4-BE49-F238E27FC236}">
                      <a16:creationId xmlns:a16="http://schemas.microsoft.com/office/drawing/2014/main" id="{966D2236-26DA-4A24-92F1-5BD99C92532E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 86">
                  <a:extLst>
                    <a:ext uri="{FF2B5EF4-FFF2-40B4-BE49-F238E27FC236}">
                      <a16:creationId xmlns:a16="http://schemas.microsoft.com/office/drawing/2014/main" id="{20CAF6EE-95D7-4A83-96C7-A2ED7D218BE5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23E9924-40FE-4B1F-8BBB-346EEC99BF6D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07" name="任意多边形 78">
                  <a:extLst>
                    <a:ext uri="{FF2B5EF4-FFF2-40B4-BE49-F238E27FC236}">
                      <a16:creationId xmlns:a16="http://schemas.microsoft.com/office/drawing/2014/main" id="{F0C9822C-58AF-4BC9-AB16-B4C9A3149966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 79">
                  <a:extLst>
                    <a:ext uri="{FF2B5EF4-FFF2-40B4-BE49-F238E27FC236}">
                      <a16:creationId xmlns:a16="http://schemas.microsoft.com/office/drawing/2014/main" id="{1E43264E-1F86-4B84-957A-F8EE1E34B7D7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 80">
                  <a:extLst>
                    <a:ext uri="{FF2B5EF4-FFF2-40B4-BE49-F238E27FC236}">
                      <a16:creationId xmlns:a16="http://schemas.microsoft.com/office/drawing/2014/main" id="{81D95F74-8B75-458A-86E5-3BB93CEAA709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 81">
                  <a:extLst>
                    <a:ext uri="{FF2B5EF4-FFF2-40B4-BE49-F238E27FC236}">
                      <a16:creationId xmlns:a16="http://schemas.microsoft.com/office/drawing/2014/main" id="{0FC8CEB1-F57A-44EB-A006-9F5EEB3AEE27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 82">
                  <a:extLst>
                    <a:ext uri="{FF2B5EF4-FFF2-40B4-BE49-F238E27FC236}">
                      <a16:creationId xmlns:a16="http://schemas.microsoft.com/office/drawing/2014/main" id="{A677930E-CA5E-4AEE-8773-85B9B95CB5C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 83">
                  <a:extLst>
                    <a:ext uri="{FF2B5EF4-FFF2-40B4-BE49-F238E27FC236}">
                      <a16:creationId xmlns:a16="http://schemas.microsoft.com/office/drawing/2014/main" id="{1E1F9949-CA1B-46AA-8F42-4C4CFACCAB8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63650FF-6186-49BA-82EE-8D41962D612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04" name="任意多边形 75">
                  <a:extLst>
                    <a:ext uri="{FF2B5EF4-FFF2-40B4-BE49-F238E27FC236}">
                      <a16:creationId xmlns:a16="http://schemas.microsoft.com/office/drawing/2014/main" id="{63F6CB20-2282-4EA5-BF5D-44BAF86A0F28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76">
                  <a:extLst>
                    <a:ext uri="{FF2B5EF4-FFF2-40B4-BE49-F238E27FC236}">
                      <a16:creationId xmlns:a16="http://schemas.microsoft.com/office/drawing/2014/main" id="{6D845FB0-2DE5-40B4-BCEE-2987F7686F7E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 77">
                  <a:extLst>
                    <a:ext uri="{FF2B5EF4-FFF2-40B4-BE49-F238E27FC236}">
                      <a16:creationId xmlns:a16="http://schemas.microsoft.com/office/drawing/2014/main" id="{D622AE22-2165-45E9-A1F1-28D2A6F9029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AD78F04-5997-48EF-8486-BA369E6F4F71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95" name="任意多边形 66">
                  <a:extLst>
                    <a:ext uri="{FF2B5EF4-FFF2-40B4-BE49-F238E27FC236}">
                      <a16:creationId xmlns:a16="http://schemas.microsoft.com/office/drawing/2014/main" id="{B15092B8-D78E-491A-8E01-3DC44AAC3095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67">
                  <a:extLst>
                    <a:ext uri="{FF2B5EF4-FFF2-40B4-BE49-F238E27FC236}">
                      <a16:creationId xmlns:a16="http://schemas.microsoft.com/office/drawing/2014/main" id="{18E7D09E-12BB-41E1-96B8-9FD898EF043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68">
                  <a:extLst>
                    <a:ext uri="{FF2B5EF4-FFF2-40B4-BE49-F238E27FC236}">
                      <a16:creationId xmlns:a16="http://schemas.microsoft.com/office/drawing/2014/main" id="{79596052-E469-4DF1-864A-A6877E62B3B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69">
                  <a:extLst>
                    <a:ext uri="{FF2B5EF4-FFF2-40B4-BE49-F238E27FC236}">
                      <a16:creationId xmlns:a16="http://schemas.microsoft.com/office/drawing/2014/main" id="{EB5265F3-E0A4-48C7-AAFA-C34F4C8A272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70">
                  <a:extLst>
                    <a:ext uri="{FF2B5EF4-FFF2-40B4-BE49-F238E27FC236}">
                      <a16:creationId xmlns:a16="http://schemas.microsoft.com/office/drawing/2014/main" id="{8BFBC5D9-AD0C-48AF-AD22-2F1B88E8ACF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5347BC1-258E-497E-BAF8-F39D24D5E4E8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01" name="任意多边形 72">
                    <a:extLst>
                      <a:ext uri="{FF2B5EF4-FFF2-40B4-BE49-F238E27FC236}">
                        <a16:creationId xmlns:a16="http://schemas.microsoft.com/office/drawing/2014/main" id="{BF6B6120-21CC-40D0-A4AE-9FA07872C1FD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任意多边形 73">
                    <a:extLst>
                      <a:ext uri="{FF2B5EF4-FFF2-40B4-BE49-F238E27FC236}">
                        <a16:creationId xmlns:a16="http://schemas.microsoft.com/office/drawing/2014/main" id="{A502FDC9-3331-42F3-9C8E-8484132DDE37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 74">
                    <a:extLst>
                      <a:ext uri="{FF2B5EF4-FFF2-40B4-BE49-F238E27FC236}">
                        <a16:creationId xmlns:a16="http://schemas.microsoft.com/office/drawing/2014/main" id="{357392EC-A1B1-4D20-9462-82C4298F80B9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5F849B-4582-43CA-A445-D8CA6DC8422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90" name="任意多边形 61">
                  <a:extLst>
                    <a:ext uri="{FF2B5EF4-FFF2-40B4-BE49-F238E27FC236}">
                      <a16:creationId xmlns:a16="http://schemas.microsoft.com/office/drawing/2014/main" id="{CE1907A1-289E-4D1D-A154-5D160D68E2B1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 62">
                  <a:extLst>
                    <a:ext uri="{FF2B5EF4-FFF2-40B4-BE49-F238E27FC236}">
                      <a16:creationId xmlns:a16="http://schemas.microsoft.com/office/drawing/2014/main" id="{08FB9A7C-4646-4E43-BAE2-96B753C6D7C8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 63">
                  <a:extLst>
                    <a:ext uri="{FF2B5EF4-FFF2-40B4-BE49-F238E27FC236}">
                      <a16:creationId xmlns:a16="http://schemas.microsoft.com/office/drawing/2014/main" id="{6FC54A16-C58F-4E22-8E8C-B69EC15C3A2B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64">
                  <a:extLst>
                    <a:ext uri="{FF2B5EF4-FFF2-40B4-BE49-F238E27FC236}">
                      <a16:creationId xmlns:a16="http://schemas.microsoft.com/office/drawing/2014/main" id="{E2F6EE8E-77EC-4A76-BA77-2DAA1465B364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65">
                  <a:extLst>
                    <a:ext uri="{FF2B5EF4-FFF2-40B4-BE49-F238E27FC236}">
                      <a16:creationId xmlns:a16="http://schemas.microsoft.com/office/drawing/2014/main" id="{4CFAFB8E-4B8E-40C0-8EC4-B8AE527E1E8A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3D3E839-C332-4828-9B42-166AA6A71D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85" name="任意多边形 56">
                  <a:extLst>
                    <a:ext uri="{FF2B5EF4-FFF2-40B4-BE49-F238E27FC236}">
                      <a16:creationId xmlns:a16="http://schemas.microsoft.com/office/drawing/2014/main" id="{12F666FE-7DDD-49F1-B58A-BA253AF1D45B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57">
                  <a:extLst>
                    <a:ext uri="{FF2B5EF4-FFF2-40B4-BE49-F238E27FC236}">
                      <a16:creationId xmlns:a16="http://schemas.microsoft.com/office/drawing/2014/main" id="{DD5E0D59-9D27-488F-BD91-9F6355BB991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58">
                  <a:extLst>
                    <a:ext uri="{FF2B5EF4-FFF2-40B4-BE49-F238E27FC236}">
                      <a16:creationId xmlns:a16="http://schemas.microsoft.com/office/drawing/2014/main" id="{59247816-1A9D-4AFE-8C70-AF43096997EA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 59">
                  <a:extLst>
                    <a:ext uri="{FF2B5EF4-FFF2-40B4-BE49-F238E27FC236}">
                      <a16:creationId xmlns:a16="http://schemas.microsoft.com/office/drawing/2014/main" id="{F2805A60-CA9E-45E3-B274-89C7A5E222D3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 60">
                  <a:extLst>
                    <a:ext uri="{FF2B5EF4-FFF2-40B4-BE49-F238E27FC236}">
                      <a16:creationId xmlns:a16="http://schemas.microsoft.com/office/drawing/2014/main" id="{A5413B34-4548-479E-927E-1C9ED08F9284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52722F3-E0E6-45CF-9A92-6E0AE5A51658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72" name="任意多边形 43">
                  <a:extLst>
                    <a:ext uri="{FF2B5EF4-FFF2-40B4-BE49-F238E27FC236}">
                      <a16:creationId xmlns:a16="http://schemas.microsoft.com/office/drawing/2014/main" id="{DE4D88FA-2C11-49D4-B943-FB157BD3CA83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 44">
                  <a:extLst>
                    <a:ext uri="{FF2B5EF4-FFF2-40B4-BE49-F238E27FC236}">
                      <a16:creationId xmlns:a16="http://schemas.microsoft.com/office/drawing/2014/main" id="{8E6A6F80-AA06-4658-8F14-F070B54B9C8F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45">
                  <a:extLst>
                    <a:ext uri="{FF2B5EF4-FFF2-40B4-BE49-F238E27FC236}">
                      <a16:creationId xmlns:a16="http://schemas.microsoft.com/office/drawing/2014/main" id="{7FB6FB42-A408-4229-92E6-26223A60F4A0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46">
                  <a:extLst>
                    <a:ext uri="{FF2B5EF4-FFF2-40B4-BE49-F238E27FC236}">
                      <a16:creationId xmlns:a16="http://schemas.microsoft.com/office/drawing/2014/main" id="{7B6DDF85-1E95-40C8-A20F-B0E31CFD20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47">
                  <a:extLst>
                    <a:ext uri="{FF2B5EF4-FFF2-40B4-BE49-F238E27FC236}">
                      <a16:creationId xmlns:a16="http://schemas.microsoft.com/office/drawing/2014/main" id="{F66E3D08-2929-4651-A3D4-F5C0DBF8D0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48">
                  <a:extLst>
                    <a:ext uri="{FF2B5EF4-FFF2-40B4-BE49-F238E27FC236}">
                      <a16:creationId xmlns:a16="http://schemas.microsoft.com/office/drawing/2014/main" id="{6A73574A-C232-4348-86ED-C4E3A79527B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 49">
                  <a:extLst>
                    <a:ext uri="{FF2B5EF4-FFF2-40B4-BE49-F238E27FC236}">
                      <a16:creationId xmlns:a16="http://schemas.microsoft.com/office/drawing/2014/main" id="{5E6E75A6-1CE4-4601-AC49-08BA7E633FF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50">
                  <a:extLst>
                    <a:ext uri="{FF2B5EF4-FFF2-40B4-BE49-F238E27FC236}">
                      <a16:creationId xmlns:a16="http://schemas.microsoft.com/office/drawing/2014/main" id="{49B276ED-C819-4016-AC51-286350D8DA92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51">
                  <a:extLst>
                    <a:ext uri="{FF2B5EF4-FFF2-40B4-BE49-F238E27FC236}">
                      <a16:creationId xmlns:a16="http://schemas.microsoft.com/office/drawing/2014/main" id="{C29EFB90-8896-4343-80DE-0B77E13AFB73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52">
                  <a:extLst>
                    <a:ext uri="{FF2B5EF4-FFF2-40B4-BE49-F238E27FC236}">
                      <a16:creationId xmlns:a16="http://schemas.microsoft.com/office/drawing/2014/main" id="{310F5BE0-B3D1-4EA5-9740-47EF3926F474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53">
                  <a:extLst>
                    <a:ext uri="{FF2B5EF4-FFF2-40B4-BE49-F238E27FC236}">
                      <a16:creationId xmlns:a16="http://schemas.microsoft.com/office/drawing/2014/main" id="{7227A0FC-7219-4EFC-9140-3ADA4253922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 54">
                  <a:extLst>
                    <a:ext uri="{FF2B5EF4-FFF2-40B4-BE49-F238E27FC236}">
                      <a16:creationId xmlns:a16="http://schemas.microsoft.com/office/drawing/2014/main" id="{7171078D-13B5-411B-87C5-0DE66F7D928A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55">
                  <a:extLst>
                    <a:ext uri="{FF2B5EF4-FFF2-40B4-BE49-F238E27FC236}">
                      <a16:creationId xmlns:a16="http://schemas.microsoft.com/office/drawing/2014/main" id="{45F7F15F-08DB-465D-A398-0B81DDB82EA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09" name="图形 208" descr="男人群">
            <a:extLst>
              <a:ext uri="{FF2B5EF4-FFF2-40B4-BE49-F238E27FC236}">
                <a16:creationId xmlns:a16="http://schemas.microsoft.com/office/drawing/2014/main" id="{75CDA21A-9CC0-49E3-8FF4-DB9B4C42A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2839377"/>
            <a:ext cx="544069" cy="544069"/>
          </a:xfrm>
          <a:prstGeom prst="rect">
            <a:avLst/>
          </a:prstGeom>
        </p:spPr>
      </p:pic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928B2266-B7E1-4AA9-9425-EB788B597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857438"/>
            <a:ext cx="526314" cy="526314"/>
          </a:xfrm>
          <a:prstGeom prst="rect">
            <a:avLst/>
          </a:prstGeom>
        </p:spPr>
      </p:pic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B2362D7A-09A3-49DF-AECD-0BB2B7166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444662"/>
            <a:ext cx="526314" cy="526314"/>
          </a:xfrm>
          <a:prstGeom prst="rect">
            <a:avLst/>
          </a:prstGeom>
        </p:spPr>
      </p:pic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229716C-CC0F-4AAA-AB39-70F1BF90D832}"/>
              </a:ext>
            </a:extLst>
          </p:cNvPr>
          <p:cNvGrpSpPr/>
          <p:nvPr/>
        </p:nvGrpSpPr>
        <p:grpSpPr>
          <a:xfrm>
            <a:off x="3227060" y="2854237"/>
            <a:ext cx="564611" cy="658408"/>
            <a:chOff x="3227060" y="3935252"/>
            <a:chExt cx="564611" cy="658408"/>
          </a:xfrm>
        </p:grpSpPr>
        <p:pic>
          <p:nvPicPr>
            <p:cNvPr id="213" name="图形 212" descr="服务器">
              <a:extLst>
                <a:ext uri="{FF2B5EF4-FFF2-40B4-BE49-F238E27FC236}">
                  <a16:creationId xmlns:a16="http://schemas.microsoft.com/office/drawing/2014/main" id="{425A1597-3947-4D49-87A7-DD28B7CD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53244E5A-625B-42FC-B115-AA010CCD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9B7CEC8-F63D-4CB6-95EA-5CE1550117A7}"/>
              </a:ext>
            </a:extLst>
          </p:cNvPr>
          <p:cNvCxnSpPr>
            <a:stCxn id="213" idx="3"/>
            <a:endCxn id="27" idx="1"/>
          </p:cNvCxnSpPr>
          <p:nvPr/>
        </p:nvCxnSpPr>
        <p:spPr>
          <a:xfrm flipV="1">
            <a:off x="3759129" y="2557014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3C64139-0D6D-4CFE-97DA-A20CD47DAAC0}"/>
              </a:ext>
            </a:extLst>
          </p:cNvPr>
          <p:cNvCxnSpPr>
            <a:cxnSpLocks/>
            <a:stCxn id="213" idx="3"/>
            <a:endCxn id="210" idx="1"/>
          </p:cNvCxnSpPr>
          <p:nvPr/>
        </p:nvCxnSpPr>
        <p:spPr>
          <a:xfrm>
            <a:off x="3759129" y="3117394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FB6C248-DE2D-48A8-9DFE-D4C2D90E2200}"/>
              </a:ext>
            </a:extLst>
          </p:cNvPr>
          <p:cNvCxnSpPr>
            <a:cxnSpLocks/>
            <a:stCxn id="213" idx="3"/>
            <a:endCxn id="211" idx="1"/>
          </p:cNvCxnSpPr>
          <p:nvPr/>
        </p:nvCxnSpPr>
        <p:spPr>
          <a:xfrm>
            <a:off x="3759129" y="3117394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17BE4E2-B0A0-4471-BA99-B491D774634A}"/>
              </a:ext>
            </a:extLst>
          </p:cNvPr>
          <p:cNvSpPr txBox="1"/>
          <p:nvPr/>
        </p:nvSpPr>
        <p:spPr>
          <a:xfrm>
            <a:off x="3137698" y="351354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045D9C-B53A-4AD4-A523-A74E706DEBE8}"/>
              </a:ext>
            </a:extLst>
          </p:cNvPr>
          <p:cNvCxnSpPr>
            <a:cxnSpLocks/>
            <a:stCxn id="23" idx="3"/>
            <a:endCxn id="224" idx="1"/>
          </p:cNvCxnSpPr>
          <p:nvPr/>
        </p:nvCxnSpPr>
        <p:spPr>
          <a:xfrm>
            <a:off x="5565900" y="3128537"/>
            <a:ext cx="3211638" cy="4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F5B10C28-E151-45CF-9365-48A8551C0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2079131"/>
            <a:ext cx="988805" cy="189583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7E614C90-DC4F-4DE5-8419-3BEF76C5E594}"/>
              </a:ext>
            </a:extLst>
          </p:cNvPr>
          <p:cNvSpPr txBox="1"/>
          <p:nvPr/>
        </p:nvSpPr>
        <p:spPr>
          <a:xfrm>
            <a:off x="6690806" y="3450215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AE39C3-48D6-4BAC-A287-45A4176D88A0}"/>
              </a:ext>
            </a:extLst>
          </p:cNvPr>
          <p:cNvSpPr txBox="1"/>
          <p:nvPr/>
        </p:nvSpPr>
        <p:spPr>
          <a:xfrm>
            <a:off x="8473355" y="439799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D71993D-D111-41CF-830A-E2F8481DEE96}"/>
              </a:ext>
            </a:extLst>
          </p:cNvPr>
          <p:cNvSpPr txBox="1"/>
          <p:nvPr/>
        </p:nvSpPr>
        <p:spPr>
          <a:xfrm>
            <a:off x="4334663" y="4449248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4" name="图形 223" descr="服务器">
            <a:extLst>
              <a:ext uri="{FF2B5EF4-FFF2-40B4-BE49-F238E27FC236}">
                <a16:creationId xmlns:a16="http://schemas.microsoft.com/office/drawing/2014/main" id="{53E5111A-9389-4E75-9087-BBDE4245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7538" y="3269412"/>
            <a:ext cx="544856" cy="544856"/>
          </a:xfrm>
          <a:prstGeom prst="rect">
            <a:avLst/>
          </a:prstGeom>
        </p:spPr>
      </p:pic>
      <p:sp>
        <p:nvSpPr>
          <p:cNvPr id="225" name="文本框 224">
            <a:extLst>
              <a:ext uri="{FF2B5EF4-FFF2-40B4-BE49-F238E27FC236}">
                <a16:creationId xmlns:a16="http://schemas.microsoft.com/office/drawing/2014/main" id="{27C77D82-3BC2-46C0-969F-40C9560588D9}"/>
              </a:ext>
            </a:extLst>
          </p:cNvPr>
          <p:cNvSpPr txBox="1"/>
          <p:nvPr/>
        </p:nvSpPr>
        <p:spPr>
          <a:xfrm>
            <a:off x="9167410" y="260900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72F98BB3-5338-46BE-8CA5-9AC7BE139FC8}"/>
              </a:ext>
            </a:extLst>
          </p:cNvPr>
          <p:cNvSpPr txBox="1"/>
          <p:nvPr/>
        </p:nvSpPr>
        <p:spPr>
          <a:xfrm>
            <a:off x="9167410" y="34088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60EFA3-DC78-4150-A7B1-029940DA0DBE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5565900" y="2760200"/>
            <a:ext cx="3211638" cy="36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88919C4-4931-4064-8E74-99587E9283CB}"/>
              </a:ext>
            </a:extLst>
          </p:cNvPr>
          <p:cNvSpPr txBox="1"/>
          <p:nvPr/>
        </p:nvSpPr>
        <p:spPr>
          <a:xfrm>
            <a:off x="3047977" y="257717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/item/10001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BDAFF77C-FCC7-4F88-B889-5B2422FD261C}"/>
              </a:ext>
            </a:extLst>
          </p:cNvPr>
          <p:cNvSpPr txBox="1"/>
          <p:nvPr/>
        </p:nvSpPr>
        <p:spPr>
          <a:xfrm>
            <a:off x="7805372" y="2507022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10001 = {..}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B8E32400-DBF2-4306-A7F3-D901198B595D}"/>
              </a:ext>
            </a:extLst>
          </p:cNvPr>
          <p:cNvSpPr txBox="1"/>
          <p:nvPr/>
        </p:nvSpPr>
        <p:spPr>
          <a:xfrm>
            <a:off x="6940796" y="4921093"/>
            <a:ext cx="3827798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tomcat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集群配置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upstream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tomcat-cluster{</a:t>
            </a:r>
          </a:p>
          <a:p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D1AE7A0-FB2F-4299-A8E1-DDDACDF2C905}"/>
              </a:ext>
            </a:extLst>
          </p:cNvPr>
          <p:cNvSpPr txBox="1"/>
          <p:nvPr/>
        </p:nvSpPr>
        <p:spPr>
          <a:xfrm>
            <a:off x="782321" y="4926676"/>
            <a:ext cx="5008478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反向代理配置，将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/item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路径的请求代理到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tomcat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集群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/item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proxy_pass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			   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0DA00F-B712-4191-BB60-97746A38D4A6}"/>
              </a:ext>
            </a:extLst>
          </p:cNvPr>
          <p:cNvSpPr txBox="1"/>
          <p:nvPr/>
        </p:nvSpPr>
        <p:spPr>
          <a:xfrm>
            <a:off x="2476237" y="557912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http://tomcat-cluster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670C3B2-8827-434F-866B-3E4124C01EB7}"/>
              </a:ext>
            </a:extLst>
          </p:cNvPr>
          <p:cNvSpPr txBox="1"/>
          <p:nvPr/>
        </p:nvSpPr>
        <p:spPr>
          <a:xfrm>
            <a:off x="2456169" y="5609902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http://192.168.150.1:8081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C5E7E3F-97F0-4AEB-BF7D-EF0850C7D286}"/>
              </a:ext>
            </a:extLst>
          </p:cNvPr>
          <p:cNvSpPr txBox="1"/>
          <p:nvPr/>
        </p:nvSpPr>
        <p:spPr>
          <a:xfrm>
            <a:off x="7373362" y="534017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hash $request_uri;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9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8" grpId="0"/>
      <p:bldP spid="229" grpId="0" animBg="1"/>
      <p:bldP spid="230" grpId="0" animBg="1"/>
      <p:bldP spid="8" grpId="0"/>
      <p:bldP spid="231" grpId="0"/>
      <p:bldP spid="231" grpId="1"/>
      <p:bldP spid="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JVM</a:t>
            </a:r>
            <a:r>
              <a:rPr lang="zh-CN" altLang="en-US"/>
              <a:t>进程缓存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语法入门</a:t>
            </a:r>
            <a:endParaRPr lang="en-US" altLang="zh-CN"/>
          </a:p>
          <a:p>
            <a:r>
              <a:rPr lang="zh-CN" altLang="en-US"/>
              <a:t>多级缓存</a:t>
            </a:r>
            <a:endParaRPr lang="en-US" altLang="zh-CN"/>
          </a:p>
          <a:p>
            <a:r>
              <a:rPr lang="zh-CN" altLang="en-US"/>
              <a:t>缓存同步策略</a:t>
            </a:r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Redis</a:t>
            </a:r>
            <a:r>
              <a:rPr lang="zh-CN" altLang="en-US" sz="1600">
                <a:solidFill>
                  <a:srgbClr val="AD2B26"/>
                </a:solidFill>
              </a:rPr>
              <a:t>缓存预热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>
                <a:solidFill>
                  <a:srgbClr val="48504F"/>
                </a:solidFill>
              </a:rPr>
              <a:t>查询</a:t>
            </a:r>
            <a:r>
              <a:rPr lang="en-US" altLang="zh-CN" sz="1600">
                <a:solidFill>
                  <a:srgbClr val="48504F"/>
                </a:solidFill>
              </a:rPr>
              <a:t>Redis</a:t>
            </a:r>
            <a:r>
              <a:rPr lang="zh-CN" altLang="en-US" sz="1600">
                <a:solidFill>
                  <a:srgbClr val="48504F"/>
                </a:solidFill>
              </a:rPr>
              <a:t>缓存</a:t>
            </a:r>
            <a:endParaRPr lang="en-US" altLang="zh-CN" sz="1600">
              <a:solidFill>
                <a:srgbClr val="48504F"/>
              </a:solidFill>
            </a:endParaRPr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5229153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redis</a:t>
            </a:r>
            <a:r>
              <a:rPr lang="zh-CN" altLang="en-US"/>
              <a:t>缓存的需求</a:t>
            </a:r>
          </a:p>
        </p:txBody>
      </p:sp>
      <p:pic>
        <p:nvPicPr>
          <p:cNvPr id="432" name="图形 431" descr="数据库">
            <a:extLst>
              <a:ext uri="{FF2B5EF4-FFF2-40B4-BE49-F238E27FC236}">
                <a16:creationId xmlns:a16="http://schemas.microsoft.com/office/drawing/2014/main" id="{FF47E021-E861-42F6-8416-0A63A3322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24108E2A-DDA5-46F8-97DF-D8B44D7BC271}"/>
              </a:ext>
            </a:extLst>
          </p:cNvPr>
          <p:cNvCxnSpPr>
            <a:endCxn id="432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文本框 433">
            <a:extLst>
              <a:ext uri="{FF2B5EF4-FFF2-40B4-BE49-F238E27FC236}">
                <a16:creationId xmlns:a16="http://schemas.microsoft.com/office/drawing/2014/main" id="{328EBFD3-A80E-4C40-932A-173F637CBA30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35" name="图片 434">
            <a:extLst>
              <a:ext uri="{FF2B5EF4-FFF2-40B4-BE49-F238E27FC236}">
                <a16:creationId xmlns:a16="http://schemas.microsoft.com/office/drawing/2014/main" id="{19A7DBCB-59D2-4A0B-88E5-F206B86C0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5A50B36A-CF39-4EC7-ABD1-72C8D1C7129A}"/>
              </a:ext>
            </a:extLst>
          </p:cNvPr>
          <p:cNvCxnSpPr>
            <a:cxnSpLocks/>
            <a:stCxn id="440" idx="3"/>
            <a:endCxn id="435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>
            <a:extLst>
              <a:ext uri="{FF2B5EF4-FFF2-40B4-BE49-F238E27FC236}">
                <a16:creationId xmlns:a16="http://schemas.microsoft.com/office/drawing/2014/main" id="{1A414E88-00B7-457C-A976-F48F232B37D4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521EA4D-9EE6-478E-B480-407AF0A1BBD8}"/>
              </a:ext>
            </a:extLst>
          </p:cNvPr>
          <p:cNvSpPr txBox="1"/>
          <p:nvPr/>
        </p:nvSpPr>
        <p:spPr>
          <a:xfrm>
            <a:off x="6039752" y="3974425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0" name="矩形: 圆角 439">
            <a:extLst>
              <a:ext uri="{FF2B5EF4-FFF2-40B4-BE49-F238E27FC236}">
                <a16:creationId xmlns:a16="http://schemas.microsoft.com/office/drawing/2014/main" id="{A4BA56C1-B41F-4995-9735-B7AE7144ECED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1" name="图形 440" descr="Internet">
            <a:extLst>
              <a:ext uri="{FF2B5EF4-FFF2-40B4-BE49-F238E27FC236}">
                <a16:creationId xmlns:a16="http://schemas.microsoft.com/office/drawing/2014/main" id="{175A13F4-7D1A-40E5-8B8F-6C869DB07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42" name="矩形: 圆角 441">
            <a:extLst>
              <a:ext uri="{FF2B5EF4-FFF2-40B4-BE49-F238E27FC236}">
                <a16:creationId xmlns:a16="http://schemas.microsoft.com/office/drawing/2014/main" id="{D8FC1A73-B4DF-43DF-9F13-FC7A81C8902F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7AE0D048-4AF8-4267-AB57-18AD94053266}"/>
              </a:ext>
            </a:extLst>
          </p:cNvPr>
          <p:cNvCxnSpPr>
            <a:cxnSpLocks/>
            <a:stCxn id="626" idx="3"/>
            <a:endCxn id="442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4" name="图形 443" descr="服务器">
            <a:extLst>
              <a:ext uri="{FF2B5EF4-FFF2-40B4-BE49-F238E27FC236}">
                <a16:creationId xmlns:a16="http://schemas.microsoft.com/office/drawing/2014/main" id="{48B931A1-4CA6-449C-BDCC-59BA187C2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D0E0CA92-46AD-4426-A60E-5286DF1D50CB}"/>
              </a:ext>
            </a:extLst>
          </p:cNvPr>
          <p:cNvCxnSpPr>
            <a:cxnSpLocks/>
            <a:stCxn id="442" idx="3"/>
            <a:endCxn id="630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0D37B426-C43A-4006-96AE-9574B1192FAB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48" name="任意多边形 2">
              <a:extLst>
                <a:ext uri="{FF2B5EF4-FFF2-40B4-BE49-F238E27FC236}">
                  <a16:creationId xmlns:a16="http://schemas.microsoft.com/office/drawing/2014/main" id="{40442B65-C570-41E5-B40B-8269936C64BD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245346DB-3BDF-4980-8272-9830C6BB8C5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50" name="任意多边形 4">
                <a:extLst>
                  <a:ext uri="{FF2B5EF4-FFF2-40B4-BE49-F238E27FC236}">
                    <a16:creationId xmlns:a16="http://schemas.microsoft.com/office/drawing/2014/main" id="{9D47DBF4-0FAC-4BF7-892E-33E3CFE8A0D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1" name="任意多边形 5">
                <a:extLst>
                  <a:ext uri="{FF2B5EF4-FFF2-40B4-BE49-F238E27FC236}">
                    <a16:creationId xmlns:a16="http://schemas.microsoft.com/office/drawing/2014/main" id="{F5E81ADA-7D3E-45CA-960E-4716E568F683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2" name="任意多边形 6">
                <a:extLst>
                  <a:ext uri="{FF2B5EF4-FFF2-40B4-BE49-F238E27FC236}">
                    <a16:creationId xmlns:a16="http://schemas.microsoft.com/office/drawing/2014/main" id="{DDB049CE-F7A4-4262-AE5E-9CE06EB521C9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3" name="任意多边形 7">
                <a:extLst>
                  <a:ext uri="{FF2B5EF4-FFF2-40B4-BE49-F238E27FC236}">
                    <a16:creationId xmlns:a16="http://schemas.microsoft.com/office/drawing/2014/main" id="{FCDBCA28-77DC-48D9-AF18-14B14FE62DB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 8">
                <a:extLst>
                  <a:ext uri="{FF2B5EF4-FFF2-40B4-BE49-F238E27FC236}">
                    <a16:creationId xmlns:a16="http://schemas.microsoft.com/office/drawing/2014/main" id="{6BB3E782-523B-4DB3-A58C-73B5511AF7A2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 9">
                <a:extLst>
                  <a:ext uri="{FF2B5EF4-FFF2-40B4-BE49-F238E27FC236}">
                    <a16:creationId xmlns:a16="http://schemas.microsoft.com/office/drawing/2014/main" id="{C673D0AE-850A-43CE-A461-BBECD0DDF8F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6" name="任意多边形 10">
                <a:extLst>
                  <a:ext uri="{FF2B5EF4-FFF2-40B4-BE49-F238E27FC236}">
                    <a16:creationId xmlns:a16="http://schemas.microsoft.com/office/drawing/2014/main" id="{7E43A4E4-C10F-45CB-9D77-AA463ED9B346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7" name="任意多边形 11">
                <a:extLst>
                  <a:ext uri="{FF2B5EF4-FFF2-40B4-BE49-F238E27FC236}">
                    <a16:creationId xmlns:a16="http://schemas.microsoft.com/office/drawing/2014/main" id="{CDCD4E42-4779-4926-A19A-8F3131147854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8" name="任意多边形 12">
                <a:extLst>
                  <a:ext uri="{FF2B5EF4-FFF2-40B4-BE49-F238E27FC236}">
                    <a16:creationId xmlns:a16="http://schemas.microsoft.com/office/drawing/2014/main" id="{2C507DB7-0C22-4D7D-9353-6A13D54AF7D5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 13">
                <a:extLst>
                  <a:ext uri="{FF2B5EF4-FFF2-40B4-BE49-F238E27FC236}">
                    <a16:creationId xmlns:a16="http://schemas.microsoft.com/office/drawing/2014/main" id="{CF2B1832-BE42-4DBE-B9DC-0AAB2CCEE6BF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任意多边形 14">
                <a:extLst>
                  <a:ext uri="{FF2B5EF4-FFF2-40B4-BE49-F238E27FC236}">
                    <a16:creationId xmlns:a16="http://schemas.microsoft.com/office/drawing/2014/main" id="{E8A34E43-C3B9-4051-95D0-AFE6E9B540FB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1" name="任意多边形 15">
                <a:extLst>
                  <a:ext uri="{FF2B5EF4-FFF2-40B4-BE49-F238E27FC236}">
                    <a16:creationId xmlns:a16="http://schemas.microsoft.com/office/drawing/2014/main" id="{9CED8E68-7E67-4D8C-9CC9-17EA6EB390FE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 16">
                <a:extLst>
                  <a:ext uri="{FF2B5EF4-FFF2-40B4-BE49-F238E27FC236}">
                    <a16:creationId xmlns:a16="http://schemas.microsoft.com/office/drawing/2014/main" id="{F0DCC492-468A-413D-A568-1711239A7232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77118212-81BB-41FE-AE42-9F34D5083A6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624" name="任意多边形 178">
                  <a:extLst>
                    <a:ext uri="{FF2B5EF4-FFF2-40B4-BE49-F238E27FC236}">
                      <a16:creationId xmlns:a16="http://schemas.microsoft.com/office/drawing/2014/main" id="{2E3F7EFA-8F38-4BA6-ACD3-B3756C0AE634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5" name="任意多边形 179">
                  <a:extLst>
                    <a:ext uri="{FF2B5EF4-FFF2-40B4-BE49-F238E27FC236}">
                      <a16:creationId xmlns:a16="http://schemas.microsoft.com/office/drawing/2014/main" id="{82E96CB2-0D75-403C-B572-562D64D7CB79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8EB81492-8757-427E-9B5C-8AAB164093D5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622" name="任意多边形 176">
                  <a:extLst>
                    <a:ext uri="{FF2B5EF4-FFF2-40B4-BE49-F238E27FC236}">
                      <a16:creationId xmlns:a16="http://schemas.microsoft.com/office/drawing/2014/main" id="{C91FCBC5-4D3A-434F-8C5B-3962869E5616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3" name="任意多边形 177">
                  <a:extLst>
                    <a:ext uri="{FF2B5EF4-FFF2-40B4-BE49-F238E27FC236}">
                      <a16:creationId xmlns:a16="http://schemas.microsoft.com/office/drawing/2014/main" id="{9117251E-E733-4012-B68E-32024B952C55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5" name="任意多边形 19">
                <a:extLst>
                  <a:ext uri="{FF2B5EF4-FFF2-40B4-BE49-F238E27FC236}">
                    <a16:creationId xmlns:a16="http://schemas.microsoft.com/office/drawing/2014/main" id="{0C2EA5D1-6235-4468-A4AA-DF38429A6FCE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6" name="任意多边形 20">
                <a:extLst>
                  <a:ext uri="{FF2B5EF4-FFF2-40B4-BE49-F238E27FC236}">
                    <a16:creationId xmlns:a16="http://schemas.microsoft.com/office/drawing/2014/main" id="{C786CF10-AA14-498F-BA1D-B733F04F17EA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7" name="任意多边形 21">
                <a:extLst>
                  <a:ext uri="{FF2B5EF4-FFF2-40B4-BE49-F238E27FC236}">
                    <a16:creationId xmlns:a16="http://schemas.microsoft.com/office/drawing/2014/main" id="{584BA230-2F1A-4319-B8E4-BA2D842A0FE4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9F8BF4B6-D76A-4D3D-8A4A-FA90FE5C5333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618" name="任意多边形 172">
                  <a:extLst>
                    <a:ext uri="{FF2B5EF4-FFF2-40B4-BE49-F238E27FC236}">
                      <a16:creationId xmlns:a16="http://schemas.microsoft.com/office/drawing/2014/main" id="{4E71DFAF-3CAA-4B8E-8635-47B1C5BAC531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9" name="任意多边形 173">
                  <a:extLst>
                    <a:ext uri="{FF2B5EF4-FFF2-40B4-BE49-F238E27FC236}">
                      <a16:creationId xmlns:a16="http://schemas.microsoft.com/office/drawing/2014/main" id="{72F004B3-25A6-4BCD-98F1-454A76DE482D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0" name="任意多边形 174">
                  <a:extLst>
                    <a:ext uri="{FF2B5EF4-FFF2-40B4-BE49-F238E27FC236}">
                      <a16:creationId xmlns:a16="http://schemas.microsoft.com/office/drawing/2014/main" id="{224BCE8A-F7FF-427B-910B-64355BE010A3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1" name="任意多边形 175">
                  <a:extLst>
                    <a:ext uri="{FF2B5EF4-FFF2-40B4-BE49-F238E27FC236}">
                      <a16:creationId xmlns:a16="http://schemas.microsoft.com/office/drawing/2014/main" id="{FCEDCA1B-B67B-4A3E-AC57-03ED95B27CF2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CF0B29CF-FB65-4E1D-B299-631E1D658707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602" name="任意多边形 156">
                  <a:extLst>
                    <a:ext uri="{FF2B5EF4-FFF2-40B4-BE49-F238E27FC236}">
                      <a16:creationId xmlns:a16="http://schemas.microsoft.com/office/drawing/2014/main" id="{73B4CF32-8519-46CD-A703-ED47CA4929A9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任意多边形 157">
                  <a:extLst>
                    <a:ext uri="{FF2B5EF4-FFF2-40B4-BE49-F238E27FC236}">
                      <a16:creationId xmlns:a16="http://schemas.microsoft.com/office/drawing/2014/main" id="{42929A23-4932-4672-B00B-D483057D61A3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 158">
                  <a:extLst>
                    <a:ext uri="{FF2B5EF4-FFF2-40B4-BE49-F238E27FC236}">
                      <a16:creationId xmlns:a16="http://schemas.microsoft.com/office/drawing/2014/main" id="{9C36B976-7C59-4FD3-86EE-406027AC5B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5" name="任意多边形 159">
                  <a:extLst>
                    <a:ext uri="{FF2B5EF4-FFF2-40B4-BE49-F238E27FC236}">
                      <a16:creationId xmlns:a16="http://schemas.microsoft.com/office/drawing/2014/main" id="{6CFF64EB-0B6A-473A-9D46-222BA8E205CA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6" name="任意多边形 160">
                  <a:extLst>
                    <a:ext uri="{FF2B5EF4-FFF2-40B4-BE49-F238E27FC236}">
                      <a16:creationId xmlns:a16="http://schemas.microsoft.com/office/drawing/2014/main" id="{B42F2198-ABB5-4F4F-B908-11D5C46135FA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7" name="任意多边形 161">
                  <a:extLst>
                    <a:ext uri="{FF2B5EF4-FFF2-40B4-BE49-F238E27FC236}">
                      <a16:creationId xmlns:a16="http://schemas.microsoft.com/office/drawing/2014/main" id="{A201FE84-245A-439E-9CCE-0C985D89ADD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 162">
                  <a:extLst>
                    <a:ext uri="{FF2B5EF4-FFF2-40B4-BE49-F238E27FC236}">
                      <a16:creationId xmlns:a16="http://schemas.microsoft.com/office/drawing/2014/main" id="{38CDF883-F2CC-4358-ACDB-FE860F31CF6F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9" name="任意多边形 163">
                  <a:extLst>
                    <a:ext uri="{FF2B5EF4-FFF2-40B4-BE49-F238E27FC236}">
                      <a16:creationId xmlns:a16="http://schemas.microsoft.com/office/drawing/2014/main" id="{FABACA00-23AE-4AA6-B608-24BCD4A4A4F7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0" name="任意多边形 164">
                  <a:extLst>
                    <a:ext uri="{FF2B5EF4-FFF2-40B4-BE49-F238E27FC236}">
                      <a16:creationId xmlns:a16="http://schemas.microsoft.com/office/drawing/2014/main" id="{BDC953B7-864D-4C29-B4C2-E71FAD30092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1" name="任意多边形 165">
                  <a:extLst>
                    <a:ext uri="{FF2B5EF4-FFF2-40B4-BE49-F238E27FC236}">
                      <a16:creationId xmlns:a16="http://schemas.microsoft.com/office/drawing/2014/main" id="{5CAF943F-88AF-46BA-A661-005BCB5C9059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2" name="任意多边形 166">
                  <a:extLst>
                    <a:ext uri="{FF2B5EF4-FFF2-40B4-BE49-F238E27FC236}">
                      <a16:creationId xmlns:a16="http://schemas.microsoft.com/office/drawing/2014/main" id="{23645CCC-02EE-45DF-83DE-F4DB8C79AE2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3" name="任意多边形 167">
                  <a:extLst>
                    <a:ext uri="{FF2B5EF4-FFF2-40B4-BE49-F238E27FC236}">
                      <a16:creationId xmlns:a16="http://schemas.microsoft.com/office/drawing/2014/main" id="{DA77920A-71E4-46BD-9BDB-A97649B99DA2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4" name="任意多边形 168">
                  <a:extLst>
                    <a:ext uri="{FF2B5EF4-FFF2-40B4-BE49-F238E27FC236}">
                      <a16:creationId xmlns:a16="http://schemas.microsoft.com/office/drawing/2014/main" id="{672077BB-9531-412A-A641-425403202876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5" name="任意多边形 169">
                  <a:extLst>
                    <a:ext uri="{FF2B5EF4-FFF2-40B4-BE49-F238E27FC236}">
                      <a16:creationId xmlns:a16="http://schemas.microsoft.com/office/drawing/2014/main" id="{473BDAF3-7E15-45A7-99BB-258BAAD928B7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6" name="任意多边形 170">
                  <a:extLst>
                    <a:ext uri="{FF2B5EF4-FFF2-40B4-BE49-F238E27FC236}">
                      <a16:creationId xmlns:a16="http://schemas.microsoft.com/office/drawing/2014/main" id="{DD9B1682-C76D-4A05-ACD3-4AB096F2C092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7" name="任意多边形 171">
                  <a:extLst>
                    <a:ext uri="{FF2B5EF4-FFF2-40B4-BE49-F238E27FC236}">
                      <a16:creationId xmlns:a16="http://schemas.microsoft.com/office/drawing/2014/main" id="{64FA3D10-3C39-407D-897F-3940212C3CF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A9DA0AA8-4A5D-458A-828B-7842191EA3A3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94" name="任意多边形 148">
                  <a:extLst>
                    <a:ext uri="{FF2B5EF4-FFF2-40B4-BE49-F238E27FC236}">
                      <a16:creationId xmlns:a16="http://schemas.microsoft.com/office/drawing/2014/main" id="{6CB034E8-2ADD-45EB-93E4-007D7EB4B9E3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95" name="组合 594">
                  <a:extLst>
                    <a:ext uri="{FF2B5EF4-FFF2-40B4-BE49-F238E27FC236}">
                      <a16:creationId xmlns:a16="http://schemas.microsoft.com/office/drawing/2014/main" id="{11EFC0FC-894D-4DCA-889D-56F44DCA4B92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96" name="组合 595">
                    <a:extLst>
                      <a:ext uri="{FF2B5EF4-FFF2-40B4-BE49-F238E27FC236}">
                        <a16:creationId xmlns:a16="http://schemas.microsoft.com/office/drawing/2014/main" id="{3D699819-5390-4A78-917B-F1DF68724A10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98" name="任意多边形 152">
                      <a:extLst>
                        <a:ext uri="{FF2B5EF4-FFF2-40B4-BE49-F238E27FC236}">
                          <a16:creationId xmlns:a16="http://schemas.microsoft.com/office/drawing/2014/main" id="{FA604D18-C9A9-4702-8347-CABC1DCD4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9" name="任意多边形 153">
                      <a:extLst>
                        <a:ext uri="{FF2B5EF4-FFF2-40B4-BE49-F238E27FC236}">
                          <a16:creationId xmlns:a16="http://schemas.microsoft.com/office/drawing/2014/main" id="{4C4DBC3B-24D2-404B-BCAD-B84F4DD5A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0" name="任意多边形 154">
                      <a:extLst>
                        <a:ext uri="{FF2B5EF4-FFF2-40B4-BE49-F238E27FC236}">
                          <a16:creationId xmlns:a16="http://schemas.microsoft.com/office/drawing/2014/main" id="{EE6047BA-0BE4-4F8E-91FA-B691D0CE8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1" name="任意多边形 155">
                      <a:extLst>
                        <a:ext uri="{FF2B5EF4-FFF2-40B4-BE49-F238E27FC236}">
                          <a16:creationId xmlns:a16="http://schemas.microsoft.com/office/drawing/2014/main" id="{59E64BB9-6938-4723-A3F7-0B9D0D5A5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97" name="任意多边形 151">
                    <a:extLst>
                      <a:ext uri="{FF2B5EF4-FFF2-40B4-BE49-F238E27FC236}">
                        <a16:creationId xmlns:a16="http://schemas.microsoft.com/office/drawing/2014/main" id="{E52DF157-D9ED-4BBF-B7E5-45B6BE81587C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944C9AB7-7941-4076-8C3A-786AA4C53ED5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89" name="任意多边形 143">
                  <a:extLst>
                    <a:ext uri="{FF2B5EF4-FFF2-40B4-BE49-F238E27FC236}">
                      <a16:creationId xmlns:a16="http://schemas.microsoft.com/office/drawing/2014/main" id="{635241E9-B6D4-42BC-B42B-345A970B646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0" name="任意多边形 144">
                  <a:extLst>
                    <a:ext uri="{FF2B5EF4-FFF2-40B4-BE49-F238E27FC236}">
                      <a16:creationId xmlns:a16="http://schemas.microsoft.com/office/drawing/2014/main" id="{28FA47FC-5FD7-471F-BAE9-32E3A7B2B3EB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45">
                  <a:extLst>
                    <a:ext uri="{FF2B5EF4-FFF2-40B4-BE49-F238E27FC236}">
                      <a16:creationId xmlns:a16="http://schemas.microsoft.com/office/drawing/2014/main" id="{0D2CBDCC-18E2-47EA-AC7B-FC077E897DB3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 146">
                  <a:extLst>
                    <a:ext uri="{FF2B5EF4-FFF2-40B4-BE49-F238E27FC236}">
                      <a16:creationId xmlns:a16="http://schemas.microsoft.com/office/drawing/2014/main" id="{E44D9EE5-63EE-4043-AB0E-5B68CDF78B16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47">
                  <a:extLst>
                    <a:ext uri="{FF2B5EF4-FFF2-40B4-BE49-F238E27FC236}">
                      <a16:creationId xmlns:a16="http://schemas.microsoft.com/office/drawing/2014/main" id="{7B235F8B-F5F2-44A0-9D4F-C848EFB60982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A772509E-4019-43DD-83D6-83A2C3524740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87" name="任意多边形 141">
                  <a:extLst>
                    <a:ext uri="{FF2B5EF4-FFF2-40B4-BE49-F238E27FC236}">
                      <a16:creationId xmlns:a16="http://schemas.microsoft.com/office/drawing/2014/main" id="{70E20779-31F4-4D49-9985-556B6E865B37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8" name="任意多边形 142">
                  <a:extLst>
                    <a:ext uri="{FF2B5EF4-FFF2-40B4-BE49-F238E27FC236}">
                      <a16:creationId xmlns:a16="http://schemas.microsoft.com/office/drawing/2014/main" id="{AD88FED0-FB62-4D60-966E-948518ABEC7C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231230D7-30CB-470E-8657-27862067FBB0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82" name="任意多边形 136">
                  <a:extLst>
                    <a:ext uri="{FF2B5EF4-FFF2-40B4-BE49-F238E27FC236}">
                      <a16:creationId xmlns:a16="http://schemas.microsoft.com/office/drawing/2014/main" id="{61EAD337-C1B0-4C96-B90E-D143C876D363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3" name="任意多边形 137">
                  <a:extLst>
                    <a:ext uri="{FF2B5EF4-FFF2-40B4-BE49-F238E27FC236}">
                      <a16:creationId xmlns:a16="http://schemas.microsoft.com/office/drawing/2014/main" id="{15FF4B64-EF68-4A3B-B3AB-3B64EFF3CCA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4" name="组合 583">
                  <a:extLst>
                    <a:ext uri="{FF2B5EF4-FFF2-40B4-BE49-F238E27FC236}">
                      <a16:creationId xmlns:a16="http://schemas.microsoft.com/office/drawing/2014/main" id="{077C7266-6549-4ED9-95DF-86F159FDF21B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85" name="任意多边形 139">
                    <a:extLst>
                      <a:ext uri="{FF2B5EF4-FFF2-40B4-BE49-F238E27FC236}">
                        <a16:creationId xmlns:a16="http://schemas.microsoft.com/office/drawing/2014/main" id="{C1D4556F-E63A-4DAC-B0A0-697E70D4BC6B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任意多边形 140">
                    <a:extLst>
                      <a:ext uri="{FF2B5EF4-FFF2-40B4-BE49-F238E27FC236}">
                        <a16:creationId xmlns:a16="http://schemas.microsoft.com/office/drawing/2014/main" id="{F8A21153-8E00-47DA-A672-0FA111F21A20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CD395974-F2FE-42AA-954B-521154C540CC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77" name="任意多边形 131">
                  <a:extLst>
                    <a:ext uri="{FF2B5EF4-FFF2-40B4-BE49-F238E27FC236}">
                      <a16:creationId xmlns:a16="http://schemas.microsoft.com/office/drawing/2014/main" id="{B3AB8E28-C48D-47C0-A60C-EBA52AD1BB67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8" name="组合 577">
                  <a:extLst>
                    <a:ext uri="{FF2B5EF4-FFF2-40B4-BE49-F238E27FC236}">
                      <a16:creationId xmlns:a16="http://schemas.microsoft.com/office/drawing/2014/main" id="{9CC51190-8BDD-4A7E-A6C4-6F076AAD39D0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79" name="任意多边形 133">
                    <a:extLst>
                      <a:ext uri="{FF2B5EF4-FFF2-40B4-BE49-F238E27FC236}">
                        <a16:creationId xmlns:a16="http://schemas.microsoft.com/office/drawing/2014/main" id="{80030D55-B9D4-4E80-AF97-5C4CE33F2282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任意多边形 134">
                    <a:extLst>
                      <a:ext uri="{FF2B5EF4-FFF2-40B4-BE49-F238E27FC236}">
                        <a16:creationId xmlns:a16="http://schemas.microsoft.com/office/drawing/2014/main" id="{9C8479D4-7294-46D4-A969-E973F2152BC0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任意多边形 135">
                    <a:extLst>
                      <a:ext uri="{FF2B5EF4-FFF2-40B4-BE49-F238E27FC236}">
                        <a16:creationId xmlns:a16="http://schemas.microsoft.com/office/drawing/2014/main" id="{DF923412-190E-4315-B0EB-ABAF9BF5DD0B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7A7ED092-17CD-4C4B-8AD8-D9438295954E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70" name="任意多边形 124">
                  <a:extLst>
                    <a:ext uri="{FF2B5EF4-FFF2-40B4-BE49-F238E27FC236}">
                      <a16:creationId xmlns:a16="http://schemas.microsoft.com/office/drawing/2014/main" id="{DA6828DA-4954-4FA3-8597-80864FD5C739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 125">
                  <a:extLst>
                    <a:ext uri="{FF2B5EF4-FFF2-40B4-BE49-F238E27FC236}">
                      <a16:creationId xmlns:a16="http://schemas.microsoft.com/office/drawing/2014/main" id="{0F303405-4020-4D0D-829D-6E57F98B0256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2" name="任意多边形 126">
                  <a:extLst>
                    <a:ext uri="{FF2B5EF4-FFF2-40B4-BE49-F238E27FC236}">
                      <a16:creationId xmlns:a16="http://schemas.microsoft.com/office/drawing/2014/main" id="{B72F5176-811B-4EBF-BE03-F4CBACE1898C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 127">
                  <a:extLst>
                    <a:ext uri="{FF2B5EF4-FFF2-40B4-BE49-F238E27FC236}">
                      <a16:creationId xmlns:a16="http://schemas.microsoft.com/office/drawing/2014/main" id="{7AE414E5-8507-45E9-B17A-6254994CC6FA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 128">
                  <a:extLst>
                    <a:ext uri="{FF2B5EF4-FFF2-40B4-BE49-F238E27FC236}">
                      <a16:creationId xmlns:a16="http://schemas.microsoft.com/office/drawing/2014/main" id="{8273D756-270B-49B4-89F6-9D95193A17CD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 129">
                  <a:extLst>
                    <a:ext uri="{FF2B5EF4-FFF2-40B4-BE49-F238E27FC236}">
                      <a16:creationId xmlns:a16="http://schemas.microsoft.com/office/drawing/2014/main" id="{179278F4-DF51-4FAF-8BE0-85F82AA2E372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30">
                  <a:extLst>
                    <a:ext uri="{FF2B5EF4-FFF2-40B4-BE49-F238E27FC236}">
                      <a16:creationId xmlns:a16="http://schemas.microsoft.com/office/drawing/2014/main" id="{64F5555E-EE18-4768-8A88-8A136CA4D870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5DF980EA-C4E5-4A9E-BB45-4935FA7F6AB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63" name="任意多边形 117">
                  <a:extLst>
                    <a:ext uri="{FF2B5EF4-FFF2-40B4-BE49-F238E27FC236}">
                      <a16:creationId xmlns:a16="http://schemas.microsoft.com/office/drawing/2014/main" id="{0F0AE5B7-BE51-4692-9089-C4F004508D08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4" name="任意多边形 118">
                  <a:extLst>
                    <a:ext uri="{FF2B5EF4-FFF2-40B4-BE49-F238E27FC236}">
                      <a16:creationId xmlns:a16="http://schemas.microsoft.com/office/drawing/2014/main" id="{7BC10A3E-B9A7-4F6F-9E36-AE03947D52CB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5" name="任意多边形 119">
                  <a:extLst>
                    <a:ext uri="{FF2B5EF4-FFF2-40B4-BE49-F238E27FC236}">
                      <a16:creationId xmlns:a16="http://schemas.microsoft.com/office/drawing/2014/main" id="{9F371306-7DEA-49EE-837F-AE40FF3F78A3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6" name="任意多边形 120">
                  <a:extLst>
                    <a:ext uri="{FF2B5EF4-FFF2-40B4-BE49-F238E27FC236}">
                      <a16:creationId xmlns:a16="http://schemas.microsoft.com/office/drawing/2014/main" id="{A27004E0-438B-4F17-B7E8-BC0FC24F3035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7" name="任意多边形 121">
                  <a:extLst>
                    <a:ext uri="{FF2B5EF4-FFF2-40B4-BE49-F238E27FC236}">
                      <a16:creationId xmlns:a16="http://schemas.microsoft.com/office/drawing/2014/main" id="{EB861B07-9331-4890-8450-6A5361972E4D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8" name="任意多边形 122">
                  <a:extLst>
                    <a:ext uri="{FF2B5EF4-FFF2-40B4-BE49-F238E27FC236}">
                      <a16:creationId xmlns:a16="http://schemas.microsoft.com/office/drawing/2014/main" id="{CBC05FE9-DB08-4F5E-A380-A94596EAD0D2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9" name="任意多边形 123">
                  <a:extLst>
                    <a:ext uri="{FF2B5EF4-FFF2-40B4-BE49-F238E27FC236}">
                      <a16:creationId xmlns:a16="http://schemas.microsoft.com/office/drawing/2014/main" id="{EF95D89E-5BC3-4E44-9716-4B3C2BBC21A3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7" name="组合 476">
                <a:extLst>
                  <a:ext uri="{FF2B5EF4-FFF2-40B4-BE49-F238E27FC236}">
                    <a16:creationId xmlns:a16="http://schemas.microsoft.com/office/drawing/2014/main" id="{DE1D8EFB-58B0-4351-8FE2-DFBF9D6D235D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54" name="任意多边形 108">
                  <a:extLst>
                    <a:ext uri="{FF2B5EF4-FFF2-40B4-BE49-F238E27FC236}">
                      <a16:creationId xmlns:a16="http://schemas.microsoft.com/office/drawing/2014/main" id="{4D52568D-40D6-4EAE-8133-E9873E85D17B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 109">
                  <a:extLst>
                    <a:ext uri="{FF2B5EF4-FFF2-40B4-BE49-F238E27FC236}">
                      <a16:creationId xmlns:a16="http://schemas.microsoft.com/office/drawing/2014/main" id="{63B19574-CF9A-4446-BDF9-B9A803C98B73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 110">
                  <a:extLst>
                    <a:ext uri="{FF2B5EF4-FFF2-40B4-BE49-F238E27FC236}">
                      <a16:creationId xmlns:a16="http://schemas.microsoft.com/office/drawing/2014/main" id="{B83DDD0E-1F05-497A-8911-64E7A9666066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 111">
                  <a:extLst>
                    <a:ext uri="{FF2B5EF4-FFF2-40B4-BE49-F238E27FC236}">
                      <a16:creationId xmlns:a16="http://schemas.microsoft.com/office/drawing/2014/main" id="{462D56A8-33A8-4E58-99BB-A40F47C6E711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8" name="任意多边形 112">
                  <a:extLst>
                    <a:ext uri="{FF2B5EF4-FFF2-40B4-BE49-F238E27FC236}">
                      <a16:creationId xmlns:a16="http://schemas.microsoft.com/office/drawing/2014/main" id="{B72C6DAC-9EC4-4446-87F4-8C644F89CA43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9" name="组合 558">
                  <a:extLst>
                    <a:ext uri="{FF2B5EF4-FFF2-40B4-BE49-F238E27FC236}">
                      <a16:creationId xmlns:a16="http://schemas.microsoft.com/office/drawing/2014/main" id="{8F3A0A6D-B2D4-4944-8C56-FEDE00575282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61" name="任意多边形 115">
                    <a:extLst>
                      <a:ext uri="{FF2B5EF4-FFF2-40B4-BE49-F238E27FC236}">
                        <a16:creationId xmlns:a16="http://schemas.microsoft.com/office/drawing/2014/main" id="{ADBC073A-332A-4C0D-9100-19DA55FC9CBC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任意多边形 116">
                    <a:extLst>
                      <a:ext uri="{FF2B5EF4-FFF2-40B4-BE49-F238E27FC236}">
                        <a16:creationId xmlns:a16="http://schemas.microsoft.com/office/drawing/2014/main" id="{3EEA1F2E-1BA9-4FA6-8A7D-234CC2EAC5CA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0" name="任意多边形 114">
                  <a:extLst>
                    <a:ext uri="{FF2B5EF4-FFF2-40B4-BE49-F238E27FC236}">
                      <a16:creationId xmlns:a16="http://schemas.microsoft.com/office/drawing/2014/main" id="{76AD8B4A-6628-4F0F-9519-C2C3533B68AB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8" name="组合 477">
                <a:extLst>
                  <a:ext uri="{FF2B5EF4-FFF2-40B4-BE49-F238E27FC236}">
                    <a16:creationId xmlns:a16="http://schemas.microsoft.com/office/drawing/2014/main" id="{223CA172-6DA4-437F-8E11-14F63E108D4B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46" name="任意多边形 100">
                  <a:extLst>
                    <a:ext uri="{FF2B5EF4-FFF2-40B4-BE49-F238E27FC236}">
                      <a16:creationId xmlns:a16="http://schemas.microsoft.com/office/drawing/2014/main" id="{8ADDCEF2-8BA5-4239-9D65-64D97E30C3DA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F6A2BDC8-B7D8-4B47-AC45-D1C7D7FA2886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48" name="任意多边形 102">
                    <a:extLst>
                      <a:ext uri="{FF2B5EF4-FFF2-40B4-BE49-F238E27FC236}">
                        <a16:creationId xmlns:a16="http://schemas.microsoft.com/office/drawing/2014/main" id="{C34D3790-92ED-4253-A5CB-9FEAAFC6E6C3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任意多边形 103">
                    <a:extLst>
                      <a:ext uri="{FF2B5EF4-FFF2-40B4-BE49-F238E27FC236}">
                        <a16:creationId xmlns:a16="http://schemas.microsoft.com/office/drawing/2014/main" id="{CBA37CD7-56B2-46BD-89D7-52FCE559D0E7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04">
                    <a:extLst>
                      <a:ext uri="{FF2B5EF4-FFF2-40B4-BE49-F238E27FC236}">
                        <a16:creationId xmlns:a16="http://schemas.microsoft.com/office/drawing/2014/main" id="{A4AB340E-99D6-4DC6-9C5E-E43F16F4AA5F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任意多边形 105">
                    <a:extLst>
                      <a:ext uri="{FF2B5EF4-FFF2-40B4-BE49-F238E27FC236}">
                        <a16:creationId xmlns:a16="http://schemas.microsoft.com/office/drawing/2014/main" id="{9506835A-3103-4F54-B83B-C176640A576F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任意多边形 106">
                    <a:extLst>
                      <a:ext uri="{FF2B5EF4-FFF2-40B4-BE49-F238E27FC236}">
                        <a16:creationId xmlns:a16="http://schemas.microsoft.com/office/drawing/2014/main" id="{CF6F2731-B06B-482D-A160-C9ED99AC464F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任意多边形 107">
                    <a:extLst>
                      <a:ext uri="{FF2B5EF4-FFF2-40B4-BE49-F238E27FC236}">
                        <a16:creationId xmlns:a16="http://schemas.microsoft.com/office/drawing/2014/main" id="{78256DB0-FFE0-42AC-9EFE-9EC27155FC0F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9" name="组合 478">
                <a:extLst>
                  <a:ext uri="{FF2B5EF4-FFF2-40B4-BE49-F238E27FC236}">
                    <a16:creationId xmlns:a16="http://schemas.microsoft.com/office/drawing/2014/main" id="{D308A27C-A955-477B-8CB7-311462127F01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44" name="任意多边形 98">
                  <a:extLst>
                    <a:ext uri="{FF2B5EF4-FFF2-40B4-BE49-F238E27FC236}">
                      <a16:creationId xmlns:a16="http://schemas.microsoft.com/office/drawing/2014/main" id="{A5A3D66A-4010-4F99-BBBE-98F17D112D37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99">
                  <a:extLst>
                    <a:ext uri="{FF2B5EF4-FFF2-40B4-BE49-F238E27FC236}">
                      <a16:creationId xmlns:a16="http://schemas.microsoft.com/office/drawing/2014/main" id="{153DA833-045B-4CB0-B209-43556DEAEC63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0" name="组合 479">
                <a:extLst>
                  <a:ext uri="{FF2B5EF4-FFF2-40B4-BE49-F238E27FC236}">
                    <a16:creationId xmlns:a16="http://schemas.microsoft.com/office/drawing/2014/main" id="{110A09DF-214D-4E9E-8B9A-2039B598E2B2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35" name="任意多边形 89">
                  <a:extLst>
                    <a:ext uri="{FF2B5EF4-FFF2-40B4-BE49-F238E27FC236}">
                      <a16:creationId xmlns:a16="http://schemas.microsoft.com/office/drawing/2014/main" id="{44C3B156-1951-4454-A102-E0DDF1459337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6" name="组合 535">
                  <a:extLst>
                    <a:ext uri="{FF2B5EF4-FFF2-40B4-BE49-F238E27FC236}">
                      <a16:creationId xmlns:a16="http://schemas.microsoft.com/office/drawing/2014/main" id="{0ADC7248-93FE-4350-9E8F-3B4B3C98D4BF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41" name="任意多边形 95">
                    <a:extLst>
                      <a:ext uri="{FF2B5EF4-FFF2-40B4-BE49-F238E27FC236}">
                        <a16:creationId xmlns:a16="http://schemas.microsoft.com/office/drawing/2014/main" id="{1E976731-7110-429A-824C-EE7A2B17AA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任意多边形 96">
                    <a:extLst>
                      <a:ext uri="{FF2B5EF4-FFF2-40B4-BE49-F238E27FC236}">
                        <a16:creationId xmlns:a16="http://schemas.microsoft.com/office/drawing/2014/main" id="{4A57AF1A-3D45-43F5-9E9E-5E7C0AB6C82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任意多边形 97">
                    <a:extLst>
                      <a:ext uri="{FF2B5EF4-FFF2-40B4-BE49-F238E27FC236}">
                        <a16:creationId xmlns:a16="http://schemas.microsoft.com/office/drawing/2014/main" id="{860C96F5-C5EB-42CC-8802-453A93ABFE29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7" name="任意多边形 91">
                  <a:extLst>
                    <a:ext uri="{FF2B5EF4-FFF2-40B4-BE49-F238E27FC236}">
                      <a16:creationId xmlns:a16="http://schemas.microsoft.com/office/drawing/2014/main" id="{AB88CCB6-DA84-45A4-B201-CC67444607E2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8" name="组合 537">
                  <a:extLst>
                    <a:ext uri="{FF2B5EF4-FFF2-40B4-BE49-F238E27FC236}">
                      <a16:creationId xmlns:a16="http://schemas.microsoft.com/office/drawing/2014/main" id="{C5C2B873-FA09-498E-AAF5-A002E98E37F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39" name="任意多边形 93">
                    <a:extLst>
                      <a:ext uri="{FF2B5EF4-FFF2-40B4-BE49-F238E27FC236}">
                        <a16:creationId xmlns:a16="http://schemas.microsoft.com/office/drawing/2014/main" id="{CD324498-3739-4B48-B94E-27216826249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 94">
                    <a:extLst>
                      <a:ext uri="{FF2B5EF4-FFF2-40B4-BE49-F238E27FC236}">
                        <a16:creationId xmlns:a16="http://schemas.microsoft.com/office/drawing/2014/main" id="{68338AE1-D816-45FC-A2FA-789A209DC010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1" name="组合 480">
                <a:extLst>
                  <a:ext uri="{FF2B5EF4-FFF2-40B4-BE49-F238E27FC236}">
                    <a16:creationId xmlns:a16="http://schemas.microsoft.com/office/drawing/2014/main" id="{F83B198C-DF53-46EE-B86C-B576924D9804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33" name="任意多边形 87">
                  <a:extLst>
                    <a:ext uri="{FF2B5EF4-FFF2-40B4-BE49-F238E27FC236}">
                      <a16:creationId xmlns:a16="http://schemas.microsoft.com/office/drawing/2014/main" id="{B81157E4-6D41-44BB-88F9-8563A4C3D8A1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4" name="任意多边形 88">
                  <a:extLst>
                    <a:ext uri="{FF2B5EF4-FFF2-40B4-BE49-F238E27FC236}">
                      <a16:creationId xmlns:a16="http://schemas.microsoft.com/office/drawing/2014/main" id="{9FAD882F-6008-4F6D-9F4A-013C75D25CBC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" name="组合 481">
                <a:extLst>
                  <a:ext uri="{FF2B5EF4-FFF2-40B4-BE49-F238E27FC236}">
                    <a16:creationId xmlns:a16="http://schemas.microsoft.com/office/drawing/2014/main" id="{D8EE41B0-9609-434A-8E26-DD90D9EED3B3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30" name="任意多边形 84">
                  <a:extLst>
                    <a:ext uri="{FF2B5EF4-FFF2-40B4-BE49-F238E27FC236}">
                      <a16:creationId xmlns:a16="http://schemas.microsoft.com/office/drawing/2014/main" id="{67C7EC28-9539-42F5-8ACD-82246BD7F27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1" name="任意多边形 85">
                  <a:extLst>
                    <a:ext uri="{FF2B5EF4-FFF2-40B4-BE49-F238E27FC236}">
                      <a16:creationId xmlns:a16="http://schemas.microsoft.com/office/drawing/2014/main" id="{97E5DF4D-F18B-4B19-9DE4-E1B20AC25770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2" name="任意多边形 86">
                  <a:extLst>
                    <a:ext uri="{FF2B5EF4-FFF2-40B4-BE49-F238E27FC236}">
                      <a16:creationId xmlns:a16="http://schemas.microsoft.com/office/drawing/2014/main" id="{45CB3A42-B20C-4773-BF7E-97B7B11C40A9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3" name="组合 482">
                <a:extLst>
                  <a:ext uri="{FF2B5EF4-FFF2-40B4-BE49-F238E27FC236}">
                    <a16:creationId xmlns:a16="http://schemas.microsoft.com/office/drawing/2014/main" id="{DC5BC235-44CB-4B40-8A82-7B874CBCF51A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524" name="任意多边形 78">
                  <a:extLst>
                    <a:ext uri="{FF2B5EF4-FFF2-40B4-BE49-F238E27FC236}">
                      <a16:creationId xmlns:a16="http://schemas.microsoft.com/office/drawing/2014/main" id="{AD35573A-A8DB-4C11-95B2-838BAA3CC483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 79">
                  <a:extLst>
                    <a:ext uri="{FF2B5EF4-FFF2-40B4-BE49-F238E27FC236}">
                      <a16:creationId xmlns:a16="http://schemas.microsoft.com/office/drawing/2014/main" id="{E1CDBB4E-DCB6-479B-93C8-077340EC1F4E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 80">
                  <a:extLst>
                    <a:ext uri="{FF2B5EF4-FFF2-40B4-BE49-F238E27FC236}">
                      <a16:creationId xmlns:a16="http://schemas.microsoft.com/office/drawing/2014/main" id="{EB02E77C-ECFA-40E2-A63A-A95BB7C811B0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 81">
                  <a:extLst>
                    <a:ext uri="{FF2B5EF4-FFF2-40B4-BE49-F238E27FC236}">
                      <a16:creationId xmlns:a16="http://schemas.microsoft.com/office/drawing/2014/main" id="{720186A8-7093-47F8-BB4D-DBDCCA5674E1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8" name="任意多边形 82">
                  <a:extLst>
                    <a:ext uri="{FF2B5EF4-FFF2-40B4-BE49-F238E27FC236}">
                      <a16:creationId xmlns:a16="http://schemas.microsoft.com/office/drawing/2014/main" id="{4AB317E1-A6D8-4907-B44B-E7DB54860BC3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9" name="任意多边形 83">
                  <a:extLst>
                    <a:ext uri="{FF2B5EF4-FFF2-40B4-BE49-F238E27FC236}">
                      <a16:creationId xmlns:a16="http://schemas.microsoft.com/office/drawing/2014/main" id="{B05F6FED-4AEC-4571-9CBA-E45D03AF23F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4" name="组合 483">
                <a:extLst>
                  <a:ext uri="{FF2B5EF4-FFF2-40B4-BE49-F238E27FC236}">
                    <a16:creationId xmlns:a16="http://schemas.microsoft.com/office/drawing/2014/main" id="{42E96F87-95D0-4764-A177-6EC667320E42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521" name="任意多边形 75">
                  <a:extLst>
                    <a:ext uri="{FF2B5EF4-FFF2-40B4-BE49-F238E27FC236}">
                      <a16:creationId xmlns:a16="http://schemas.microsoft.com/office/drawing/2014/main" id="{5E62E29E-4D29-481A-96B4-59C90C4AC050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任意多边形 76">
                  <a:extLst>
                    <a:ext uri="{FF2B5EF4-FFF2-40B4-BE49-F238E27FC236}">
                      <a16:creationId xmlns:a16="http://schemas.microsoft.com/office/drawing/2014/main" id="{7609A580-F567-4377-BD20-597D4FB07B45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3" name="任意多边形 77">
                  <a:extLst>
                    <a:ext uri="{FF2B5EF4-FFF2-40B4-BE49-F238E27FC236}">
                      <a16:creationId xmlns:a16="http://schemas.microsoft.com/office/drawing/2014/main" id="{8F067E12-A6AB-40CF-AABE-D45677D356E9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5" name="组合 484">
                <a:extLst>
                  <a:ext uri="{FF2B5EF4-FFF2-40B4-BE49-F238E27FC236}">
                    <a16:creationId xmlns:a16="http://schemas.microsoft.com/office/drawing/2014/main" id="{041AFAF8-A059-450B-92B7-C54F7FC14CE9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512" name="任意多边形 66">
                  <a:extLst>
                    <a:ext uri="{FF2B5EF4-FFF2-40B4-BE49-F238E27FC236}">
                      <a16:creationId xmlns:a16="http://schemas.microsoft.com/office/drawing/2014/main" id="{392E9C10-D75A-4467-9BC6-212D75AAD642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 67">
                  <a:extLst>
                    <a:ext uri="{FF2B5EF4-FFF2-40B4-BE49-F238E27FC236}">
                      <a16:creationId xmlns:a16="http://schemas.microsoft.com/office/drawing/2014/main" id="{64826079-EF0E-4BF3-AB37-AC07F917F480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 68">
                  <a:extLst>
                    <a:ext uri="{FF2B5EF4-FFF2-40B4-BE49-F238E27FC236}">
                      <a16:creationId xmlns:a16="http://schemas.microsoft.com/office/drawing/2014/main" id="{F9571BAF-D449-4F29-A736-C3FFA3273864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69">
                  <a:extLst>
                    <a:ext uri="{FF2B5EF4-FFF2-40B4-BE49-F238E27FC236}">
                      <a16:creationId xmlns:a16="http://schemas.microsoft.com/office/drawing/2014/main" id="{900E23C9-FE75-4E28-940B-E8B5C6CADB9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6" name="任意多边形 70">
                  <a:extLst>
                    <a:ext uri="{FF2B5EF4-FFF2-40B4-BE49-F238E27FC236}">
                      <a16:creationId xmlns:a16="http://schemas.microsoft.com/office/drawing/2014/main" id="{EA51D472-112B-49ED-9FD0-8228737BF38D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3F5803EB-4FF1-4E7B-9E0C-B62C0E952F64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518" name="任意多边形 72">
                    <a:extLst>
                      <a:ext uri="{FF2B5EF4-FFF2-40B4-BE49-F238E27FC236}">
                        <a16:creationId xmlns:a16="http://schemas.microsoft.com/office/drawing/2014/main" id="{A9C5FD62-53F3-4092-97F1-3F8ED521E2C3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 73">
                    <a:extLst>
                      <a:ext uri="{FF2B5EF4-FFF2-40B4-BE49-F238E27FC236}">
                        <a16:creationId xmlns:a16="http://schemas.microsoft.com/office/drawing/2014/main" id="{FCF76C70-B858-41C4-98D5-0997FD9F7BD5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任意多边形 74">
                    <a:extLst>
                      <a:ext uri="{FF2B5EF4-FFF2-40B4-BE49-F238E27FC236}">
                        <a16:creationId xmlns:a16="http://schemas.microsoft.com/office/drawing/2014/main" id="{B14795CB-D97F-4309-88B2-AA7867A65244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6" name="组合 485">
                <a:extLst>
                  <a:ext uri="{FF2B5EF4-FFF2-40B4-BE49-F238E27FC236}">
                    <a16:creationId xmlns:a16="http://schemas.microsoft.com/office/drawing/2014/main" id="{61CD1C1C-F0D1-4116-8055-DB59E0EB8FCD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507" name="任意多边形 61">
                  <a:extLst>
                    <a:ext uri="{FF2B5EF4-FFF2-40B4-BE49-F238E27FC236}">
                      <a16:creationId xmlns:a16="http://schemas.microsoft.com/office/drawing/2014/main" id="{0B38D337-BD00-468F-973D-CBE06F25A223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8" name="任意多边形 62">
                  <a:extLst>
                    <a:ext uri="{FF2B5EF4-FFF2-40B4-BE49-F238E27FC236}">
                      <a16:creationId xmlns:a16="http://schemas.microsoft.com/office/drawing/2014/main" id="{BA4672ED-D9A4-484D-A637-D70938F8453B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9" name="任意多边形 63">
                  <a:extLst>
                    <a:ext uri="{FF2B5EF4-FFF2-40B4-BE49-F238E27FC236}">
                      <a16:creationId xmlns:a16="http://schemas.microsoft.com/office/drawing/2014/main" id="{3BEA64A8-AA5E-4F97-9E35-886BF10BF7F0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0" name="任意多边形 64">
                  <a:extLst>
                    <a:ext uri="{FF2B5EF4-FFF2-40B4-BE49-F238E27FC236}">
                      <a16:creationId xmlns:a16="http://schemas.microsoft.com/office/drawing/2014/main" id="{6E3D7049-D52F-41CF-AFED-08F7C19EDD63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任意多边形 65">
                  <a:extLst>
                    <a:ext uri="{FF2B5EF4-FFF2-40B4-BE49-F238E27FC236}">
                      <a16:creationId xmlns:a16="http://schemas.microsoft.com/office/drawing/2014/main" id="{33D3EBCB-D1B0-4062-9038-736DC572075E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90E4C5D8-2F5D-474B-9BA3-DFC6943A8B61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502" name="任意多边形 56">
                  <a:extLst>
                    <a:ext uri="{FF2B5EF4-FFF2-40B4-BE49-F238E27FC236}">
                      <a16:creationId xmlns:a16="http://schemas.microsoft.com/office/drawing/2014/main" id="{E56D86BB-0B5A-4D0D-9B03-20272BA17074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 57">
                  <a:extLst>
                    <a:ext uri="{FF2B5EF4-FFF2-40B4-BE49-F238E27FC236}">
                      <a16:creationId xmlns:a16="http://schemas.microsoft.com/office/drawing/2014/main" id="{F9D56DC4-1CAE-4FB0-8AC4-ADC605502B7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58">
                  <a:extLst>
                    <a:ext uri="{FF2B5EF4-FFF2-40B4-BE49-F238E27FC236}">
                      <a16:creationId xmlns:a16="http://schemas.microsoft.com/office/drawing/2014/main" id="{EE66A941-D967-4DA9-894B-0C8A7BE572FE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5" name="任意多边形 59">
                  <a:extLst>
                    <a:ext uri="{FF2B5EF4-FFF2-40B4-BE49-F238E27FC236}">
                      <a16:creationId xmlns:a16="http://schemas.microsoft.com/office/drawing/2014/main" id="{CF520EC3-5932-4C63-BA0F-8C0748C8C517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6" name="任意多边形 60">
                  <a:extLst>
                    <a:ext uri="{FF2B5EF4-FFF2-40B4-BE49-F238E27FC236}">
                      <a16:creationId xmlns:a16="http://schemas.microsoft.com/office/drawing/2014/main" id="{33CC065B-BF15-4E53-A576-FA06D22996BE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B008DEB8-5FF3-40B2-8DDB-5D53F686A1E1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89" name="任意多边形 43">
                  <a:extLst>
                    <a:ext uri="{FF2B5EF4-FFF2-40B4-BE49-F238E27FC236}">
                      <a16:creationId xmlns:a16="http://schemas.microsoft.com/office/drawing/2014/main" id="{548EF91A-A353-4903-84D6-6F91ABB88BBD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0" name="任意多边形 44">
                  <a:extLst>
                    <a:ext uri="{FF2B5EF4-FFF2-40B4-BE49-F238E27FC236}">
                      <a16:creationId xmlns:a16="http://schemas.microsoft.com/office/drawing/2014/main" id="{C287039C-C020-49B5-B036-D69F2D15D5BA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 45">
                  <a:extLst>
                    <a:ext uri="{FF2B5EF4-FFF2-40B4-BE49-F238E27FC236}">
                      <a16:creationId xmlns:a16="http://schemas.microsoft.com/office/drawing/2014/main" id="{9A42CFDB-47B5-4E38-A0BE-4A096DC4886E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46">
                  <a:extLst>
                    <a:ext uri="{FF2B5EF4-FFF2-40B4-BE49-F238E27FC236}">
                      <a16:creationId xmlns:a16="http://schemas.microsoft.com/office/drawing/2014/main" id="{97A3E89D-1491-4482-AF8E-6D906F87743B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47">
                  <a:extLst>
                    <a:ext uri="{FF2B5EF4-FFF2-40B4-BE49-F238E27FC236}">
                      <a16:creationId xmlns:a16="http://schemas.microsoft.com/office/drawing/2014/main" id="{E29E5D2B-6069-45D5-868C-B42721009FEB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 48">
                  <a:extLst>
                    <a:ext uri="{FF2B5EF4-FFF2-40B4-BE49-F238E27FC236}">
                      <a16:creationId xmlns:a16="http://schemas.microsoft.com/office/drawing/2014/main" id="{100068EF-39D5-42F5-8705-081485B45370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 49">
                  <a:extLst>
                    <a:ext uri="{FF2B5EF4-FFF2-40B4-BE49-F238E27FC236}">
                      <a16:creationId xmlns:a16="http://schemas.microsoft.com/office/drawing/2014/main" id="{DF44C8CB-E0B0-47E0-868D-E7683310D9B3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50">
                  <a:extLst>
                    <a:ext uri="{FF2B5EF4-FFF2-40B4-BE49-F238E27FC236}">
                      <a16:creationId xmlns:a16="http://schemas.microsoft.com/office/drawing/2014/main" id="{9289FF4B-027C-4DB7-AA27-3807D311631E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51">
                  <a:extLst>
                    <a:ext uri="{FF2B5EF4-FFF2-40B4-BE49-F238E27FC236}">
                      <a16:creationId xmlns:a16="http://schemas.microsoft.com/office/drawing/2014/main" id="{BC9D4A14-E59B-4042-BF1D-076CC3EC2CA7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52">
                  <a:extLst>
                    <a:ext uri="{FF2B5EF4-FFF2-40B4-BE49-F238E27FC236}">
                      <a16:creationId xmlns:a16="http://schemas.microsoft.com/office/drawing/2014/main" id="{2FC5B956-8634-4D1E-8A8E-87B3AD7DE62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53">
                  <a:extLst>
                    <a:ext uri="{FF2B5EF4-FFF2-40B4-BE49-F238E27FC236}">
                      <a16:creationId xmlns:a16="http://schemas.microsoft.com/office/drawing/2014/main" id="{61CD8F10-8EF0-4AF0-B8DA-EB413506C084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0" name="任意多边形 54">
                  <a:extLst>
                    <a:ext uri="{FF2B5EF4-FFF2-40B4-BE49-F238E27FC236}">
                      <a16:creationId xmlns:a16="http://schemas.microsoft.com/office/drawing/2014/main" id="{F69FBB6D-31F9-44EA-96AC-30C4D3B32F88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55">
                  <a:extLst>
                    <a:ext uri="{FF2B5EF4-FFF2-40B4-BE49-F238E27FC236}">
                      <a16:creationId xmlns:a16="http://schemas.microsoft.com/office/drawing/2014/main" id="{90ED4F00-D285-4308-AE95-0AD161E8555B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26" name="图形 625" descr="男人群">
            <a:extLst>
              <a:ext uri="{FF2B5EF4-FFF2-40B4-BE49-F238E27FC236}">
                <a16:creationId xmlns:a16="http://schemas.microsoft.com/office/drawing/2014/main" id="{EE7258D2-72AA-4345-BE82-A32DD7FEA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627" name="图形 626" descr="服务器">
            <a:extLst>
              <a:ext uri="{FF2B5EF4-FFF2-40B4-BE49-F238E27FC236}">
                <a16:creationId xmlns:a16="http://schemas.microsoft.com/office/drawing/2014/main" id="{81C995B0-29DC-471D-947E-C6CD3156D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628" name="图形 627" descr="服务器">
            <a:extLst>
              <a:ext uri="{FF2B5EF4-FFF2-40B4-BE49-F238E27FC236}">
                <a16:creationId xmlns:a16="http://schemas.microsoft.com/office/drawing/2014/main" id="{2A91F7B5-A059-4EAA-9614-9DAF63CF5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EEBE5FCA-9FAF-48E5-AF80-3A3524679B4C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30" name="图形 629" descr="服务器">
              <a:extLst>
                <a:ext uri="{FF2B5EF4-FFF2-40B4-BE49-F238E27FC236}">
                  <a16:creationId xmlns:a16="http://schemas.microsoft.com/office/drawing/2014/main" id="{7C10BB67-352C-4473-AD33-638C88BD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31" name="图片 630">
              <a:extLst>
                <a:ext uri="{FF2B5EF4-FFF2-40B4-BE49-F238E27FC236}">
                  <a16:creationId xmlns:a16="http://schemas.microsoft.com/office/drawing/2014/main" id="{7CA881E1-25DA-4398-B155-B24B95DA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20AD2206-0498-419E-A75B-837BCF543019}"/>
              </a:ext>
            </a:extLst>
          </p:cNvPr>
          <p:cNvCxnSpPr>
            <a:stCxn id="630" idx="3"/>
            <a:endCxn id="444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8EB064B4-3F67-41B4-80C1-D787642DCE7A}"/>
              </a:ext>
            </a:extLst>
          </p:cNvPr>
          <p:cNvCxnSpPr>
            <a:cxnSpLocks/>
            <a:stCxn id="630" idx="3"/>
            <a:endCxn id="627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3AEC0814-F9DD-437B-A2E5-001C457FB873}"/>
              </a:ext>
            </a:extLst>
          </p:cNvPr>
          <p:cNvCxnSpPr>
            <a:cxnSpLocks/>
            <a:stCxn id="630" idx="3"/>
            <a:endCxn id="628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文本框 634">
            <a:extLst>
              <a:ext uri="{FF2B5EF4-FFF2-40B4-BE49-F238E27FC236}">
                <a16:creationId xmlns:a16="http://schemas.microsoft.com/office/drawing/2014/main" id="{32276024-B1AD-4B59-8543-6AA183F224CC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986E36E8-E98D-417E-B482-B3BE626FECF2}"/>
              </a:ext>
            </a:extLst>
          </p:cNvPr>
          <p:cNvCxnSpPr>
            <a:cxnSpLocks/>
            <a:stCxn id="440" idx="3"/>
            <a:endCxn id="219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7" name="图片 636">
            <a:extLst>
              <a:ext uri="{FF2B5EF4-FFF2-40B4-BE49-F238E27FC236}">
                <a16:creationId xmlns:a16="http://schemas.microsoft.com/office/drawing/2014/main" id="{CC72A02D-1297-4D58-BB5F-CC31E76E7C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B60A629F-7488-4768-A034-FBFF10D1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E8A06DFD-B151-405A-9741-DDD33EDF00D0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9" name="图形 218" descr="服务器">
            <a:extLst>
              <a:ext uri="{FF2B5EF4-FFF2-40B4-BE49-F238E27FC236}">
                <a16:creationId xmlns:a16="http://schemas.microsoft.com/office/drawing/2014/main" id="{9B0B65A8-15C2-42DA-961D-C770C632E7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220" name="文本框 219">
            <a:extLst>
              <a:ext uri="{FF2B5EF4-FFF2-40B4-BE49-F238E27FC236}">
                <a16:creationId xmlns:a16="http://schemas.microsoft.com/office/drawing/2014/main" id="{7379B01E-7C07-4312-B614-4B795333AA1D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B3E0C4C-AC9F-4CDF-A8BF-12E7CF39E7B5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2" name="图形 221" descr="服务器">
            <a:extLst>
              <a:ext uri="{FF2B5EF4-FFF2-40B4-BE49-F238E27FC236}">
                <a16:creationId xmlns:a16="http://schemas.microsoft.com/office/drawing/2014/main" id="{A1A7F404-DD6B-4C46-9B3D-F00F8C7BB2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223" name="文本框 222">
            <a:extLst>
              <a:ext uri="{FF2B5EF4-FFF2-40B4-BE49-F238E27FC236}">
                <a16:creationId xmlns:a16="http://schemas.microsoft.com/office/drawing/2014/main" id="{A53E990E-386D-4525-97EE-6E769CDB6C0B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DA517A7-6581-4052-B1A6-87F6BEB09F77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2AB87E4-22AE-4198-BA6D-5D2946F63A36}"/>
              </a:ext>
            </a:extLst>
          </p:cNvPr>
          <p:cNvCxnSpPr>
            <a:cxnSpLocks/>
            <a:stCxn id="440" idx="3"/>
            <a:endCxn id="222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455F6AA-D53E-4277-8A02-C58AB3A3AB5B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95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  <p:bldP spid="43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6A68-AD7D-4F98-A95B-29880B5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冷启动与缓存预热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D3F18-0500-44AA-BE59-1501EA3B1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冷启动</a:t>
            </a:r>
            <a:r>
              <a:rPr lang="zh-CN" altLang="en-US"/>
              <a:t>：服务刚刚启动时，</a:t>
            </a:r>
            <a:r>
              <a:rPr lang="en-US" altLang="zh-CN"/>
              <a:t>Redis</a:t>
            </a:r>
            <a:r>
              <a:rPr lang="zh-CN" altLang="en-US"/>
              <a:t>中并没有缓存，如果所有商品数据都在第一次查询时添加缓存，可能会给数据库带来较大压力。</a:t>
            </a:r>
            <a:endParaRPr lang="en-US" altLang="zh-CN"/>
          </a:p>
          <a:p>
            <a:r>
              <a:rPr lang="zh-CN" altLang="en-US" b="1"/>
              <a:t>缓存预热</a:t>
            </a:r>
            <a:r>
              <a:rPr lang="zh-CN" altLang="en-US"/>
              <a:t>：在实际开发中，我们可以利用大数据统计用户访问的热点数据，在项目启动时将这些热点数据提前查询并保存到</a:t>
            </a:r>
            <a:r>
              <a:rPr lang="en-US" altLang="zh-CN"/>
              <a:t>Redis</a:t>
            </a:r>
            <a:r>
              <a:rPr lang="zh-CN" altLang="en-US"/>
              <a:t>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我们数据量较少，可以在启动时将所有数据都放入缓存中。</a:t>
            </a:r>
          </a:p>
        </p:txBody>
      </p:sp>
    </p:spTree>
    <p:extLst>
      <p:ext uri="{BB962C8B-B14F-4D97-AF65-F5344CB8AC3E}">
        <p14:creationId xmlns:p14="http://schemas.microsoft.com/office/powerpoint/2010/main" val="374946851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6A68-AD7D-4F98-A95B-29880B5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缓存预热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D3F18-0500-44AA-BE59-1501EA3B1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Redis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item-service</a:t>
            </a:r>
            <a:r>
              <a:rPr lang="zh-CN" altLang="en-US"/>
              <a:t>服务中引入</a:t>
            </a:r>
            <a:r>
              <a:rPr lang="en-US" altLang="zh-CN"/>
              <a:t>Redis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地址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编写初始化类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69C946-6FFA-47C8-A0AF-AAA8982D3144}"/>
              </a:ext>
            </a:extLst>
          </p:cNvPr>
          <p:cNvSpPr txBox="1"/>
          <p:nvPr/>
        </p:nvSpPr>
        <p:spPr>
          <a:xfrm>
            <a:off x="1143000" y="2086502"/>
            <a:ext cx="851136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docker run --name redis -p 6379:6379 -d redis redis-server --appendonly yes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EB1C88-1845-49D3-B76D-A6869FFC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55455"/>
            <a:ext cx="851136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DD0879-BBB5-4B34-8C40-D51A0309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71214"/>
            <a:ext cx="8511363" cy="69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51EA91C-9379-4C98-A495-AF02B5B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41489"/>
            <a:ext cx="851136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@Component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InitializingBean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afterPropertiesSet()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Exception {</a:t>
            </a:r>
            <a:r>
              <a: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缓存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44063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查询</a:t>
            </a:r>
            <a:r>
              <a:rPr lang="en-US" altLang="zh-CN" sz="1600">
                <a:solidFill>
                  <a:srgbClr val="AD2B26"/>
                </a:solidFill>
              </a:rPr>
              <a:t>Redis</a:t>
            </a:r>
            <a:r>
              <a:rPr lang="zh-CN" altLang="en-US" sz="1600">
                <a:solidFill>
                  <a:srgbClr val="AD2B26"/>
                </a:solidFill>
              </a:rPr>
              <a:t>缓存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en-US" altLang="zh-CN" sz="1600">
                <a:solidFill>
                  <a:srgbClr val="48504F"/>
                </a:solidFill>
              </a:rPr>
              <a:t>Nginx</a:t>
            </a:r>
            <a:r>
              <a:rPr lang="zh-CN" altLang="en-US" sz="1600">
                <a:solidFill>
                  <a:srgbClr val="48504F"/>
                </a:solidFill>
              </a:rPr>
              <a:t>本地缓存</a:t>
            </a:r>
            <a:endParaRPr lang="en-US" altLang="zh-CN" sz="1600">
              <a:solidFill>
                <a:srgbClr val="48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88284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A4E5-0F4B-4E4D-9439-DAD91BB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05A8C-0391-452F-9421-DD3ED6C6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提供了操作</a:t>
            </a:r>
            <a:r>
              <a:rPr lang="en-US" altLang="zh-CN"/>
              <a:t>Redis</a:t>
            </a:r>
            <a:r>
              <a:rPr lang="zh-CN" altLang="en-US"/>
              <a:t>的模块，我们只要引入该模块就能直接使用：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引入</a:t>
            </a:r>
            <a:r>
              <a:rPr lang="en-US" altLang="zh-CN"/>
              <a:t>Redis</a:t>
            </a:r>
            <a:r>
              <a:rPr lang="zh-CN" altLang="en-US"/>
              <a:t>模块，并初始化</a:t>
            </a:r>
            <a:r>
              <a:rPr lang="en-US" altLang="zh-CN"/>
              <a:t>Redis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封装函数，用来释放</a:t>
            </a:r>
            <a:r>
              <a:rPr lang="en-US" altLang="zh-CN"/>
              <a:t>Redis</a:t>
            </a:r>
            <a:r>
              <a:rPr lang="zh-CN" altLang="en-US"/>
              <a:t>连接，其实是放入连接池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24E3B-2675-4400-B727-8C089920F7C1}"/>
              </a:ext>
            </a:extLst>
          </p:cNvPr>
          <p:cNvSpPr txBox="1"/>
          <p:nvPr/>
        </p:nvSpPr>
        <p:spPr>
          <a:xfrm>
            <a:off x="1117339" y="2424701"/>
            <a:ext cx="6785689" cy="120032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redis = require(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"resty.redis"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red = redis:new()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red:set_timeouts(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9AAEBA-4AF1-4A57-AC16-709DA742905D}"/>
              </a:ext>
            </a:extLst>
          </p:cNvPr>
          <p:cNvSpPr txBox="1"/>
          <p:nvPr/>
        </p:nvSpPr>
        <p:spPr>
          <a:xfrm>
            <a:off x="1117339" y="4109479"/>
            <a:ext cx="6785689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关闭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连接的工具方法，其实是放入连接池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close_redis(red)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pool_max_idle_time =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连接的空闲时间，单位是毫秒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pool_size =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连接池大小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ok, err = red:set_keepalive(pool_max_idle_time, pool_size)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ok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放入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连接池失败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157866057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A4E5-0F4B-4E4D-9439-DAD91BB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05A8C-0391-452F-9421-DD3ED6C6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提供了操作</a:t>
            </a:r>
            <a:r>
              <a:rPr lang="en-US" altLang="zh-CN"/>
              <a:t>Redis</a:t>
            </a:r>
            <a:r>
              <a:rPr lang="zh-CN" altLang="en-US"/>
              <a:t>的模块，我们只要引入该模块就能直接使用：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封装函数，从</a:t>
            </a:r>
            <a:r>
              <a:rPr lang="en-US" altLang="zh-CN"/>
              <a:t>Redis</a:t>
            </a:r>
            <a:r>
              <a:rPr lang="zh-CN" altLang="en-US"/>
              <a:t>读数据并返回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9AAEBA-4AF1-4A57-AC16-709DA742905D}"/>
              </a:ext>
            </a:extLst>
          </p:cNvPr>
          <p:cNvSpPr txBox="1"/>
          <p:nvPr/>
        </p:nvSpPr>
        <p:spPr>
          <a:xfrm>
            <a:off x="1089347" y="2485953"/>
            <a:ext cx="6785689" cy="415498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的方法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ip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地址，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是查询的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read_redis(ip, port, key)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获取一个连接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ok, err = red:connect(ip, port)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ok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连接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失败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resp, err = red:get(key)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查询失败处理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key =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得到的数据为空处理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== ngx.null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resp =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数据为空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 =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close_redis(red)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710973188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F763A9-2D3D-4824-8134-E7BA20A72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查询商品时，优先</a:t>
            </a:r>
            <a:r>
              <a:rPr lang="en-US" altLang="zh-CN"/>
              <a:t>Redis</a:t>
            </a:r>
            <a:r>
              <a:rPr lang="zh-CN" altLang="en-US"/>
              <a:t>缓存查询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1768E-9E27-4242-8B42-8D5473BFDA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，封装一个函数</a:t>
            </a:r>
            <a:r>
              <a:rPr lang="en-US" altLang="zh-CN"/>
              <a:t>read_data</a:t>
            </a:r>
            <a:r>
              <a:rPr lang="zh-CN" altLang="en-US"/>
              <a:t>，实现先查询</a:t>
            </a:r>
            <a:r>
              <a:rPr lang="en-US" altLang="zh-CN"/>
              <a:t>Redis</a:t>
            </a:r>
            <a:r>
              <a:rPr lang="zh-CN" altLang="en-US"/>
              <a:t>，如果未命中，再查询</a:t>
            </a:r>
            <a:r>
              <a:rPr lang="en-US" altLang="zh-CN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，查询商品和库存时都调用</a:t>
            </a:r>
            <a:r>
              <a:rPr lang="en-US" altLang="zh-CN"/>
              <a:t>read_data</a:t>
            </a:r>
            <a:r>
              <a:rPr lang="zh-CN" altLang="en-US"/>
              <a:t>这个函数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B3EC0-8203-4368-97B5-235C36F8F834}"/>
              </a:ext>
            </a:extLst>
          </p:cNvPr>
          <p:cNvSpPr txBox="1"/>
          <p:nvPr/>
        </p:nvSpPr>
        <p:spPr>
          <a:xfrm>
            <a:off x="2563584" y="3151343"/>
            <a:ext cx="7308203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封装函数，先查询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，再查询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read_data(key, path, params)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read_redis(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"127.0.0.1"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是否命中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查询失败，查询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resp = read_http(path, params)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94283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>
                <a:solidFill>
                  <a:srgbClr val="AD2B26"/>
                </a:solidFill>
              </a:rPr>
              <a:t>Nginx</a:t>
            </a:r>
            <a:r>
              <a:rPr lang="zh-CN" altLang="en-US" sz="1600">
                <a:solidFill>
                  <a:srgbClr val="AD2B26"/>
                </a:solidFill>
              </a:rPr>
              <a:t>本地缓存</a:t>
            </a:r>
            <a:endParaRPr lang="en-US" altLang="zh-CN" sz="16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86408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本地缓存需求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19856057-A26A-401B-9C28-B64194CB5A9B}"/>
              </a:ext>
            </a:extLst>
          </p:cNvPr>
          <p:cNvSpPr txBox="1"/>
          <p:nvPr/>
        </p:nvSpPr>
        <p:spPr>
          <a:xfrm>
            <a:off x="4583128" y="503179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E870D"/>
                </a:solidFill>
                <a:latin typeface="+mn-lt"/>
                <a:ea typeface="+mn-ea"/>
              </a:rPr>
              <a:t>本地缓存</a:t>
            </a:r>
            <a:endParaRPr lang="zh-CN" altLang="en-US" sz="1400" dirty="0">
              <a:solidFill>
                <a:srgbClr val="0E870D"/>
              </a:solidFill>
              <a:latin typeface="+mn-lt"/>
              <a:ea typeface="+mn-ea"/>
            </a:endParaRPr>
          </a:p>
        </p:txBody>
      </p:sp>
      <p:pic>
        <p:nvPicPr>
          <p:cNvPr id="420" name="图形 419" descr="数据库">
            <a:extLst>
              <a:ext uri="{FF2B5EF4-FFF2-40B4-BE49-F238E27FC236}">
                <a16:creationId xmlns:a16="http://schemas.microsoft.com/office/drawing/2014/main" id="{9C118F31-638B-4038-8CB4-D426E47DA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C1773F33-C91C-4214-8DAC-8F8FECA2A1EE}"/>
              </a:ext>
            </a:extLst>
          </p:cNvPr>
          <p:cNvCxnSpPr>
            <a:endCxn id="420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>
            <a:extLst>
              <a:ext uri="{FF2B5EF4-FFF2-40B4-BE49-F238E27FC236}">
                <a16:creationId xmlns:a16="http://schemas.microsoft.com/office/drawing/2014/main" id="{7FD3DD53-EBA8-4640-B0C3-A81CDE769694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5" name="图片 424">
            <a:extLst>
              <a:ext uri="{FF2B5EF4-FFF2-40B4-BE49-F238E27FC236}">
                <a16:creationId xmlns:a16="http://schemas.microsoft.com/office/drawing/2014/main" id="{9ACE9E25-BC92-4694-BEDE-170C03C66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C68F7373-1026-4825-924E-DDD124F74E28}"/>
              </a:ext>
            </a:extLst>
          </p:cNvPr>
          <p:cNvCxnSpPr>
            <a:cxnSpLocks/>
            <a:stCxn id="429" idx="3"/>
            <a:endCxn id="425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文本框 426">
            <a:extLst>
              <a:ext uri="{FF2B5EF4-FFF2-40B4-BE49-F238E27FC236}">
                <a16:creationId xmlns:a16="http://schemas.microsoft.com/office/drawing/2014/main" id="{34CE772B-8322-40CE-ADCB-F15A01951C7F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E70F4D10-470F-468E-B2F8-6887056BA991}"/>
              </a:ext>
            </a:extLst>
          </p:cNvPr>
          <p:cNvSpPr txBox="1"/>
          <p:nvPr/>
        </p:nvSpPr>
        <p:spPr>
          <a:xfrm>
            <a:off x="6039752" y="3974425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CA6D38A8-5CE1-42DF-AB0D-887216084551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" name="图形 429" descr="Internet">
            <a:extLst>
              <a:ext uri="{FF2B5EF4-FFF2-40B4-BE49-F238E27FC236}">
                <a16:creationId xmlns:a16="http://schemas.microsoft.com/office/drawing/2014/main" id="{6497271F-258F-42C5-9C0E-E9B222EDB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31" name="矩形: 圆角 430">
            <a:extLst>
              <a:ext uri="{FF2B5EF4-FFF2-40B4-BE49-F238E27FC236}">
                <a16:creationId xmlns:a16="http://schemas.microsoft.com/office/drawing/2014/main" id="{0C0AAD16-2782-4D02-A235-81B78CC01E9C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B0AADAD7-C9DF-46FB-827F-F77682FC4969}"/>
              </a:ext>
            </a:extLst>
          </p:cNvPr>
          <p:cNvCxnSpPr>
            <a:cxnSpLocks/>
            <a:stCxn id="614" idx="3"/>
            <a:endCxn id="431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图形 432" descr="服务器">
            <a:extLst>
              <a:ext uri="{FF2B5EF4-FFF2-40B4-BE49-F238E27FC236}">
                <a16:creationId xmlns:a16="http://schemas.microsoft.com/office/drawing/2014/main" id="{217F93D8-11B2-4EB0-8346-BAFD0AEB1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9E76554F-16A6-4502-B8B1-3596AA312E5A}"/>
              </a:ext>
            </a:extLst>
          </p:cNvPr>
          <p:cNvCxnSpPr>
            <a:cxnSpLocks/>
            <a:stCxn id="431" idx="3"/>
            <a:endCxn id="618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34155E2E-B118-4D92-BC99-A1E0B92548BD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36" name="任意多边形 2">
              <a:extLst>
                <a:ext uri="{FF2B5EF4-FFF2-40B4-BE49-F238E27FC236}">
                  <a16:creationId xmlns:a16="http://schemas.microsoft.com/office/drawing/2014/main" id="{886A0BAB-D264-4712-BFDA-CA148A9C1A26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0B77979E-5FF4-4339-A75F-1119F126218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38" name="任意多边形 4">
                <a:extLst>
                  <a:ext uri="{FF2B5EF4-FFF2-40B4-BE49-F238E27FC236}">
                    <a16:creationId xmlns:a16="http://schemas.microsoft.com/office/drawing/2014/main" id="{B27D21D4-1D87-4477-9013-0CC79CF168D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9" name="任意多边形 5">
                <a:extLst>
                  <a:ext uri="{FF2B5EF4-FFF2-40B4-BE49-F238E27FC236}">
                    <a16:creationId xmlns:a16="http://schemas.microsoft.com/office/drawing/2014/main" id="{60BD2E77-6323-4248-B07E-EFB51CB0601F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0" name="任意多边形 6">
                <a:extLst>
                  <a:ext uri="{FF2B5EF4-FFF2-40B4-BE49-F238E27FC236}">
                    <a16:creationId xmlns:a16="http://schemas.microsoft.com/office/drawing/2014/main" id="{3E744CE3-A3EC-41D3-8FB2-73DB863E6EE8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1" name="任意多边形 7">
                <a:extLst>
                  <a:ext uri="{FF2B5EF4-FFF2-40B4-BE49-F238E27FC236}">
                    <a16:creationId xmlns:a16="http://schemas.microsoft.com/office/drawing/2014/main" id="{AF0F3055-AFFE-4462-B950-21FA0B5F646C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 8">
                <a:extLst>
                  <a:ext uri="{FF2B5EF4-FFF2-40B4-BE49-F238E27FC236}">
                    <a16:creationId xmlns:a16="http://schemas.microsoft.com/office/drawing/2014/main" id="{7D61B286-25AA-4271-8AE1-9873B22049C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 9">
                <a:extLst>
                  <a:ext uri="{FF2B5EF4-FFF2-40B4-BE49-F238E27FC236}">
                    <a16:creationId xmlns:a16="http://schemas.microsoft.com/office/drawing/2014/main" id="{125BC951-7455-4E2E-B259-5851BA6A4C9A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 10">
                <a:extLst>
                  <a:ext uri="{FF2B5EF4-FFF2-40B4-BE49-F238E27FC236}">
                    <a16:creationId xmlns:a16="http://schemas.microsoft.com/office/drawing/2014/main" id="{5D1C42D0-B961-4C72-90B2-8BA441328A75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5" name="任意多边形 11">
                <a:extLst>
                  <a:ext uri="{FF2B5EF4-FFF2-40B4-BE49-F238E27FC236}">
                    <a16:creationId xmlns:a16="http://schemas.microsoft.com/office/drawing/2014/main" id="{65EADF64-3C9B-4DDE-A0C3-2F530F38D89D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6" name="任意多边形 12">
                <a:extLst>
                  <a:ext uri="{FF2B5EF4-FFF2-40B4-BE49-F238E27FC236}">
                    <a16:creationId xmlns:a16="http://schemas.microsoft.com/office/drawing/2014/main" id="{7D5CA72B-4BEC-447F-AB35-42A109BCD99C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7" name="任意多边形 13">
                <a:extLst>
                  <a:ext uri="{FF2B5EF4-FFF2-40B4-BE49-F238E27FC236}">
                    <a16:creationId xmlns:a16="http://schemas.microsoft.com/office/drawing/2014/main" id="{9DB00E47-C77E-47BE-A4A9-FA66FE07EFE7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8" name="任意多边形 14">
                <a:extLst>
                  <a:ext uri="{FF2B5EF4-FFF2-40B4-BE49-F238E27FC236}">
                    <a16:creationId xmlns:a16="http://schemas.microsoft.com/office/drawing/2014/main" id="{327D663F-5429-42AC-A976-F5EA876A5CDB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9" name="任意多边形 15">
                <a:extLst>
                  <a:ext uri="{FF2B5EF4-FFF2-40B4-BE49-F238E27FC236}">
                    <a16:creationId xmlns:a16="http://schemas.microsoft.com/office/drawing/2014/main" id="{55F553AE-FD65-4FDE-986D-555778DA3F38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0" name="任意多边形 16">
                <a:extLst>
                  <a:ext uri="{FF2B5EF4-FFF2-40B4-BE49-F238E27FC236}">
                    <a16:creationId xmlns:a16="http://schemas.microsoft.com/office/drawing/2014/main" id="{8F692BEA-BD1A-44D7-9543-AA1566D3BF64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A0CD5BB6-678D-40B8-88A7-B83269824E6B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612" name="任意多边形 178">
                  <a:extLst>
                    <a:ext uri="{FF2B5EF4-FFF2-40B4-BE49-F238E27FC236}">
                      <a16:creationId xmlns:a16="http://schemas.microsoft.com/office/drawing/2014/main" id="{5E90F269-21C4-4AA4-9CD3-493257120F4D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3" name="任意多边形 179">
                  <a:extLst>
                    <a:ext uri="{FF2B5EF4-FFF2-40B4-BE49-F238E27FC236}">
                      <a16:creationId xmlns:a16="http://schemas.microsoft.com/office/drawing/2014/main" id="{D220B632-2C31-4A06-8642-48F7889E060D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3330192F-5A0A-4C49-B9BA-638E4C9F0F55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610" name="任意多边形 176">
                  <a:extLst>
                    <a:ext uri="{FF2B5EF4-FFF2-40B4-BE49-F238E27FC236}">
                      <a16:creationId xmlns:a16="http://schemas.microsoft.com/office/drawing/2014/main" id="{DED69EE8-2E17-43E8-9B05-9AE4A02C4AC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1" name="任意多边形 177">
                  <a:extLst>
                    <a:ext uri="{FF2B5EF4-FFF2-40B4-BE49-F238E27FC236}">
                      <a16:creationId xmlns:a16="http://schemas.microsoft.com/office/drawing/2014/main" id="{C6748975-9B0B-49CE-8956-B772599B06DC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3" name="任意多边形 19">
                <a:extLst>
                  <a:ext uri="{FF2B5EF4-FFF2-40B4-BE49-F238E27FC236}">
                    <a16:creationId xmlns:a16="http://schemas.microsoft.com/office/drawing/2014/main" id="{F05594E4-C317-4692-B07A-343C0AA1E30F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 20">
                <a:extLst>
                  <a:ext uri="{FF2B5EF4-FFF2-40B4-BE49-F238E27FC236}">
                    <a16:creationId xmlns:a16="http://schemas.microsoft.com/office/drawing/2014/main" id="{0C6FC414-33F5-4B64-81F2-67D20CA5D0B6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 21">
                <a:extLst>
                  <a:ext uri="{FF2B5EF4-FFF2-40B4-BE49-F238E27FC236}">
                    <a16:creationId xmlns:a16="http://schemas.microsoft.com/office/drawing/2014/main" id="{490F07A0-5E63-4E3A-BA64-13C8AC3E7E05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56" name="组合 455">
                <a:extLst>
                  <a:ext uri="{FF2B5EF4-FFF2-40B4-BE49-F238E27FC236}">
                    <a16:creationId xmlns:a16="http://schemas.microsoft.com/office/drawing/2014/main" id="{04576A6E-E063-40CA-8A60-F2CADED49EA9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606" name="任意多边形 172">
                  <a:extLst>
                    <a:ext uri="{FF2B5EF4-FFF2-40B4-BE49-F238E27FC236}">
                      <a16:creationId xmlns:a16="http://schemas.microsoft.com/office/drawing/2014/main" id="{ADDCD283-3BDE-4092-B91A-83F8683D9443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7" name="任意多边形 173">
                  <a:extLst>
                    <a:ext uri="{FF2B5EF4-FFF2-40B4-BE49-F238E27FC236}">
                      <a16:creationId xmlns:a16="http://schemas.microsoft.com/office/drawing/2014/main" id="{F2459100-7BF8-445B-9A78-C79398106F5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 174">
                  <a:extLst>
                    <a:ext uri="{FF2B5EF4-FFF2-40B4-BE49-F238E27FC236}">
                      <a16:creationId xmlns:a16="http://schemas.microsoft.com/office/drawing/2014/main" id="{B40E45EF-82E1-4604-861C-B80AB85D87A8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9" name="任意多边形 175">
                  <a:extLst>
                    <a:ext uri="{FF2B5EF4-FFF2-40B4-BE49-F238E27FC236}">
                      <a16:creationId xmlns:a16="http://schemas.microsoft.com/office/drawing/2014/main" id="{1E7BF081-5FDD-42DB-83FA-BF2CB6F0A2F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68C6327F-5D20-4CA4-9ECA-05F7B5AF0437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590" name="任意多边形 156">
                  <a:extLst>
                    <a:ext uri="{FF2B5EF4-FFF2-40B4-BE49-F238E27FC236}">
                      <a16:creationId xmlns:a16="http://schemas.microsoft.com/office/drawing/2014/main" id="{1B377448-1958-4311-B726-014F6005C038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57">
                  <a:extLst>
                    <a:ext uri="{FF2B5EF4-FFF2-40B4-BE49-F238E27FC236}">
                      <a16:creationId xmlns:a16="http://schemas.microsoft.com/office/drawing/2014/main" id="{0184D8B8-6E7F-42FE-8E84-0E4BAA55D49A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 158">
                  <a:extLst>
                    <a:ext uri="{FF2B5EF4-FFF2-40B4-BE49-F238E27FC236}">
                      <a16:creationId xmlns:a16="http://schemas.microsoft.com/office/drawing/2014/main" id="{DEA741E3-52C2-497A-897E-6BBB84673270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59">
                  <a:extLst>
                    <a:ext uri="{FF2B5EF4-FFF2-40B4-BE49-F238E27FC236}">
                      <a16:creationId xmlns:a16="http://schemas.microsoft.com/office/drawing/2014/main" id="{9E90A443-74AE-4F16-B802-307C8341E0DE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4" name="任意多边形 160">
                  <a:extLst>
                    <a:ext uri="{FF2B5EF4-FFF2-40B4-BE49-F238E27FC236}">
                      <a16:creationId xmlns:a16="http://schemas.microsoft.com/office/drawing/2014/main" id="{6C5155B4-EEC6-4499-94E2-C3FC466718E8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5" name="任意多边形 161">
                  <a:extLst>
                    <a:ext uri="{FF2B5EF4-FFF2-40B4-BE49-F238E27FC236}">
                      <a16:creationId xmlns:a16="http://schemas.microsoft.com/office/drawing/2014/main" id="{EEA4F4C2-9425-4F8A-8D05-86F1615A316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6" name="任意多边形 162">
                  <a:extLst>
                    <a:ext uri="{FF2B5EF4-FFF2-40B4-BE49-F238E27FC236}">
                      <a16:creationId xmlns:a16="http://schemas.microsoft.com/office/drawing/2014/main" id="{4BAFCBDD-A647-413D-8976-AA3F1A5ACA5C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7" name="任意多边形 163">
                  <a:extLst>
                    <a:ext uri="{FF2B5EF4-FFF2-40B4-BE49-F238E27FC236}">
                      <a16:creationId xmlns:a16="http://schemas.microsoft.com/office/drawing/2014/main" id="{5330C206-7C7C-48FF-AFC1-A575B25A6851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8" name="任意多边形 164">
                  <a:extLst>
                    <a:ext uri="{FF2B5EF4-FFF2-40B4-BE49-F238E27FC236}">
                      <a16:creationId xmlns:a16="http://schemas.microsoft.com/office/drawing/2014/main" id="{642DC5F4-AFFC-4AE9-BFED-BEA913DF2D61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9" name="任意多边形 165">
                  <a:extLst>
                    <a:ext uri="{FF2B5EF4-FFF2-40B4-BE49-F238E27FC236}">
                      <a16:creationId xmlns:a16="http://schemas.microsoft.com/office/drawing/2014/main" id="{8D6B7E76-98D6-4609-9AB5-1CBEEF0CE006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0" name="任意多边形 166">
                  <a:extLst>
                    <a:ext uri="{FF2B5EF4-FFF2-40B4-BE49-F238E27FC236}">
                      <a16:creationId xmlns:a16="http://schemas.microsoft.com/office/drawing/2014/main" id="{5C67DCAF-E971-44B3-9510-B6169B0CB03B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1" name="任意多边形 167">
                  <a:extLst>
                    <a:ext uri="{FF2B5EF4-FFF2-40B4-BE49-F238E27FC236}">
                      <a16:creationId xmlns:a16="http://schemas.microsoft.com/office/drawing/2014/main" id="{F89007A5-63F4-4431-8DC0-041A7FF5DAB1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2" name="任意多边形 168">
                  <a:extLst>
                    <a:ext uri="{FF2B5EF4-FFF2-40B4-BE49-F238E27FC236}">
                      <a16:creationId xmlns:a16="http://schemas.microsoft.com/office/drawing/2014/main" id="{106904CE-C876-4219-8223-63343827283F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任意多边形 169">
                  <a:extLst>
                    <a:ext uri="{FF2B5EF4-FFF2-40B4-BE49-F238E27FC236}">
                      <a16:creationId xmlns:a16="http://schemas.microsoft.com/office/drawing/2014/main" id="{96782D12-1992-4E32-9340-FD5CB28203F7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 170">
                  <a:extLst>
                    <a:ext uri="{FF2B5EF4-FFF2-40B4-BE49-F238E27FC236}">
                      <a16:creationId xmlns:a16="http://schemas.microsoft.com/office/drawing/2014/main" id="{33DEE2E8-5F72-4903-86F2-9A5BD658A4EF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5" name="任意多边形 171">
                  <a:extLst>
                    <a:ext uri="{FF2B5EF4-FFF2-40B4-BE49-F238E27FC236}">
                      <a16:creationId xmlns:a16="http://schemas.microsoft.com/office/drawing/2014/main" id="{CB723532-8A95-4FF3-8DA6-19E6E0C25E28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EDDFA498-4708-4F2B-AEBA-B2635757AE1B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82" name="任意多边形 148">
                  <a:extLst>
                    <a:ext uri="{FF2B5EF4-FFF2-40B4-BE49-F238E27FC236}">
                      <a16:creationId xmlns:a16="http://schemas.microsoft.com/office/drawing/2014/main" id="{F0B439DE-8FA6-4C9A-892A-0AE7512D72A1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3" name="组合 582">
                  <a:extLst>
                    <a:ext uri="{FF2B5EF4-FFF2-40B4-BE49-F238E27FC236}">
                      <a16:creationId xmlns:a16="http://schemas.microsoft.com/office/drawing/2014/main" id="{379863AD-921B-440E-A085-66CE77A802B5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84" name="组合 583">
                    <a:extLst>
                      <a:ext uri="{FF2B5EF4-FFF2-40B4-BE49-F238E27FC236}">
                        <a16:creationId xmlns:a16="http://schemas.microsoft.com/office/drawing/2014/main" id="{EA3DC525-8DB2-4731-A016-B9FC06A481E7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86" name="任意多边形 152">
                      <a:extLst>
                        <a:ext uri="{FF2B5EF4-FFF2-40B4-BE49-F238E27FC236}">
                          <a16:creationId xmlns:a16="http://schemas.microsoft.com/office/drawing/2014/main" id="{69005EED-A1C6-44AC-8CE1-0A6593F41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7" name="任意多边形 153">
                      <a:extLst>
                        <a:ext uri="{FF2B5EF4-FFF2-40B4-BE49-F238E27FC236}">
                          <a16:creationId xmlns:a16="http://schemas.microsoft.com/office/drawing/2014/main" id="{2EA000DD-B8CF-4487-A6C9-CBAF8F87D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8" name="任意多边形 154">
                      <a:extLst>
                        <a:ext uri="{FF2B5EF4-FFF2-40B4-BE49-F238E27FC236}">
                          <a16:creationId xmlns:a16="http://schemas.microsoft.com/office/drawing/2014/main" id="{4D198C05-69D0-4D0E-B8ED-977927E4F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9" name="任意多边形 155">
                      <a:extLst>
                        <a:ext uri="{FF2B5EF4-FFF2-40B4-BE49-F238E27FC236}">
                          <a16:creationId xmlns:a16="http://schemas.microsoft.com/office/drawing/2014/main" id="{71C016F5-FA21-4F2F-BDAD-A928EBD5F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5" name="任意多边形 151">
                    <a:extLst>
                      <a:ext uri="{FF2B5EF4-FFF2-40B4-BE49-F238E27FC236}">
                        <a16:creationId xmlns:a16="http://schemas.microsoft.com/office/drawing/2014/main" id="{F0E2CF3D-BF0B-4D67-9BD9-B93F7E5F737C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9" name="组合 458">
                <a:extLst>
                  <a:ext uri="{FF2B5EF4-FFF2-40B4-BE49-F238E27FC236}">
                    <a16:creationId xmlns:a16="http://schemas.microsoft.com/office/drawing/2014/main" id="{C7A6B784-8B58-43EC-A3C9-F880C23040B0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77" name="任意多边形 143">
                  <a:extLst>
                    <a:ext uri="{FF2B5EF4-FFF2-40B4-BE49-F238E27FC236}">
                      <a16:creationId xmlns:a16="http://schemas.microsoft.com/office/drawing/2014/main" id="{7F89C19A-9A0A-46E1-B3FE-3B389DC85F16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8" name="任意多边形 144">
                  <a:extLst>
                    <a:ext uri="{FF2B5EF4-FFF2-40B4-BE49-F238E27FC236}">
                      <a16:creationId xmlns:a16="http://schemas.microsoft.com/office/drawing/2014/main" id="{6F65EBD8-3570-49E1-B45D-3E1A295977DB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9" name="任意多边形 145">
                  <a:extLst>
                    <a:ext uri="{FF2B5EF4-FFF2-40B4-BE49-F238E27FC236}">
                      <a16:creationId xmlns:a16="http://schemas.microsoft.com/office/drawing/2014/main" id="{E52D6650-F457-4B16-90C7-C261E3ED6D07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0" name="任意多边形 146">
                  <a:extLst>
                    <a:ext uri="{FF2B5EF4-FFF2-40B4-BE49-F238E27FC236}">
                      <a16:creationId xmlns:a16="http://schemas.microsoft.com/office/drawing/2014/main" id="{88171CD1-0500-4C92-84DB-89B2E1DCD85C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 147">
                  <a:extLst>
                    <a:ext uri="{FF2B5EF4-FFF2-40B4-BE49-F238E27FC236}">
                      <a16:creationId xmlns:a16="http://schemas.microsoft.com/office/drawing/2014/main" id="{2CF04DA0-33B3-4CE1-B614-A2D17D74D432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0" name="组合 459">
                <a:extLst>
                  <a:ext uri="{FF2B5EF4-FFF2-40B4-BE49-F238E27FC236}">
                    <a16:creationId xmlns:a16="http://schemas.microsoft.com/office/drawing/2014/main" id="{93DAB3FD-0755-48F4-8686-A0CA93EF1D15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75" name="任意多边形 141">
                  <a:extLst>
                    <a:ext uri="{FF2B5EF4-FFF2-40B4-BE49-F238E27FC236}">
                      <a16:creationId xmlns:a16="http://schemas.microsoft.com/office/drawing/2014/main" id="{461F24C2-A385-49C0-9EF2-C73B97E7B38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42">
                  <a:extLst>
                    <a:ext uri="{FF2B5EF4-FFF2-40B4-BE49-F238E27FC236}">
                      <a16:creationId xmlns:a16="http://schemas.microsoft.com/office/drawing/2014/main" id="{E4B531AB-C2E2-43C0-BC83-983C8C53C5F8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" name="组合 460">
                <a:extLst>
                  <a:ext uri="{FF2B5EF4-FFF2-40B4-BE49-F238E27FC236}">
                    <a16:creationId xmlns:a16="http://schemas.microsoft.com/office/drawing/2014/main" id="{EFA4399B-6754-4DC9-910C-07304B9FCE44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70" name="任意多边形 136">
                  <a:extLst>
                    <a:ext uri="{FF2B5EF4-FFF2-40B4-BE49-F238E27FC236}">
                      <a16:creationId xmlns:a16="http://schemas.microsoft.com/office/drawing/2014/main" id="{FBE9DA1E-F883-43FC-B148-0F3F05FEA481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 137">
                  <a:extLst>
                    <a:ext uri="{FF2B5EF4-FFF2-40B4-BE49-F238E27FC236}">
                      <a16:creationId xmlns:a16="http://schemas.microsoft.com/office/drawing/2014/main" id="{56A614A8-48E9-4844-8751-ADDA2F8072A4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2" name="组合 571">
                  <a:extLst>
                    <a:ext uri="{FF2B5EF4-FFF2-40B4-BE49-F238E27FC236}">
                      <a16:creationId xmlns:a16="http://schemas.microsoft.com/office/drawing/2014/main" id="{C7757096-F8ED-437B-88C0-78D0CF71CB8C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73" name="任意多边形 139">
                    <a:extLst>
                      <a:ext uri="{FF2B5EF4-FFF2-40B4-BE49-F238E27FC236}">
                        <a16:creationId xmlns:a16="http://schemas.microsoft.com/office/drawing/2014/main" id="{A5F98E2B-49D3-410C-9B85-E35726A45759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任意多边形 140">
                    <a:extLst>
                      <a:ext uri="{FF2B5EF4-FFF2-40B4-BE49-F238E27FC236}">
                        <a16:creationId xmlns:a16="http://schemas.microsoft.com/office/drawing/2014/main" id="{609551D1-37CE-474A-B1DF-773DBBBE1D07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2" name="组合 461">
                <a:extLst>
                  <a:ext uri="{FF2B5EF4-FFF2-40B4-BE49-F238E27FC236}">
                    <a16:creationId xmlns:a16="http://schemas.microsoft.com/office/drawing/2014/main" id="{A1D79568-1806-4214-B5DE-3342A1C532F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65" name="任意多边形 131">
                  <a:extLst>
                    <a:ext uri="{FF2B5EF4-FFF2-40B4-BE49-F238E27FC236}">
                      <a16:creationId xmlns:a16="http://schemas.microsoft.com/office/drawing/2014/main" id="{5D86A244-84D7-487C-A97B-DF15BEBDD726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6" name="组合 565">
                  <a:extLst>
                    <a:ext uri="{FF2B5EF4-FFF2-40B4-BE49-F238E27FC236}">
                      <a16:creationId xmlns:a16="http://schemas.microsoft.com/office/drawing/2014/main" id="{5D760629-5CE8-4D60-A93A-E2A3EFE9BF58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67" name="任意多边形 133">
                    <a:extLst>
                      <a:ext uri="{FF2B5EF4-FFF2-40B4-BE49-F238E27FC236}">
                        <a16:creationId xmlns:a16="http://schemas.microsoft.com/office/drawing/2014/main" id="{A4E4FD23-0272-416B-9785-F08C8915B3E8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任意多边形 134">
                    <a:extLst>
                      <a:ext uri="{FF2B5EF4-FFF2-40B4-BE49-F238E27FC236}">
                        <a16:creationId xmlns:a16="http://schemas.microsoft.com/office/drawing/2014/main" id="{3712E80D-1816-46A3-84BA-6038FCB0969E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任意多边形 135">
                    <a:extLst>
                      <a:ext uri="{FF2B5EF4-FFF2-40B4-BE49-F238E27FC236}">
                        <a16:creationId xmlns:a16="http://schemas.microsoft.com/office/drawing/2014/main" id="{1D0D3F7F-255D-46A8-83E0-84D5357A7029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9E675610-30FB-48FA-8719-3FDB26036264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58" name="任意多边形 124">
                  <a:extLst>
                    <a:ext uri="{FF2B5EF4-FFF2-40B4-BE49-F238E27FC236}">
                      <a16:creationId xmlns:a16="http://schemas.microsoft.com/office/drawing/2014/main" id="{0BBAA1C6-84D7-47CD-BE51-3882CC906C15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9" name="任意多边形 125">
                  <a:extLst>
                    <a:ext uri="{FF2B5EF4-FFF2-40B4-BE49-F238E27FC236}">
                      <a16:creationId xmlns:a16="http://schemas.microsoft.com/office/drawing/2014/main" id="{E3138598-94CC-4A00-BF56-52AEEEB74BE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 126">
                  <a:extLst>
                    <a:ext uri="{FF2B5EF4-FFF2-40B4-BE49-F238E27FC236}">
                      <a16:creationId xmlns:a16="http://schemas.microsoft.com/office/drawing/2014/main" id="{B12CE60E-25A9-4C02-ADF3-BCA31FC2651A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 127">
                  <a:extLst>
                    <a:ext uri="{FF2B5EF4-FFF2-40B4-BE49-F238E27FC236}">
                      <a16:creationId xmlns:a16="http://schemas.microsoft.com/office/drawing/2014/main" id="{1C138B45-AFB0-44A9-9359-A72A4A4CA3E1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 128">
                  <a:extLst>
                    <a:ext uri="{FF2B5EF4-FFF2-40B4-BE49-F238E27FC236}">
                      <a16:creationId xmlns:a16="http://schemas.microsoft.com/office/drawing/2014/main" id="{4FDD3FC8-A248-4B00-8DF7-D49F0A4BCF45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任意多边形 129">
                  <a:extLst>
                    <a:ext uri="{FF2B5EF4-FFF2-40B4-BE49-F238E27FC236}">
                      <a16:creationId xmlns:a16="http://schemas.microsoft.com/office/drawing/2014/main" id="{47FA6274-C977-4076-9632-4113889C3324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4" name="任意多边形 130">
                  <a:extLst>
                    <a:ext uri="{FF2B5EF4-FFF2-40B4-BE49-F238E27FC236}">
                      <a16:creationId xmlns:a16="http://schemas.microsoft.com/office/drawing/2014/main" id="{EDB9C19A-BCC1-412F-9DEA-86CF2D79060D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8CA22EC2-393D-4E04-A0EF-9D3998B987E3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51" name="任意多边形 117">
                  <a:extLst>
                    <a:ext uri="{FF2B5EF4-FFF2-40B4-BE49-F238E27FC236}">
                      <a16:creationId xmlns:a16="http://schemas.microsoft.com/office/drawing/2014/main" id="{A8F4AB1C-CED1-4B9B-B71D-279EBC941CE7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2" name="任意多边形 118">
                  <a:extLst>
                    <a:ext uri="{FF2B5EF4-FFF2-40B4-BE49-F238E27FC236}">
                      <a16:creationId xmlns:a16="http://schemas.microsoft.com/office/drawing/2014/main" id="{B81DFE15-060F-47F9-85CF-B6F934055AA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任意多边形 119">
                  <a:extLst>
                    <a:ext uri="{FF2B5EF4-FFF2-40B4-BE49-F238E27FC236}">
                      <a16:creationId xmlns:a16="http://schemas.microsoft.com/office/drawing/2014/main" id="{545F58C1-62CD-40C7-8A1B-139B6045DAC3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4" name="任意多边形 120">
                  <a:extLst>
                    <a:ext uri="{FF2B5EF4-FFF2-40B4-BE49-F238E27FC236}">
                      <a16:creationId xmlns:a16="http://schemas.microsoft.com/office/drawing/2014/main" id="{1285F0AE-6256-48BE-BCF8-E31B787DAC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 121">
                  <a:extLst>
                    <a:ext uri="{FF2B5EF4-FFF2-40B4-BE49-F238E27FC236}">
                      <a16:creationId xmlns:a16="http://schemas.microsoft.com/office/drawing/2014/main" id="{EEFE1C21-C5DA-4390-B904-D712C792264E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 122">
                  <a:extLst>
                    <a:ext uri="{FF2B5EF4-FFF2-40B4-BE49-F238E27FC236}">
                      <a16:creationId xmlns:a16="http://schemas.microsoft.com/office/drawing/2014/main" id="{D630AA71-AF49-4B80-BC86-94AA7D7277EE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 123">
                  <a:extLst>
                    <a:ext uri="{FF2B5EF4-FFF2-40B4-BE49-F238E27FC236}">
                      <a16:creationId xmlns:a16="http://schemas.microsoft.com/office/drawing/2014/main" id="{582E8F18-6BF8-4833-83D9-600D3B9AE150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5" name="组合 464">
                <a:extLst>
                  <a:ext uri="{FF2B5EF4-FFF2-40B4-BE49-F238E27FC236}">
                    <a16:creationId xmlns:a16="http://schemas.microsoft.com/office/drawing/2014/main" id="{903EAE6E-CBAA-4ED2-8268-0CC14FDB3A47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42" name="任意多边形 108">
                  <a:extLst>
                    <a:ext uri="{FF2B5EF4-FFF2-40B4-BE49-F238E27FC236}">
                      <a16:creationId xmlns:a16="http://schemas.microsoft.com/office/drawing/2014/main" id="{97BE6AB1-F196-42F6-B04D-6237C3572C69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 109">
                  <a:extLst>
                    <a:ext uri="{FF2B5EF4-FFF2-40B4-BE49-F238E27FC236}">
                      <a16:creationId xmlns:a16="http://schemas.microsoft.com/office/drawing/2014/main" id="{7755D6C2-C016-46F4-9457-119D496CFA83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 110">
                  <a:extLst>
                    <a:ext uri="{FF2B5EF4-FFF2-40B4-BE49-F238E27FC236}">
                      <a16:creationId xmlns:a16="http://schemas.microsoft.com/office/drawing/2014/main" id="{4832158D-99E9-4D56-B81F-D64A898B4ED5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111">
                  <a:extLst>
                    <a:ext uri="{FF2B5EF4-FFF2-40B4-BE49-F238E27FC236}">
                      <a16:creationId xmlns:a16="http://schemas.microsoft.com/office/drawing/2014/main" id="{6AFE5325-B1D1-4855-878D-DE2F5FA7D3C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任意多边形 112">
                  <a:extLst>
                    <a:ext uri="{FF2B5EF4-FFF2-40B4-BE49-F238E27FC236}">
                      <a16:creationId xmlns:a16="http://schemas.microsoft.com/office/drawing/2014/main" id="{C6421345-7267-470E-83F3-D43D0FBDFFBB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182276F0-674D-4657-A0BC-1C50455B9723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49" name="任意多边形 115">
                    <a:extLst>
                      <a:ext uri="{FF2B5EF4-FFF2-40B4-BE49-F238E27FC236}">
                        <a16:creationId xmlns:a16="http://schemas.microsoft.com/office/drawing/2014/main" id="{69955BEA-F9A0-4348-90AC-E5D7FBA88C58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16">
                    <a:extLst>
                      <a:ext uri="{FF2B5EF4-FFF2-40B4-BE49-F238E27FC236}">
                        <a16:creationId xmlns:a16="http://schemas.microsoft.com/office/drawing/2014/main" id="{115D9D03-3129-40DC-B0E3-39689FAB54D0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" name="任意多边形 114">
                  <a:extLst>
                    <a:ext uri="{FF2B5EF4-FFF2-40B4-BE49-F238E27FC236}">
                      <a16:creationId xmlns:a16="http://schemas.microsoft.com/office/drawing/2014/main" id="{B607CB54-FF82-435C-A17D-326A150B481E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9CF61016-1560-448F-9EFD-851A6BFDA3A1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34" name="任意多边形 100">
                  <a:extLst>
                    <a:ext uri="{FF2B5EF4-FFF2-40B4-BE49-F238E27FC236}">
                      <a16:creationId xmlns:a16="http://schemas.microsoft.com/office/drawing/2014/main" id="{88F43469-EC34-4F7F-917E-6F9534609EBA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59B0812E-FC30-43DC-86FC-12637CF287B1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36" name="任意多边形 102">
                    <a:extLst>
                      <a:ext uri="{FF2B5EF4-FFF2-40B4-BE49-F238E27FC236}">
                        <a16:creationId xmlns:a16="http://schemas.microsoft.com/office/drawing/2014/main" id="{826B6946-E2EA-4103-A42D-15BD3EE5BFC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任意多边形 103">
                    <a:extLst>
                      <a:ext uri="{FF2B5EF4-FFF2-40B4-BE49-F238E27FC236}">
                        <a16:creationId xmlns:a16="http://schemas.microsoft.com/office/drawing/2014/main" id="{27838E90-AB56-499A-89FD-F32E3F51086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任意多边形 104">
                    <a:extLst>
                      <a:ext uri="{FF2B5EF4-FFF2-40B4-BE49-F238E27FC236}">
                        <a16:creationId xmlns:a16="http://schemas.microsoft.com/office/drawing/2014/main" id="{A1AD1D65-EAF6-49D9-8092-37D0AA14324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任意多边形 105">
                    <a:extLst>
                      <a:ext uri="{FF2B5EF4-FFF2-40B4-BE49-F238E27FC236}">
                        <a16:creationId xmlns:a16="http://schemas.microsoft.com/office/drawing/2014/main" id="{AD7A2F73-09F8-4C28-83C1-D16A09BF269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 106">
                    <a:extLst>
                      <a:ext uri="{FF2B5EF4-FFF2-40B4-BE49-F238E27FC236}">
                        <a16:creationId xmlns:a16="http://schemas.microsoft.com/office/drawing/2014/main" id="{08B29948-3CDB-493E-91DE-3E479EC5CAD6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任意多边形 107">
                    <a:extLst>
                      <a:ext uri="{FF2B5EF4-FFF2-40B4-BE49-F238E27FC236}">
                        <a16:creationId xmlns:a16="http://schemas.microsoft.com/office/drawing/2014/main" id="{1982716A-04CC-446B-A267-C17E8548EDE6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81CC99B3-30A0-46F3-B96E-7D8DD49869A4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32" name="任意多边形 98">
                  <a:extLst>
                    <a:ext uri="{FF2B5EF4-FFF2-40B4-BE49-F238E27FC236}">
                      <a16:creationId xmlns:a16="http://schemas.microsoft.com/office/drawing/2014/main" id="{8B8C3740-0D10-4AE9-9AD0-8ACE78A0E508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3" name="任意多边形 99">
                  <a:extLst>
                    <a:ext uri="{FF2B5EF4-FFF2-40B4-BE49-F238E27FC236}">
                      <a16:creationId xmlns:a16="http://schemas.microsoft.com/office/drawing/2014/main" id="{F702D761-3CBB-4FC2-A890-B87766F57F2F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82624A4C-F8DC-4EA0-8710-5A5F834B2A7D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23" name="任意多边形 89">
                  <a:extLst>
                    <a:ext uri="{FF2B5EF4-FFF2-40B4-BE49-F238E27FC236}">
                      <a16:creationId xmlns:a16="http://schemas.microsoft.com/office/drawing/2014/main" id="{70C2978C-736F-4BEB-8B90-52008B41A139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4" name="组合 523">
                  <a:extLst>
                    <a:ext uri="{FF2B5EF4-FFF2-40B4-BE49-F238E27FC236}">
                      <a16:creationId xmlns:a16="http://schemas.microsoft.com/office/drawing/2014/main" id="{3EA65CB4-A189-404A-8443-BA6D96582A82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29" name="任意多边形 95">
                    <a:extLst>
                      <a:ext uri="{FF2B5EF4-FFF2-40B4-BE49-F238E27FC236}">
                        <a16:creationId xmlns:a16="http://schemas.microsoft.com/office/drawing/2014/main" id="{C0F1FED6-B6B4-419E-8537-95B9465ADA3E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任意多边形 96">
                    <a:extLst>
                      <a:ext uri="{FF2B5EF4-FFF2-40B4-BE49-F238E27FC236}">
                        <a16:creationId xmlns:a16="http://schemas.microsoft.com/office/drawing/2014/main" id="{BB1290AE-1FFC-4290-A52D-F6BD58DDFA8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任意多边形 97">
                    <a:extLst>
                      <a:ext uri="{FF2B5EF4-FFF2-40B4-BE49-F238E27FC236}">
                        <a16:creationId xmlns:a16="http://schemas.microsoft.com/office/drawing/2014/main" id="{A19FB452-C4A9-4AB3-84DC-8184BDC9C071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5" name="任意多边形 91">
                  <a:extLst>
                    <a:ext uri="{FF2B5EF4-FFF2-40B4-BE49-F238E27FC236}">
                      <a16:creationId xmlns:a16="http://schemas.microsoft.com/office/drawing/2014/main" id="{4C4C5D42-E598-4A7A-A28B-1E5E77C2D7E7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BD878D7B-ACF6-48A3-96D4-66C73786C1AC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27" name="任意多边形 93">
                    <a:extLst>
                      <a:ext uri="{FF2B5EF4-FFF2-40B4-BE49-F238E27FC236}">
                        <a16:creationId xmlns:a16="http://schemas.microsoft.com/office/drawing/2014/main" id="{0BD3F1D2-E174-40CB-8678-C1E68223614A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任意多边形 94">
                    <a:extLst>
                      <a:ext uri="{FF2B5EF4-FFF2-40B4-BE49-F238E27FC236}">
                        <a16:creationId xmlns:a16="http://schemas.microsoft.com/office/drawing/2014/main" id="{77FB0D51-C719-4F11-93CA-23C45A3C5831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7A1C704E-A813-4113-84B3-0D2A24BC12B6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21" name="任意多边形 87">
                  <a:extLst>
                    <a:ext uri="{FF2B5EF4-FFF2-40B4-BE49-F238E27FC236}">
                      <a16:creationId xmlns:a16="http://schemas.microsoft.com/office/drawing/2014/main" id="{9373430F-50FF-408D-8FA7-4D38E0F9B64E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任意多边形 88">
                  <a:extLst>
                    <a:ext uri="{FF2B5EF4-FFF2-40B4-BE49-F238E27FC236}">
                      <a16:creationId xmlns:a16="http://schemas.microsoft.com/office/drawing/2014/main" id="{2E03AE4A-8DEE-41F9-8790-3713AC31089F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F6587A26-AFF2-4FD1-A879-9F9EE883FF60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18" name="任意多边形 84">
                  <a:extLst>
                    <a:ext uri="{FF2B5EF4-FFF2-40B4-BE49-F238E27FC236}">
                      <a16:creationId xmlns:a16="http://schemas.microsoft.com/office/drawing/2014/main" id="{155E578F-C844-40B9-BA34-374552735897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9" name="任意多边形 85">
                  <a:extLst>
                    <a:ext uri="{FF2B5EF4-FFF2-40B4-BE49-F238E27FC236}">
                      <a16:creationId xmlns:a16="http://schemas.microsoft.com/office/drawing/2014/main" id="{2DEBD06C-9A4D-48D4-8CA3-F8E7705BC059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0" name="任意多边形 86">
                  <a:extLst>
                    <a:ext uri="{FF2B5EF4-FFF2-40B4-BE49-F238E27FC236}">
                      <a16:creationId xmlns:a16="http://schemas.microsoft.com/office/drawing/2014/main" id="{13949BD8-9B93-4A20-BC8E-C11889063A61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20BC91F7-078D-48D1-925C-AEDFE408DE37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512" name="任意多边形 78">
                  <a:extLst>
                    <a:ext uri="{FF2B5EF4-FFF2-40B4-BE49-F238E27FC236}">
                      <a16:creationId xmlns:a16="http://schemas.microsoft.com/office/drawing/2014/main" id="{EB18E2C2-8154-43C0-99CF-5BE1B9012622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 79">
                  <a:extLst>
                    <a:ext uri="{FF2B5EF4-FFF2-40B4-BE49-F238E27FC236}">
                      <a16:creationId xmlns:a16="http://schemas.microsoft.com/office/drawing/2014/main" id="{171722D3-4DED-419E-8720-848BFF6EF27A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 80">
                  <a:extLst>
                    <a:ext uri="{FF2B5EF4-FFF2-40B4-BE49-F238E27FC236}">
                      <a16:creationId xmlns:a16="http://schemas.microsoft.com/office/drawing/2014/main" id="{EF95DC94-105C-450F-8AC4-3AA38DF1CFEB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81">
                  <a:extLst>
                    <a:ext uri="{FF2B5EF4-FFF2-40B4-BE49-F238E27FC236}">
                      <a16:creationId xmlns:a16="http://schemas.microsoft.com/office/drawing/2014/main" id="{4BA95E87-266D-4E4D-90E6-0279868C720E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6" name="任意多边形 82">
                  <a:extLst>
                    <a:ext uri="{FF2B5EF4-FFF2-40B4-BE49-F238E27FC236}">
                      <a16:creationId xmlns:a16="http://schemas.microsoft.com/office/drawing/2014/main" id="{BCF69338-D2C9-4548-A11F-A75095D26AB9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7" name="任意多边形 83">
                  <a:extLst>
                    <a:ext uri="{FF2B5EF4-FFF2-40B4-BE49-F238E27FC236}">
                      <a16:creationId xmlns:a16="http://schemas.microsoft.com/office/drawing/2014/main" id="{7A442804-99D1-4D2B-A52B-71AC0B61A2DC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15C52DFD-0483-4EC3-95E5-B4606CE9BE34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509" name="任意多边形 75">
                  <a:extLst>
                    <a:ext uri="{FF2B5EF4-FFF2-40B4-BE49-F238E27FC236}">
                      <a16:creationId xmlns:a16="http://schemas.microsoft.com/office/drawing/2014/main" id="{6F8FBC8A-DCD5-4ECD-92F6-ECBF1D3513CD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0" name="任意多边形 76">
                  <a:extLst>
                    <a:ext uri="{FF2B5EF4-FFF2-40B4-BE49-F238E27FC236}">
                      <a16:creationId xmlns:a16="http://schemas.microsoft.com/office/drawing/2014/main" id="{41FEFE85-AB6B-4A35-B758-8DE544AF9C22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任意多边形 77">
                  <a:extLst>
                    <a:ext uri="{FF2B5EF4-FFF2-40B4-BE49-F238E27FC236}">
                      <a16:creationId xmlns:a16="http://schemas.microsoft.com/office/drawing/2014/main" id="{80896F10-0707-4938-B8D4-F9F71FE1F65C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663FDB1-A078-4AAF-869D-C65938005A57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500" name="任意多边形 66">
                  <a:extLst>
                    <a:ext uri="{FF2B5EF4-FFF2-40B4-BE49-F238E27FC236}">
                      <a16:creationId xmlns:a16="http://schemas.microsoft.com/office/drawing/2014/main" id="{E33D798B-630D-4B31-9817-FFCBFB033A62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67">
                  <a:extLst>
                    <a:ext uri="{FF2B5EF4-FFF2-40B4-BE49-F238E27FC236}">
                      <a16:creationId xmlns:a16="http://schemas.microsoft.com/office/drawing/2014/main" id="{32E2B639-1856-4A3A-A428-8BFE500AD040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 68">
                  <a:extLst>
                    <a:ext uri="{FF2B5EF4-FFF2-40B4-BE49-F238E27FC236}">
                      <a16:creationId xmlns:a16="http://schemas.microsoft.com/office/drawing/2014/main" id="{D4FB091A-39BF-46F0-855A-507175F6E345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 69">
                  <a:extLst>
                    <a:ext uri="{FF2B5EF4-FFF2-40B4-BE49-F238E27FC236}">
                      <a16:creationId xmlns:a16="http://schemas.microsoft.com/office/drawing/2014/main" id="{E2CD4553-BBE0-480E-889D-73D991D5515E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70">
                  <a:extLst>
                    <a:ext uri="{FF2B5EF4-FFF2-40B4-BE49-F238E27FC236}">
                      <a16:creationId xmlns:a16="http://schemas.microsoft.com/office/drawing/2014/main" id="{81DE2703-4E42-46B2-9963-2484FE3D8757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C74BB748-E554-4E1F-BBD1-3BA6625F8B34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506" name="任意多边形 72">
                    <a:extLst>
                      <a:ext uri="{FF2B5EF4-FFF2-40B4-BE49-F238E27FC236}">
                        <a16:creationId xmlns:a16="http://schemas.microsoft.com/office/drawing/2014/main" id="{F4E6EFA7-9D1E-438F-AFD7-05F595AC893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7" name="任意多边形 73">
                    <a:extLst>
                      <a:ext uri="{FF2B5EF4-FFF2-40B4-BE49-F238E27FC236}">
                        <a16:creationId xmlns:a16="http://schemas.microsoft.com/office/drawing/2014/main" id="{93FF51DA-3D27-4A2E-B226-192B4272ADE2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任意多边形 74">
                    <a:extLst>
                      <a:ext uri="{FF2B5EF4-FFF2-40B4-BE49-F238E27FC236}">
                        <a16:creationId xmlns:a16="http://schemas.microsoft.com/office/drawing/2014/main" id="{E022EBA0-B915-4AD8-8112-04D3E487A824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A1E9FD85-7A9F-4862-8637-073D62CCEE94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495" name="任意多边形 61">
                  <a:extLst>
                    <a:ext uri="{FF2B5EF4-FFF2-40B4-BE49-F238E27FC236}">
                      <a16:creationId xmlns:a16="http://schemas.microsoft.com/office/drawing/2014/main" id="{420B8BE4-2BEB-4D78-B08A-8D94B216384B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62">
                  <a:extLst>
                    <a:ext uri="{FF2B5EF4-FFF2-40B4-BE49-F238E27FC236}">
                      <a16:creationId xmlns:a16="http://schemas.microsoft.com/office/drawing/2014/main" id="{EF2FCA3B-F122-477C-BAE4-2C633950C46D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63">
                  <a:extLst>
                    <a:ext uri="{FF2B5EF4-FFF2-40B4-BE49-F238E27FC236}">
                      <a16:creationId xmlns:a16="http://schemas.microsoft.com/office/drawing/2014/main" id="{A0B3637E-61BB-46B3-A242-C460F3B9262E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64">
                  <a:extLst>
                    <a:ext uri="{FF2B5EF4-FFF2-40B4-BE49-F238E27FC236}">
                      <a16:creationId xmlns:a16="http://schemas.microsoft.com/office/drawing/2014/main" id="{DFABBC74-2589-4B9E-A375-01371212820B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65">
                  <a:extLst>
                    <a:ext uri="{FF2B5EF4-FFF2-40B4-BE49-F238E27FC236}">
                      <a16:creationId xmlns:a16="http://schemas.microsoft.com/office/drawing/2014/main" id="{46142736-5600-41A4-AC27-A2F8350BBDD2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C3C1DAE4-F248-414A-9308-DEBD5532CC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490" name="任意多边形 56">
                  <a:extLst>
                    <a:ext uri="{FF2B5EF4-FFF2-40B4-BE49-F238E27FC236}">
                      <a16:creationId xmlns:a16="http://schemas.microsoft.com/office/drawing/2014/main" id="{E52682E4-632A-4AC7-964B-52F7964E880E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 57">
                  <a:extLst>
                    <a:ext uri="{FF2B5EF4-FFF2-40B4-BE49-F238E27FC236}">
                      <a16:creationId xmlns:a16="http://schemas.microsoft.com/office/drawing/2014/main" id="{8259088E-F19A-46DD-8C44-E804B552010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58">
                  <a:extLst>
                    <a:ext uri="{FF2B5EF4-FFF2-40B4-BE49-F238E27FC236}">
                      <a16:creationId xmlns:a16="http://schemas.microsoft.com/office/drawing/2014/main" id="{E4668211-659C-4B46-9F8E-DFB4A45B185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59">
                  <a:extLst>
                    <a:ext uri="{FF2B5EF4-FFF2-40B4-BE49-F238E27FC236}">
                      <a16:creationId xmlns:a16="http://schemas.microsoft.com/office/drawing/2014/main" id="{85517118-B4A9-4F02-87FE-A801C69CDD15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 60">
                  <a:extLst>
                    <a:ext uri="{FF2B5EF4-FFF2-40B4-BE49-F238E27FC236}">
                      <a16:creationId xmlns:a16="http://schemas.microsoft.com/office/drawing/2014/main" id="{BB1DD903-61C2-4C75-8F16-F0DD057D4767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828AFEBF-6B9E-461F-BF0B-8C588987BD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77" name="任意多边形 43">
                  <a:extLst>
                    <a:ext uri="{FF2B5EF4-FFF2-40B4-BE49-F238E27FC236}">
                      <a16:creationId xmlns:a16="http://schemas.microsoft.com/office/drawing/2014/main" id="{7DFBC562-3556-4EFE-8237-D1A5C24CBB69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 44">
                  <a:extLst>
                    <a:ext uri="{FF2B5EF4-FFF2-40B4-BE49-F238E27FC236}">
                      <a16:creationId xmlns:a16="http://schemas.microsoft.com/office/drawing/2014/main" id="{E43ACC44-1C21-45FA-A013-3FA3D4A326BC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 45">
                  <a:extLst>
                    <a:ext uri="{FF2B5EF4-FFF2-40B4-BE49-F238E27FC236}">
                      <a16:creationId xmlns:a16="http://schemas.microsoft.com/office/drawing/2014/main" id="{26830BA2-FF7F-4426-B3C2-34787EE02D36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 46">
                  <a:extLst>
                    <a:ext uri="{FF2B5EF4-FFF2-40B4-BE49-F238E27FC236}">
                      <a16:creationId xmlns:a16="http://schemas.microsoft.com/office/drawing/2014/main" id="{99263138-8F74-40EA-B7A0-36559FCEF2C8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 47">
                  <a:extLst>
                    <a:ext uri="{FF2B5EF4-FFF2-40B4-BE49-F238E27FC236}">
                      <a16:creationId xmlns:a16="http://schemas.microsoft.com/office/drawing/2014/main" id="{6FFD182E-223C-45A3-802D-58C961F7651D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2" name="任意多边形 48">
                  <a:extLst>
                    <a:ext uri="{FF2B5EF4-FFF2-40B4-BE49-F238E27FC236}">
                      <a16:creationId xmlns:a16="http://schemas.microsoft.com/office/drawing/2014/main" id="{A7C436AD-71E9-452C-8B97-38572A522639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 49">
                  <a:extLst>
                    <a:ext uri="{FF2B5EF4-FFF2-40B4-BE49-F238E27FC236}">
                      <a16:creationId xmlns:a16="http://schemas.microsoft.com/office/drawing/2014/main" id="{A4FADB6B-C916-4D48-80CC-E1E172547C29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 50">
                  <a:extLst>
                    <a:ext uri="{FF2B5EF4-FFF2-40B4-BE49-F238E27FC236}">
                      <a16:creationId xmlns:a16="http://schemas.microsoft.com/office/drawing/2014/main" id="{069AD882-F025-41A5-9227-5CF3197D1FE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 51">
                  <a:extLst>
                    <a:ext uri="{FF2B5EF4-FFF2-40B4-BE49-F238E27FC236}">
                      <a16:creationId xmlns:a16="http://schemas.microsoft.com/office/drawing/2014/main" id="{42E4A88E-D175-4DDF-B9FC-B452EE709EB2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 52">
                  <a:extLst>
                    <a:ext uri="{FF2B5EF4-FFF2-40B4-BE49-F238E27FC236}">
                      <a16:creationId xmlns:a16="http://schemas.microsoft.com/office/drawing/2014/main" id="{A5F1D677-5AFA-4A72-9024-67669B5E7DAC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7" name="任意多边形 53">
                  <a:extLst>
                    <a:ext uri="{FF2B5EF4-FFF2-40B4-BE49-F238E27FC236}">
                      <a16:creationId xmlns:a16="http://schemas.microsoft.com/office/drawing/2014/main" id="{DDA0526B-A970-4A0B-A3A9-D69FA1EDA4F7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8" name="任意多边形 54">
                  <a:extLst>
                    <a:ext uri="{FF2B5EF4-FFF2-40B4-BE49-F238E27FC236}">
                      <a16:creationId xmlns:a16="http://schemas.microsoft.com/office/drawing/2014/main" id="{1939FC78-2631-42D9-8C6F-98402385A576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9" name="任意多边形 55">
                  <a:extLst>
                    <a:ext uri="{FF2B5EF4-FFF2-40B4-BE49-F238E27FC236}">
                      <a16:creationId xmlns:a16="http://schemas.microsoft.com/office/drawing/2014/main" id="{7E1356E3-15E9-4309-9FC4-D1F6F5EAC12A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14" name="图形 613" descr="男人群">
            <a:extLst>
              <a:ext uri="{FF2B5EF4-FFF2-40B4-BE49-F238E27FC236}">
                <a16:creationId xmlns:a16="http://schemas.microsoft.com/office/drawing/2014/main" id="{522D097F-2028-4EF2-AB03-5445172D5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615" name="图形 614" descr="服务器">
            <a:extLst>
              <a:ext uri="{FF2B5EF4-FFF2-40B4-BE49-F238E27FC236}">
                <a16:creationId xmlns:a16="http://schemas.microsoft.com/office/drawing/2014/main" id="{948123CE-7D8A-42AB-B14F-F6597E619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616" name="图形 615" descr="服务器">
            <a:extLst>
              <a:ext uri="{FF2B5EF4-FFF2-40B4-BE49-F238E27FC236}">
                <a16:creationId xmlns:a16="http://schemas.microsoft.com/office/drawing/2014/main" id="{E2128A1A-FA7F-42A8-9499-50D44B104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617" name="组合 616">
            <a:extLst>
              <a:ext uri="{FF2B5EF4-FFF2-40B4-BE49-F238E27FC236}">
                <a16:creationId xmlns:a16="http://schemas.microsoft.com/office/drawing/2014/main" id="{6C0FEFC2-A272-4C14-B7FD-6C2F085A60F2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18" name="图形 617" descr="服务器">
              <a:extLst>
                <a:ext uri="{FF2B5EF4-FFF2-40B4-BE49-F238E27FC236}">
                  <a16:creationId xmlns:a16="http://schemas.microsoft.com/office/drawing/2014/main" id="{5497F233-8C94-49C4-8345-7A73163D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19" name="图片 618">
              <a:extLst>
                <a:ext uri="{FF2B5EF4-FFF2-40B4-BE49-F238E27FC236}">
                  <a16:creationId xmlns:a16="http://schemas.microsoft.com/office/drawing/2014/main" id="{7B01E8A1-C719-4574-B39A-9EF24842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20" name="直接箭头连接符 619">
            <a:extLst>
              <a:ext uri="{FF2B5EF4-FFF2-40B4-BE49-F238E27FC236}">
                <a16:creationId xmlns:a16="http://schemas.microsoft.com/office/drawing/2014/main" id="{12B7F2EA-B3A9-41EE-847F-8B9CB0AA49F4}"/>
              </a:ext>
            </a:extLst>
          </p:cNvPr>
          <p:cNvCxnSpPr>
            <a:stCxn id="618" idx="3"/>
            <a:endCxn id="433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箭头连接符 620">
            <a:extLst>
              <a:ext uri="{FF2B5EF4-FFF2-40B4-BE49-F238E27FC236}">
                <a16:creationId xmlns:a16="http://schemas.microsoft.com/office/drawing/2014/main" id="{A8B22808-D9A5-4279-B4E1-63B5560B4149}"/>
              </a:ext>
            </a:extLst>
          </p:cNvPr>
          <p:cNvCxnSpPr>
            <a:cxnSpLocks/>
            <a:stCxn id="618" idx="3"/>
            <a:endCxn id="61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箭头连接符 621">
            <a:extLst>
              <a:ext uri="{FF2B5EF4-FFF2-40B4-BE49-F238E27FC236}">
                <a16:creationId xmlns:a16="http://schemas.microsoft.com/office/drawing/2014/main" id="{61D3AB7D-2ABA-4E23-AD76-A6D7EE8DB49E}"/>
              </a:ext>
            </a:extLst>
          </p:cNvPr>
          <p:cNvCxnSpPr>
            <a:cxnSpLocks/>
            <a:stCxn id="618" idx="3"/>
            <a:endCxn id="61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文本框 622">
            <a:extLst>
              <a:ext uri="{FF2B5EF4-FFF2-40B4-BE49-F238E27FC236}">
                <a16:creationId xmlns:a16="http://schemas.microsoft.com/office/drawing/2014/main" id="{CEF376DF-49C2-42B2-958A-F7AF1C01E6ED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F443819C-35BA-44BD-98E6-01B84AEB5935}"/>
              </a:ext>
            </a:extLst>
          </p:cNvPr>
          <p:cNvCxnSpPr>
            <a:cxnSpLocks/>
            <a:stCxn id="429" idx="3"/>
            <a:endCxn id="628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5" name="图片 624">
            <a:extLst>
              <a:ext uri="{FF2B5EF4-FFF2-40B4-BE49-F238E27FC236}">
                <a16:creationId xmlns:a16="http://schemas.microsoft.com/office/drawing/2014/main" id="{B7F05FFA-A2A2-4571-AF23-101B9D497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626" name="Picture 2">
            <a:extLst>
              <a:ext uri="{FF2B5EF4-FFF2-40B4-BE49-F238E27FC236}">
                <a16:creationId xmlns:a16="http://schemas.microsoft.com/office/drawing/2014/main" id="{F35F2870-29F6-4B5E-AA07-2804A166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7" name="矩形: 圆角 626">
            <a:extLst>
              <a:ext uri="{FF2B5EF4-FFF2-40B4-BE49-F238E27FC236}">
                <a16:creationId xmlns:a16="http://schemas.microsoft.com/office/drawing/2014/main" id="{703579AD-1538-4FE0-9B17-381D5A3F346B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8" name="图形 627" descr="服务器">
            <a:extLst>
              <a:ext uri="{FF2B5EF4-FFF2-40B4-BE49-F238E27FC236}">
                <a16:creationId xmlns:a16="http://schemas.microsoft.com/office/drawing/2014/main" id="{B9C13148-AEA1-471A-8EF5-1BA340D529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629" name="文本框 628">
            <a:extLst>
              <a:ext uri="{FF2B5EF4-FFF2-40B4-BE49-F238E27FC236}">
                <a16:creationId xmlns:a16="http://schemas.microsoft.com/office/drawing/2014/main" id="{0C75AF48-FADE-4F05-9A4E-22EB0E8380EE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630" name="文本框 629">
            <a:extLst>
              <a:ext uri="{FF2B5EF4-FFF2-40B4-BE49-F238E27FC236}">
                <a16:creationId xmlns:a16="http://schemas.microsoft.com/office/drawing/2014/main" id="{16AB12AA-D09A-4FB2-A9F2-144B6143ACBF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631" name="图形 630" descr="服务器">
            <a:extLst>
              <a:ext uri="{FF2B5EF4-FFF2-40B4-BE49-F238E27FC236}">
                <a16:creationId xmlns:a16="http://schemas.microsoft.com/office/drawing/2014/main" id="{0269EC31-AE1B-442F-A125-E5012868C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632" name="文本框 631">
            <a:extLst>
              <a:ext uri="{FF2B5EF4-FFF2-40B4-BE49-F238E27FC236}">
                <a16:creationId xmlns:a16="http://schemas.microsoft.com/office/drawing/2014/main" id="{7353DC95-A118-457A-B7D7-847AED22BA8E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32245784-2435-46B5-A813-EEE5E0EA32AF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C416556E-7575-40A9-AC64-13239E73588A}"/>
              </a:ext>
            </a:extLst>
          </p:cNvPr>
          <p:cNvCxnSpPr>
            <a:cxnSpLocks/>
            <a:stCxn id="429" idx="3"/>
            <a:endCxn id="631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文本框 634">
            <a:extLst>
              <a:ext uri="{FF2B5EF4-FFF2-40B4-BE49-F238E27FC236}">
                <a16:creationId xmlns:a16="http://schemas.microsoft.com/office/drawing/2014/main" id="{9E664990-16DE-4DBB-BDC8-04DE27A5CCF4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993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2FCD65-9FC3-41F6-B521-95C7B7F6E2ED}"/>
              </a:ext>
            </a:extLst>
          </p:cNvPr>
          <p:cNvSpPr/>
          <p:nvPr/>
        </p:nvSpPr>
        <p:spPr>
          <a:xfrm>
            <a:off x="8234705" y="2611751"/>
            <a:ext cx="1554311" cy="3074801"/>
          </a:xfrm>
          <a:prstGeom prst="roundRect">
            <a:avLst>
              <a:gd name="adj" fmla="val 258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6864E1-2538-4A24-B49F-C98849A2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1A86FF-9107-41C3-A65E-C181BA4AFAF4}"/>
              </a:ext>
            </a:extLst>
          </p:cNvPr>
          <p:cNvCxnSpPr>
            <a:cxnSpLocks/>
            <a:stCxn id="208" idx="3"/>
            <a:endCxn id="16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25F5D2-1946-41D8-9AFB-9B1316B7E1B6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F10A58D-7D2F-482C-A225-93C7DCC6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685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63A39B-693A-4E16-8C06-BC5EF5958F24}"/>
              </a:ext>
            </a:extLst>
          </p:cNvPr>
          <p:cNvSpPr/>
          <p:nvPr/>
        </p:nvSpPr>
        <p:spPr>
          <a:xfrm>
            <a:off x="8472723" y="296145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形 20" descr="服务器">
            <a:extLst>
              <a:ext uri="{FF2B5EF4-FFF2-40B4-BE49-F238E27FC236}">
                <a16:creationId xmlns:a16="http://schemas.microsoft.com/office/drawing/2014/main" id="{72EBC260-E52F-48A5-AABD-E417003BF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2766" y="3700272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B120077-8D6D-4D6C-9F23-DC9DF41E6AB5}"/>
              </a:ext>
            </a:extLst>
          </p:cNvPr>
          <p:cNvSpPr txBox="1"/>
          <p:nvPr/>
        </p:nvSpPr>
        <p:spPr>
          <a:xfrm>
            <a:off x="8553677" y="469794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8CBC36-17B0-4812-8EC1-23A9746AB7F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26A7365-0CB0-4F59-9F7B-B3BC622973EF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54060F6-65DE-4DC1-A91B-055934E68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3700272"/>
            <a:ext cx="914400" cy="9144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3F56725-B01A-4A87-98E0-30607D528906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9627209" y="415746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D1D9A2A-ACF0-4A15-8A03-F31D913CDD00}"/>
              </a:ext>
            </a:extLst>
          </p:cNvPr>
          <p:cNvSpPr txBox="1"/>
          <p:nvPr/>
        </p:nvSpPr>
        <p:spPr>
          <a:xfrm>
            <a:off x="9789015" y="371924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A2343CA6-E215-4F8C-AEBF-9EA2ECEBE691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" name="图形 208" descr="Internet">
            <a:extLst>
              <a:ext uri="{FF2B5EF4-FFF2-40B4-BE49-F238E27FC236}">
                <a16:creationId xmlns:a16="http://schemas.microsoft.com/office/drawing/2014/main" id="{6D06674E-AF15-4734-A9FA-03EA66A2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3E63CF2F-0284-471A-AEDE-2F678A63138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76996071-A344-45C0-A1DB-D7787943415B}"/>
              </a:ext>
            </a:extLst>
          </p:cNvPr>
          <p:cNvCxnSpPr>
            <a:cxnSpLocks/>
            <a:stCxn id="395" idx="3"/>
            <a:endCxn id="210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图片 211">
            <a:extLst>
              <a:ext uri="{FF2B5EF4-FFF2-40B4-BE49-F238E27FC236}">
                <a16:creationId xmlns:a16="http://schemas.microsoft.com/office/drawing/2014/main" id="{F488265B-55F1-4769-B710-4EFDCDCFBA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13" name="图形 212" descr="服务器">
            <a:extLst>
              <a:ext uri="{FF2B5EF4-FFF2-40B4-BE49-F238E27FC236}">
                <a16:creationId xmlns:a16="http://schemas.microsoft.com/office/drawing/2014/main" id="{D7D59467-1435-47A5-B472-21B81F1915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B5339714-5AEF-4241-9DAE-8573F3EAF15F}"/>
              </a:ext>
            </a:extLst>
          </p:cNvPr>
          <p:cNvCxnSpPr>
            <a:cxnSpLocks/>
            <a:stCxn id="210" idx="3"/>
            <a:endCxn id="399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280177C-F6A0-4CF8-970C-D511A1922B0D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0BD7C695-14AB-4A80-9451-9A765EB3C343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217" name="任意多边形 2">
              <a:extLst>
                <a:ext uri="{FF2B5EF4-FFF2-40B4-BE49-F238E27FC236}">
                  <a16:creationId xmlns:a16="http://schemas.microsoft.com/office/drawing/2014/main" id="{975A66EE-06E0-4CDE-BC17-DE4D2ADFBB4D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71615FD0-29D7-4082-B196-21090E2AA5B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19" name="任意多边形 4">
                <a:extLst>
                  <a:ext uri="{FF2B5EF4-FFF2-40B4-BE49-F238E27FC236}">
                    <a16:creationId xmlns:a16="http://schemas.microsoft.com/office/drawing/2014/main" id="{4DF34B12-FFAB-4974-A745-104FEA0EA7C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 5">
                <a:extLst>
                  <a:ext uri="{FF2B5EF4-FFF2-40B4-BE49-F238E27FC236}">
                    <a16:creationId xmlns:a16="http://schemas.microsoft.com/office/drawing/2014/main" id="{67F6859F-4BBD-412D-8E86-73E6EB6DA8F1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 6">
                <a:extLst>
                  <a:ext uri="{FF2B5EF4-FFF2-40B4-BE49-F238E27FC236}">
                    <a16:creationId xmlns:a16="http://schemas.microsoft.com/office/drawing/2014/main" id="{59A29F2C-8497-42EF-BBE8-A9B474644147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 7">
                <a:extLst>
                  <a:ext uri="{FF2B5EF4-FFF2-40B4-BE49-F238E27FC236}">
                    <a16:creationId xmlns:a16="http://schemas.microsoft.com/office/drawing/2014/main" id="{04AB7C44-EFFE-4778-83CB-A1DB022638E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 8">
                <a:extLst>
                  <a:ext uri="{FF2B5EF4-FFF2-40B4-BE49-F238E27FC236}">
                    <a16:creationId xmlns:a16="http://schemas.microsoft.com/office/drawing/2014/main" id="{5197C94C-0342-4158-B463-9BA66C3BAE29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 9">
                <a:extLst>
                  <a:ext uri="{FF2B5EF4-FFF2-40B4-BE49-F238E27FC236}">
                    <a16:creationId xmlns:a16="http://schemas.microsoft.com/office/drawing/2014/main" id="{9DD73108-E17D-4895-A142-F22CC633929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 10">
                <a:extLst>
                  <a:ext uri="{FF2B5EF4-FFF2-40B4-BE49-F238E27FC236}">
                    <a16:creationId xmlns:a16="http://schemas.microsoft.com/office/drawing/2014/main" id="{EC94C88B-DEF9-41F8-A1B3-FC5BEFA54076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 11">
                <a:extLst>
                  <a:ext uri="{FF2B5EF4-FFF2-40B4-BE49-F238E27FC236}">
                    <a16:creationId xmlns:a16="http://schemas.microsoft.com/office/drawing/2014/main" id="{7735CC03-023F-4B99-9EF0-7FE2587C7678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 12">
                <a:extLst>
                  <a:ext uri="{FF2B5EF4-FFF2-40B4-BE49-F238E27FC236}">
                    <a16:creationId xmlns:a16="http://schemas.microsoft.com/office/drawing/2014/main" id="{01BF0222-64FC-45D2-A8C5-1E45B0BF45B7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 13">
                <a:extLst>
                  <a:ext uri="{FF2B5EF4-FFF2-40B4-BE49-F238E27FC236}">
                    <a16:creationId xmlns:a16="http://schemas.microsoft.com/office/drawing/2014/main" id="{698B2A2D-DEB4-4A14-93B4-8BB4690F8B2B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 14">
                <a:extLst>
                  <a:ext uri="{FF2B5EF4-FFF2-40B4-BE49-F238E27FC236}">
                    <a16:creationId xmlns:a16="http://schemas.microsoft.com/office/drawing/2014/main" id="{F5B0981D-CCDB-4A77-AB43-E7BDCEC30541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 15">
                <a:extLst>
                  <a:ext uri="{FF2B5EF4-FFF2-40B4-BE49-F238E27FC236}">
                    <a16:creationId xmlns:a16="http://schemas.microsoft.com/office/drawing/2014/main" id="{A5009336-30C7-4253-8BD7-D7D26DA93A8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 16">
                <a:extLst>
                  <a:ext uri="{FF2B5EF4-FFF2-40B4-BE49-F238E27FC236}">
                    <a16:creationId xmlns:a16="http://schemas.microsoft.com/office/drawing/2014/main" id="{939FC1B8-1A51-492A-8FD1-2B51FA326F9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2F343E16-7642-4E83-9487-4038CBFE4C4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393" name="任意多边形 178">
                  <a:extLst>
                    <a:ext uri="{FF2B5EF4-FFF2-40B4-BE49-F238E27FC236}">
                      <a16:creationId xmlns:a16="http://schemas.microsoft.com/office/drawing/2014/main" id="{C700C6CF-F1BF-4BA1-99AF-A77971E913FD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任意多边形 179">
                  <a:extLst>
                    <a:ext uri="{FF2B5EF4-FFF2-40B4-BE49-F238E27FC236}">
                      <a16:creationId xmlns:a16="http://schemas.microsoft.com/office/drawing/2014/main" id="{536BE8A3-E12C-478C-9C32-4C57AC6B1F9C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71822465-D327-4643-97B9-A804FF90F314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391" name="任意多边形 176">
                  <a:extLst>
                    <a:ext uri="{FF2B5EF4-FFF2-40B4-BE49-F238E27FC236}">
                      <a16:creationId xmlns:a16="http://schemas.microsoft.com/office/drawing/2014/main" id="{332F7587-39C9-4FAA-B80D-C7DD8B5B3B9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任意多边形 177">
                  <a:extLst>
                    <a:ext uri="{FF2B5EF4-FFF2-40B4-BE49-F238E27FC236}">
                      <a16:creationId xmlns:a16="http://schemas.microsoft.com/office/drawing/2014/main" id="{D6A1785B-FED3-4DCE-8B7F-F944318C64FD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4" name="任意多边形 19">
                <a:extLst>
                  <a:ext uri="{FF2B5EF4-FFF2-40B4-BE49-F238E27FC236}">
                    <a16:creationId xmlns:a16="http://schemas.microsoft.com/office/drawing/2014/main" id="{37B00DEA-F186-47AA-92AB-28FB9F3053C7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 20">
                <a:extLst>
                  <a:ext uri="{FF2B5EF4-FFF2-40B4-BE49-F238E27FC236}">
                    <a16:creationId xmlns:a16="http://schemas.microsoft.com/office/drawing/2014/main" id="{5FFF0460-6DF0-4802-B723-4C9BCC8449F9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 21">
                <a:extLst>
                  <a:ext uri="{FF2B5EF4-FFF2-40B4-BE49-F238E27FC236}">
                    <a16:creationId xmlns:a16="http://schemas.microsoft.com/office/drawing/2014/main" id="{A8D712BF-70A9-45EA-AED2-AE2E8B6D9F5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D691CA35-335D-4206-9F41-7961E6AF0E36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387" name="任意多边形 172">
                  <a:extLst>
                    <a:ext uri="{FF2B5EF4-FFF2-40B4-BE49-F238E27FC236}">
                      <a16:creationId xmlns:a16="http://schemas.microsoft.com/office/drawing/2014/main" id="{11D9AB76-21E9-46C4-AB45-4194166D48CF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8" name="任意多边形 173">
                  <a:extLst>
                    <a:ext uri="{FF2B5EF4-FFF2-40B4-BE49-F238E27FC236}">
                      <a16:creationId xmlns:a16="http://schemas.microsoft.com/office/drawing/2014/main" id="{B81D419F-1331-4316-B4A2-333FBA808118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任意多边形 174">
                  <a:extLst>
                    <a:ext uri="{FF2B5EF4-FFF2-40B4-BE49-F238E27FC236}">
                      <a16:creationId xmlns:a16="http://schemas.microsoft.com/office/drawing/2014/main" id="{AD2C4B02-FE27-4379-9A34-19EB4DA84E8C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0" name="任意多边形 175">
                  <a:extLst>
                    <a:ext uri="{FF2B5EF4-FFF2-40B4-BE49-F238E27FC236}">
                      <a16:creationId xmlns:a16="http://schemas.microsoft.com/office/drawing/2014/main" id="{810E18EB-EDFD-46C0-878F-506CC7F9755D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1CBC931E-E068-4766-BF93-36386A65CE29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371" name="任意多边形 156">
                  <a:extLst>
                    <a:ext uri="{FF2B5EF4-FFF2-40B4-BE49-F238E27FC236}">
                      <a16:creationId xmlns:a16="http://schemas.microsoft.com/office/drawing/2014/main" id="{8B3D3EB7-F8F2-4C7E-A630-125518746026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任意多边形 157">
                  <a:extLst>
                    <a:ext uri="{FF2B5EF4-FFF2-40B4-BE49-F238E27FC236}">
                      <a16:creationId xmlns:a16="http://schemas.microsoft.com/office/drawing/2014/main" id="{B5704751-8A15-4139-B68D-6F50C345A7C1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3" name="任意多边形 158">
                  <a:extLst>
                    <a:ext uri="{FF2B5EF4-FFF2-40B4-BE49-F238E27FC236}">
                      <a16:creationId xmlns:a16="http://schemas.microsoft.com/office/drawing/2014/main" id="{1FCD5ED7-B18B-4F46-9D9A-6C851DCE2382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任意多边形 159">
                  <a:extLst>
                    <a:ext uri="{FF2B5EF4-FFF2-40B4-BE49-F238E27FC236}">
                      <a16:creationId xmlns:a16="http://schemas.microsoft.com/office/drawing/2014/main" id="{403795F0-066D-456A-9E3A-2FE5B5253327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5" name="任意多边形 160">
                  <a:extLst>
                    <a:ext uri="{FF2B5EF4-FFF2-40B4-BE49-F238E27FC236}">
                      <a16:creationId xmlns:a16="http://schemas.microsoft.com/office/drawing/2014/main" id="{421348A3-B5D4-4FAD-A1D2-DB8A31CB73B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6" name="任意多边形 161">
                  <a:extLst>
                    <a:ext uri="{FF2B5EF4-FFF2-40B4-BE49-F238E27FC236}">
                      <a16:creationId xmlns:a16="http://schemas.microsoft.com/office/drawing/2014/main" id="{39B38B5A-8E0E-48E5-AA16-C6928557044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7" name="任意多边形 162">
                  <a:extLst>
                    <a:ext uri="{FF2B5EF4-FFF2-40B4-BE49-F238E27FC236}">
                      <a16:creationId xmlns:a16="http://schemas.microsoft.com/office/drawing/2014/main" id="{D7560D56-E76C-4B72-BDA3-D925DBDFA380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8" name="任意多边形 163">
                  <a:extLst>
                    <a:ext uri="{FF2B5EF4-FFF2-40B4-BE49-F238E27FC236}">
                      <a16:creationId xmlns:a16="http://schemas.microsoft.com/office/drawing/2014/main" id="{1C215DC0-6719-430B-A76A-234C8BEC5371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9" name="任意多边形 164">
                  <a:extLst>
                    <a:ext uri="{FF2B5EF4-FFF2-40B4-BE49-F238E27FC236}">
                      <a16:creationId xmlns:a16="http://schemas.microsoft.com/office/drawing/2014/main" id="{F7DA910F-235F-4E9A-89F4-AF8E7F595B69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0" name="任意多边形 165">
                  <a:extLst>
                    <a:ext uri="{FF2B5EF4-FFF2-40B4-BE49-F238E27FC236}">
                      <a16:creationId xmlns:a16="http://schemas.microsoft.com/office/drawing/2014/main" id="{B8F61FB5-0BD0-487F-A4B3-BD5D6478F4EC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1" name="任意多边形 166">
                  <a:extLst>
                    <a:ext uri="{FF2B5EF4-FFF2-40B4-BE49-F238E27FC236}">
                      <a16:creationId xmlns:a16="http://schemas.microsoft.com/office/drawing/2014/main" id="{BF482B7A-A9FC-470B-90CF-40D3D94E5746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2" name="任意多边形 167">
                  <a:extLst>
                    <a:ext uri="{FF2B5EF4-FFF2-40B4-BE49-F238E27FC236}">
                      <a16:creationId xmlns:a16="http://schemas.microsoft.com/office/drawing/2014/main" id="{2C43519D-0903-41E0-B709-742FEE991E15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3" name="任意多边形 168">
                  <a:extLst>
                    <a:ext uri="{FF2B5EF4-FFF2-40B4-BE49-F238E27FC236}">
                      <a16:creationId xmlns:a16="http://schemas.microsoft.com/office/drawing/2014/main" id="{D4AD7E63-CB7A-4686-8140-5AA2ED773746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任意多边形 169">
                  <a:extLst>
                    <a:ext uri="{FF2B5EF4-FFF2-40B4-BE49-F238E27FC236}">
                      <a16:creationId xmlns:a16="http://schemas.microsoft.com/office/drawing/2014/main" id="{57461090-8CD4-408F-BD82-1A3C79C2D9DD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任意多边形 170">
                  <a:extLst>
                    <a:ext uri="{FF2B5EF4-FFF2-40B4-BE49-F238E27FC236}">
                      <a16:creationId xmlns:a16="http://schemas.microsoft.com/office/drawing/2014/main" id="{3AA631B3-3DB2-4B21-B404-AB3508668300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6" name="任意多边形 171">
                  <a:extLst>
                    <a:ext uri="{FF2B5EF4-FFF2-40B4-BE49-F238E27FC236}">
                      <a16:creationId xmlns:a16="http://schemas.microsoft.com/office/drawing/2014/main" id="{CD1AC53D-7B8E-43D0-BAB7-B295BA7B343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FE0DE675-78DB-4AB1-B47F-CA9A1E63BC2F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363" name="任意多边形 148">
                  <a:extLst>
                    <a:ext uri="{FF2B5EF4-FFF2-40B4-BE49-F238E27FC236}">
                      <a16:creationId xmlns:a16="http://schemas.microsoft.com/office/drawing/2014/main" id="{7B187319-4E6C-4C2A-98A9-FE60CE8CAF07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4" name="组合 363">
                  <a:extLst>
                    <a:ext uri="{FF2B5EF4-FFF2-40B4-BE49-F238E27FC236}">
                      <a16:creationId xmlns:a16="http://schemas.microsoft.com/office/drawing/2014/main" id="{F00FBE2C-BA0F-4A0E-87CF-42D77B80ADE3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30AB0136-423D-40A2-A9A5-564AABC3AE1F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367" name="任意多边形 152">
                      <a:extLst>
                        <a:ext uri="{FF2B5EF4-FFF2-40B4-BE49-F238E27FC236}">
                          <a16:creationId xmlns:a16="http://schemas.microsoft.com/office/drawing/2014/main" id="{5395AADA-7B9D-4183-BF3B-76254FB1E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8" name="任意多边形 153">
                      <a:extLst>
                        <a:ext uri="{FF2B5EF4-FFF2-40B4-BE49-F238E27FC236}">
                          <a16:creationId xmlns:a16="http://schemas.microsoft.com/office/drawing/2014/main" id="{7CB999F6-2F20-444C-A94F-215CD1B83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" name="任意多边形 154">
                      <a:extLst>
                        <a:ext uri="{FF2B5EF4-FFF2-40B4-BE49-F238E27FC236}">
                          <a16:creationId xmlns:a16="http://schemas.microsoft.com/office/drawing/2014/main" id="{8813B24E-20E4-4731-BBCE-29C16D4AF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" name="任意多边形 155">
                      <a:extLst>
                        <a:ext uri="{FF2B5EF4-FFF2-40B4-BE49-F238E27FC236}">
                          <a16:creationId xmlns:a16="http://schemas.microsoft.com/office/drawing/2014/main" id="{ABD87D7C-60CE-4799-929A-3589B0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6" name="任意多边形 151">
                    <a:extLst>
                      <a:ext uri="{FF2B5EF4-FFF2-40B4-BE49-F238E27FC236}">
                        <a16:creationId xmlns:a16="http://schemas.microsoft.com/office/drawing/2014/main" id="{F15E53C7-3E52-42A3-8ADF-2CA251D58B03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CF859BEA-6830-4F3E-852D-A8C6008EA20F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358" name="任意多边形 143">
                  <a:extLst>
                    <a:ext uri="{FF2B5EF4-FFF2-40B4-BE49-F238E27FC236}">
                      <a16:creationId xmlns:a16="http://schemas.microsoft.com/office/drawing/2014/main" id="{E455838E-79EE-4891-B2FD-190F835314B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9" name="任意多边形 144">
                  <a:extLst>
                    <a:ext uri="{FF2B5EF4-FFF2-40B4-BE49-F238E27FC236}">
                      <a16:creationId xmlns:a16="http://schemas.microsoft.com/office/drawing/2014/main" id="{72CE7A13-FB70-4B1F-A6C3-A1F04D0C873C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0" name="任意多边形 145">
                  <a:extLst>
                    <a:ext uri="{FF2B5EF4-FFF2-40B4-BE49-F238E27FC236}">
                      <a16:creationId xmlns:a16="http://schemas.microsoft.com/office/drawing/2014/main" id="{8FFCD2A6-BA38-4E1A-884C-24BE173D094D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1" name="任意多边形 146">
                  <a:extLst>
                    <a:ext uri="{FF2B5EF4-FFF2-40B4-BE49-F238E27FC236}">
                      <a16:creationId xmlns:a16="http://schemas.microsoft.com/office/drawing/2014/main" id="{DE512BD6-0658-481B-9A5D-651BA2DBB678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2" name="任意多边形 147">
                  <a:extLst>
                    <a:ext uri="{FF2B5EF4-FFF2-40B4-BE49-F238E27FC236}">
                      <a16:creationId xmlns:a16="http://schemas.microsoft.com/office/drawing/2014/main" id="{213AEC6D-C533-4FC5-A4B6-43C4714A5FC0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C80400AD-5CBE-4BB1-881F-A81377B5C48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356" name="任意多边形 141">
                  <a:extLst>
                    <a:ext uri="{FF2B5EF4-FFF2-40B4-BE49-F238E27FC236}">
                      <a16:creationId xmlns:a16="http://schemas.microsoft.com/office/drawing/2014/main" id="{64CC9119-B174-4FD7-A676-04F28AAA944A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 142">
                  <a:extLst>
                    <a:ext uri="{FF2B5EF4-FFF2-40B4-BE49-F238E27FC236}">
                      <a16:creationId xmlns:a16="http://schemas.microsoft.com/office/drawing/2014/main" id="{F40669B6-CA34-40C2-A438-4215587E49A4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ECA49138-7977-4B1A-9E1F-2D650E446CE2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351" name="任意多边形 136">
                  <a:extLst>
                    <a:ext uri="{FF2B5EF4-FFF2-40B4-BE49-F238E27FC236}">
                      <a16:creationId xmlns:a16="http://schemas.microsoft.com/office/drawing/2014/main" id="{C61C284E-0912-4C20-B95A-96932DCA8E30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 137">
                  <a:extLst>
                    <a:ext uri="{FF2B5EF4-FFF2-40B4-BE49-F238E27FC236}">
                      <a16:creationId xmlns:a16="http://schemas.microsoft.com/office/drawing/2014/main" id="{1E9EF888-975B-4F01-AF90-46B6CBB0FE3E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5C16308F-C696-4590-98FA-09825DB54BCD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354" name="任意多边形 139">
                    <a:extLst>
                      <a:ext uri="{FF2B5EF4-FFF2-40B4-BE49-F238E27FC236}">
                        <a16:creationId xmlns:a16="http://schemas.microsoft.com/office/drawing/2014/main" id="{DFAB167C-4F14-44DE-BF9B-0C6AD7EB4030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任意多边形 140">
                    <a:extLst>
                      <a:ext uri="{FF2B5EF4-FFF2-40B4-BE49-F238E27FC236}">
                        <a16:creationId xmlns:a16="http://schemas.microsoft.com/office/drawing/2014/main" id="{F8A30D69-F93A-4852-A36A-2469E6D1BFB8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548C0CD7-CCF5-4BDD-A57B-5F420141E9E6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346" name="任意多边形 131">
                  <a:extLst>
                    <a:ext uri="{FF2B5EF4-FFF2-40B4-BE49-F238E27FC236}">
                      <a16:creationId xmlns:a16="http://schemas.microsoft.com/office/drawing/2014/main" id="{CC7348FA-21A4-4A7A-9B5E-2B4B451381AB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7" name="组合 346">
                  <a:extLst>
                    <a:ext uri="{FF2B5EF4-FFF2-40B4-BE49-F238E27FC236}">
                      <a16:creationId xmlns:a16="http://schemas.microsoft.com/office/drawing/2014/main" id="{71258097-3ADA-422C-AB30-FAF62A40AC21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348" name="任意多边形 133">
                    <a:extLst>
                      <a:ext uri="{FF2B5EF4-FFF2-40B4-BE49-F238E27FC236}">
                        <a16:creationId xmlns:a16="http://schemas.microsoft.com/office/drawing/2014/main" id="{8241D010-2B6D-495E-9F95-00A152D53C70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任意多边形 134">
                    <a:extLst>
                      <a:ext uri="{FF2B5EF4-FFF2-40B4-BE49-F238E27FC236}">
                        <a16:creationId xmlns:a16="http://schemas.microsoft.com/office/drawing/2014/main" id="{ACFE0F28-67DD-47BD-A074-A82420E170EF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任意多边形 135">
                    <a:extLst>
                      <a:ext uri="{FF2B5EF4-FFF2-40B4-BE49-F238E27FC236}">
                        <a16:creationId xmlns:a16="http://schemas.microsoft.com/office/drawing/2014/main" id="{70249EB0-F915-4282-81DE-5C986DF0D417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D5A55CD-A676-4014-ACFC-BA0227FBBB2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339" name="任意多边形 124">
                  <a:extLst>
                    <a:ext uri="{FF2B5EF4-FFF2-40B4-BE49-F238E27FC236}">
                      <a16:creationId xmlns:a16="http://schemas.microsoft.com/office/drawing/2014/main" id="{4FD126B5-2BB8-4845-8817-78FBC7CB6CA0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任意多边形 125">
                  <a:extLst>
                    <a:ext uri="{FF2B5EF4-FFF2-40B4-BE49-F238E27FC236}">
                      <a16:creationId xmlns:a16="http://schemas.microsoft.com/office/drawing/2014/main" id="{96F15F99-D1D1-43CB-B2D2-CF287FDC68DA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1" name="任意多边形 126">
                  <a:extLst>
                    <a:ext uri="{FF2B5EF4-FFF2-40B4-BE49-F238E27FC236}">
                      <a16:creationId xmlns:a16="http://schemas.microsoft.com/office/drawing/2014/main" id="{6380A79B-6CAC-4F68-8825-7416BACC8261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2" name="任意多边形 127">
                  <a:extLst>
                    <a:ext uri="{FF2B5EF4-FFF2-40B4-BE49-F238E27FC236}">
                      <a16:creationId xmlns:a16="http://schemas.microsoft.com/office/drawing/2014/main" id="{7422AF24-3135-445D-A00F-D3A6D9233AF5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3" name="任意多边形 128">
                  <a:extLst>
                    <a:ext uri="{FF2B5EF4-FFF2-40B4-BE49-F238E27FC236}">
                      <a16:creationId xmlns:a16="http://schemas.microsoft.com/office/drawing/2014/main" id="{BA12DCE0-4D94-4F03-96C5-1CD6B0268F25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4" name="任意多边形 129">
                  <a:extLst>
                    <a:ext uri="{FF2B5EF4-FFF2-40B4-BE49-F238E27FC236}">
                      <a16:creationId xmlns:a16="http://schemas.microsoft.com/office/drawing/2014/main" id="{50428FF9-1224-44EC-BD26-055A2BB3F0A4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 130">
                  <a:extLst>
                    <a:ext uri="{FF2B5EF4-FFF2-40B4-BE49-F238E27FC236}">
                      <a16:creationId xmlns:a16="http://schemas.microsoft.com/office/drawing/2014/main" id="{01F726E5-A5B8-49F7-ABBB-F6C02960C331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C7387EE4-4565-4C9C-A159-9901F1425A4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332" name="任意多边形 117">
                  <a:extLst>
                    <a:ext uri="{FF2B5EF4-FFF2-40B4-BE49-F238E27FC236}">
                      <a16:creationId xmlns:a16="http://schemas.microsoft.com/office/drawing/2014/main" id="{E3EC7DBE-AE29-48AE-BCDD-FB5B2979195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3" name="任意多边形 118">
                  <a:extLst>
                    <a:ext uri="{FF2B5EF4-FFF2-40B4-BE49-F238E27FC236}">
                      <a16:creationId xmlns:a16="http://schemas.microsoft.com/office/drawing/2014/main" id="{81E1B59C-B177-49DF-8CCA-67CAEA1FF94B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任意多边形 119">
                  <a:extLst>
                    <a:ext uri="{FF2B5EF4-FFF2-40B4-BE49-F238E27FC236}">
                      <a16:creationId xmlns:a16="http://schemas.microsoft.com/office/drawing/2014/main" id="{32B5E4A6-580B-4DD3-8794-549EBAC8E6F1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任意多边形 120">
                  <a:extLst>
                    <a:ext uri="{FF2B5EF4-FFF2-40B4-BE49-F238E27FC236}">
                      <a16:creationId xmlns:a16="http://schemas.microsoft.com/office/drawing/2014/main" id="{1DDA6B5D-C95B-43D4-9E66-5A4BA175BEF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 121">
                  <a:extLst>
                    <a:ext uri="{FF2B5EF4-FFF2-40B4-BE49-F238E27FC236}">
                      <a16:creationId xmlns:a16="http://schemas.microsoft.com/office/drawing/2014/main" id="{99194137-A224-44C4-AF79-AEAFAF3E5ABA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 122">
                  <a:extLst>
                    <a:ext uri="{FF2B5EF4-FFF2-40B4-BE49-F238E27FC236}">
                      <a16:creationId xmlns:a16="http://schemas.microsoft.com/office/drawing/2014/main" id="{BD19AF6B-567B-4B43-B534-0CD61FDECCF5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 123">
                  <a:extLst>
                    <a:ext uri="{FF2B5EF4-FFF2-40B4-BE49-F238E27FC236}">
                      <a16:creationId xmlns:a16="http://schemas.microsoft.com/office/drawing/2014/main" id="{1606CD1F-C18A-4F02-911D-F5B0BB07921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E0593E8B-F391-4A55-A3C8-783024FF25EA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323" name="任意多边形 108">
                  <a:extLst>
                    <a:ext uri="{FF2B5EF4-FFF2-40B4-BE49-F238E27FC236}">
                      <a16:creationId xmlns:a16="http://schemas.microsoft.com/office/drawing/2014/main" id="{D42ECBAA-C068-4170-9344-9B384AC295A2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 109">
                  <a:extLst>
                    <a:ext uri="{FF2B5EF4-FFF2-40B4-BE49-F238E27FC236}">
                      <a16:creationId xmlns:a16="http://schemas.microsoft.com/office/drawing/2014/main" id="{D1438655-C5A3-4E4E-8DC1-10A38C11920B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5" name="任意多边形 110">
                  <a:extLst>
                    <a:ext uri="{FF2B5EF4-FFF2-40B4-BE49-F238E27FC236}">
                      <a16:creationId xmlns:a16="http://schemas.microsoft.com/office/drawing/2014/main" id="{38E3B826-BC79-4C1D-94EF-4B954714359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 111">
                  <a:extLst>
                    <a:ext uri="{FF2B5EF4-FFF2-40B4-BE49-F238E27FC236}">
                      <a16:creationId xmlns:a16="http://schemas.microsoft.com/office/drawing/2014/main" id="{EEA738F9-7E4C-48D1-9585-6896ED3D5C20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任意多边形 112">
                  <a:extLst>
                    <a:ext uri="{FF2B5EF4-FFF2-40B4-BE49-F238E27FC236}">
                      <a16:creationId xmlns:a16="http://schemas.microsoft.com/office/drawing/2014/main" id="{A943FD6C-06BC-43F0-8D2A-947B66F1B75E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C7FF5929-F625-4B6F-A0E8-5BDF9B2487A8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330" name="任意多边形 115">
                    <a:extLst>
                      <a:ext uri="{FF2B5EF4-FFF2-40B4-BE49-F238E27FC236}">
                        <a16:creationId xmlns:a16="http://schemas.microsoft.com/office/drawing/2014/main" id="{AED50B28-572A-475E-8C45-736A180C92D2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任意多边形 116">
                    <a:extLst>
                      <a:ext uri="{FF2B5EF4-FFF2-40B4-BE49-F238E27FC236}">
                        <a16:creationId xmlns:a16="http://schemas.microsoft.com/office/drawing/2014/main" id="{77DF4684-29C0-4962-B13B-4FBC75201AB9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9" name="任意多边形 114">
                  <a:extLst>
                    <a:ext uri="{FF2B5EF4-FFF2-40B4-BE49-F238E27FC236}">
                      <a16:creationId xmlns:a16="http://schemas.microsoft.com/office/drawing/2014/main" id="{9949810E-77CA-46B4-80EE-1949E483977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6382E874-F975-4389-8DE1-EAB73A9E78ED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315" name="任意多边形 100">
                  <a:extLst>
                    <a:ext uri="{FF2B5EF4-FFF2-40B4-BE49-F238E27FC236}">
                      <a16:creationId xmlns:a16="http://schemas.microsoft.com/office/drawing/2014/main" id="{04B0CA8D-57CC-4FF0-B72B-EACD70E7474E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6" name="组合 315">
                  <a:extLst>
                    <a:ext uri="{FF2B5EF4-FFF2-40B4-BE49-F238E27FC236}">
                      <a16:creationId xmlns:a16="http://schemas.microsoft.com/office/drawing/2014/main" id="{5A2186FE-EFFF-4F50-8D60-C70F6B600BE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317" name="任意多边形 102">
                    <a:extLst>
                      <a:ext uri="{FF2B5EF4-FFF2-40B4-BE49-F238E27FC236}">
                        <a16:creationId xmlns:a16="http://schemas.microsoft.com/office/drawing/2014/main" id="{A7DB893C-F9CF-4AB7-9A62-A22F3A8ADE13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任意多边形 103">
                    <a:extLst>
                      <a:ext uri="{FF2B5EF4-FFF2-40B4-BE49-F238E27FC236}">
                        <a16:creationId xmlns:a16="http://schemas.microsoft.com/office/drawing/2014/main" id="{9953365B-2D52-485B-8B91-FDD9B02801FF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任意多边形 104">
                    <a:extLst>
                      <a:ext uri="{FF2B5EF4-FFF2-40B4-BE49-F238E27FC236}">
                        <a16:creationId xmlns:a16="http://schemas.microsoft.com/office/drawing/2014/main" id="{41FFF974-DF4E-4EAE-AEB7-6368DB293807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任意多边形 105">
                    <a:extLst>
                      <a:ext uri="{FF2B5EF4-FFF2-40B4-BE49-F238E27FC236}">
                        <a16:creationId xmlns:a16="http://schemas.microsoft.com/office/drawing/2014/main" id="{DA1FA515-D3AE-495A-BE9A-1CBA7654D946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任意多边形 106">
                    <a:extLst>
                      <a:ext uri="{FF2B5EF4-FFF2-40B4-BE49-F238E27FC236}">
                        <a16:creationId xmlns:a16="http://schemas.microsoft.com/office/drawing/2014/main" id="{A566F0D8-5D63-4622-86B8-8D6219600015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任意多边形 107">
                    <a:extLst>
                      <a:ext uri="{FF2B5EF4-FFF2-40B4-BE49-F238E27FC236}">
                        <a16:creationId xmlns:a16="http://schemas.microsoft.com/office/drawing/2014/main" id="{ABB5991A-8B0B-463F-8FED-0E3150E1AD9F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649CAC5-5B08-46BB-A06D-3F4A8C2ECC45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313" name="任意多边形 98">
                  <a:extLst>
                    <a:ext uri="{FF2B5EF4-FFF2-40B4-BE49-F238E27FC236}">
                      <a16:creationId xmlns:a16="http://schemas.microsoft.com/office/drawing/2014/main" id="{0581AFAA-9D94-4F2A-A742-FAD345273496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任意多边形 99">
                  <a:extLst>
                    <a:ext uri="{FF2B5EF4-FFF2-40B4-BE49-F238E27FC236}">
                      <a16:creationId xmlns:a16="http://schemas.microsoft.com/office/drawing/2014/main" id="{DC3E1030-B2C7-4B38-AD00-47C0B694C553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F2219D2D-8EC2-4567-9855-A8F33378A493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304" name="任意多边形 89">
                  <a:extLst>
                    <a:ext uri="{FF2B5EF4-FFF2-40B4-BE49-F238E27FC236}">
                      <a16:creationId xmlns:a16="http://schemas.microsoft.com/office/drawing/2014/main" id="{795BFE6A-FF54-4DE9-A646-010A43F8CC87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5" name="组合 304">
                  <a:extLst>
                    <a:ext uri="{FF2B5EF4-FFF2-40B4-BE49-F238E27FC236}">
                      <a16:creationId xmlns:a16="http://schemas.microsoft.com/office/drawing/2014/main" id="{E61A516C-0A46-4CB7-ACEB-CF430181B0C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310" name="任意多边形 95">
                    <a:extLst>
                      <a:ext uri="{FF2B5EF4-FFF2-40B4-BE49-F238E27FC236}">
                        <a16:creationId xmlns:a16="http://schemas.microsoft.com/office/drawing/2014/main" id="{8293C9F8-4FC5-48CA-91CB-461E116CE368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任意多边形 96">
                    <a:extLst>
                      <a:ext uri="{FF2B5EF4-FFF2-40B4-BE49-F238E27FC236}">
                        <a16:creationId xmlns:a16="http://schemas.microsoft.com/office/drawing/2014/main" id="{502D9376-B3F9-43CD-A7AF-E9098CBA2AB1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任意多边形 97">
                    <a:extLst>
                      <a:ext uri="{FF2B5EF4-FFF2-40B4-BE49-F238E27FC236}">
                        <a16:creationId xmlns:a16="http://schemas.microsoft.com/office/drawing/2014/main" id="{E0308988-B1D2-4F48-B345-18F24206EFE1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6" name="任意多边形 91">
                  <a:extLst>
                    <a:ext uri="{FF2B5EF4-FFF2-40B4-BE49-F238E27FC236}">
                      <a16:creationId xmlns:a16="http://schemas.microsoft.com/office/drawing/2014/main" id="{168FA0A2-540D-46A9-971D-307597B795B5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7" name="组合 306">
                  <a:extLst>
                    <a:ext uri="{FF2B5EF4-FFF2-40B4-BE49-F238E27FC236}">
                      <a16:creationId xmlns:a16="http://schemas.microsoft.com/office/drawing/2014/main" id="{AF2D1AA7-E6E1-49ED-95FB-1613014BC451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308" name="任意多边形 93">
                    <a:extLst>
                      <a:ext uri="{FF2B5EF4-FFF2-40B4-BE49-F238E27FC236}">
                        <a16:creationId xmlns:a16="http://schemas.microsoft.com/office/drawing/2014/main" id="{8A0015F5-B7A5-4E26-B045-6994DB401057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任意多边形 94">
                    <a:extLst>
                      <a:ext uri="{FF2B5EF4-FFF2-40B4-BE49-F238E27FC236}">
                        <a16:creationId xmlns:a16="http://schemas.microsoft.com/office/drawing/2014/main" id="{B8C4E939-9901-4010-A850-851C430B2A47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99113D72-C3CF-4857-84BD-84FD51A62756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302" name="任意多边形 87">
                  <a:extLst>
                    <a:ext uri="{FF2B5EF4-FFF2-40B4-BE49-F238E27FC236}">
                      <a16:creationId xmlns:a16="http://schemas.microsoft.com/office/drawing/2014/main" id="{EDA2E903-9710-43E9-BD57-7006E702B24D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 88">
                  <a:extLst>
                    <a:ext uri="{FF2B5EF4-FFF2-40B4-BE49-F238E27FC236}">
                      <a16:creationId xmlns:a16="http://schemas.microsoft.com/office/drawing/2014/main" id="{F400DD4A-565B-4B33-A2C9-9A24BBE0EBB4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ED139C7C-27FA-4F78-BD60-07BFCB87DC8C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299" name="任意多边形 84">
                  <a:extLst>
                    <a:ext uri="{FF2B5EF4-FFF2-40B4-BE49-F238E27FC236}">
                      <a16:creationId xmlns:a16="http://schemas.microsoft.com/office/drawing/2014/main" id="{81D6CAD6-423E-4EAF-821C-04B9AAA5881A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 85">
                  <a:extLst>
                    <a:ext uri="{FF2B5EF4-FFF2-40B4-BE49-F238E27FC236}">
                      <a16:creationId xmlns:a16="http://schemas.microsoft.com/office/drawing/2014/main" id="{0001D601-0942-48FB-95BB-21855359FED8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任意多边形 86">
                  <a:extLst>
                    <a:ext uri="{FF2B5EF4-FFF2-40B4-BE49-F238E27FC236}">
                      <a16:creationId xmlns:a16="http://schemas.microsoft.com/office/drawing/2014/main" id="{E3DA3348-9484-45CE-916A-FF5D2431D96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A978472E-B873-4C3E-8388-8F0119B5FDB8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293" name="任意多边形 78">
                  <a:extLst>
                    <a:ext uri="{FF2B5EF4-FFF2-40B4-BE49-F238E27FC236}">
                      <a16:creationId xmlns:a16="http://schemas.microsoft.com/office/drawing/2014/main" id="{70E4AF61-8B26-40C0-8982-E24646A8CBC5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 79">
                  <a:extLst>
                    <a:ext uri="{FF2B5EF4-FFF2-40B4-BE49-F238E27FC236}">
                      <a16:creationId xmlns:a16="http://schemas.microsoft.com/office/drawing/2014/main" id="{2BE12CEE-6ACD-452D-A84B-0E0FF4B99BBD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 80">
                  <a:extLst>
                    <a:ext uri="{FF2B5EF4-FFF2-40B4-BE49-F238E27FC236}">
                      <a16:creationId xmlns:a16="http://schemas.microsoft.com/office/drawing/2014/main" id="{75216FDD-59F0-445E-B873-ADB6DCAE7A0D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 81">
                  <a:extLst>
                    <a:ext uri="{FF2B5EF4-FFF2-40B4-BE49-F238E27FC236}">
                      <a16:creationId xmlns:a16="http://schemas.microsoft.com/office/drawing/2014/main" id="{5BA54D02-4C5C-4C10-9D1D-A3F04AABC942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 82">
                  <a:extLst>
                    <a:ext uri="{FF2B5EF4-FFF2-40B4-BE49-F238E27FC236}">
                      <a16:creationId xmlns:a16="http://schemas.microsoft.com/office/drawing/2014/main" id="{7040CF09-35B5-420F-80A4-FFBB0A4A419E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任意多边形 83">
                  <a:extLst>
                    <a:ext uri="{FF2B5EF4-FFF2-40B4-BE49-F238E27FC236}">
                      <a16:creationId xmlns:a16="http://schemas.microsoft.com/office/drawing/2014/main" id="{82FFB245-74BB-44D9-9500-9626BF396130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089D8536-AE5D-4E4B-9545-916E327A564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290" name="任意多边形 75">
                  <a:extLst>
                    <a:ext uri="{FF2B5EF4-FFF2-40B4-BE49-F238E27FC236}">
                      <a16:creationId xmlns:a16="http://schemas.microsoft.com/office/drawing/2014/main" id="{245B078F-3687-46AF-B7F9-AB32A63FB653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 76">
                  <a:extLst>
                    <a:ext uri="{FF2B5EF4-FFF2-40B4-BE49-F238E27FC236}">
                      <a16:creationId xmlns:a16="http://schemas.microsoft.com/office/drawing/2014/main" id="{5010EBBF-F066-4DB4-8A75-BDDC5A61FC23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 77">
                  <a:extLst>
                    <a:ext uri="{FF2B5EF4-FFF2-40B4-BE49-F238E27FC236}">
                      <a16:creationId xmlns:a16="http://schemas.microsoft.com/office/drawing/2014/main" id="{C0F9B228-9F96-47FF-B913-630BF8BD958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BE8F28E1-FD29-4574-9D6A-7EC33B4A7965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281" name="任意多边形 66">
                  <a:extLst>
                    <a:ext uri="{FF2B5EF4-FFF2-40B4-BE49-F238E27FC236}">
                      <a16:creationId xmlns:a16="http://schemas.microsoft.com/office/drawing/2014/main" id="{7A8832CB-2ADF-449B-B001-2EF0CE2C4747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 67">
                  <a:extLst>
                    <a:ext uri="{FF2B5EF4-FFF2-40B4-BE49-F238E27FC236}">
                      <a16:creationId xmlns:a16="http://schemas.microsoft.com/office/drawing/2014/main" id="{6C157FE8-2F56-4CAF-B0D8-EF61B792577E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 68">
                  <a:extLst>
                    <a:ext uri="{FF2B5EF4-FFF2-40B4-BE49-F238E27FC236}">
                      <a16:creationId xmlns:a16="http://schemas.microsoft.com/office/drawing/2014/main" id="{1533F4B4-DBB7-4655-AB2A-EE6615E85DE5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 69">
                  <a:extLst>
                    <a:ext uri="{FF2B5EF4-FFF2-40B4-BE49-F238E27FC236}">
                      <a16:creationId xmlns:a16="http://schemas.microsoft.com/office/drawing/2014/main" id="{A99624CF-4862-4B91-9E3F-9B43C4CFA503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 70">
                  <a:extLst>
                    <a:ext uri="{FF2B5EF4-FFF2-40B4-BE49-F238E27FC236}">
                      <a16:creationId xmlns:a16="http://schemas.microsoft.com/office/drawing/2014/main" id="{350344CD-3E39-4482-A1FE-5B3DF75F2F0B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B7B0DF3A-62F7-4A43-B571-358274A62A76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287" name="任意多边形 72">
                    <a:extLst>
                      <a:ext uri="{FF2B5EF4-FFF2-40B4-BE49-F238E27FC236}">
                        <a16:creationId xmlns:a16="http://schemas.microsoft.com/office/drawing/2014/main" id="{566C57A4-BC7F-4935-AAFC-4FF94C5B9620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任意多边形 73">
                    <a:extLst>
                      <a:ext uri="{FF2B5EF4-FFF2-40B4-BE49-F238E27FC236}">
                        <a16:creationId xmlns:a16="http://schemas.microsoft.com/office/drawing/2014/main" id="{BAE04F44-F24A-4B85-8C04-E6F73120030E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任意多边形 74">
                    <a:extLst>
                      <a:ext uri="{FF2B5EF4-FFF2-40B4-BE49-F238E27FC236}">
                        <a16:creationId xmlns:a16="http://schemas.microsoft.com/office/drawing/2014/main" id="{7CE90986-A364-4D99-9987-2F1C2189289D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F68060B6-BCC9-47B0-B0DC-E4855514CF63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276" name="任意多边形 61">
                  <a:extLst>
                    <a:ext uri="{FF2B5EF4-FFF2-40B4-BE49-F238E27FC236}">
                      <a16:creationId xmlns:a16="http://schemas.microsoft.com/office/drawing/2014/main" id="{D47A7E7A-3369-4E8F-8AE1-0E95AE8742A5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 62">
                  <a:extLst>
                    <a:ext uri="{FF2B5EF4-FFF2-40B4-BE49-F238E27FC236}">
                      <a16:creationId xmlns:a16="http://schemas.microsoft.com/office/drawing/2014/main" id="{EC379EF6-2217-470F-BC8F-C6CCF831FCCA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 63">
                  <a:extLst>
                    <a:ext uri="{FF2B5EF4-FFF2-40B4-BE49-F238E27FC236}">
                      <a16:creationId xmlns:a16="http://schemas.microsoft.com/office/drawing/2014/main" id="{8B95F564-64E2-4FEF-82C1-DA1B2614C676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 64">
                  <a:extLst>
                    <a:ext uri="{FF2B5EF4-FFF2-40B4-BE49-F238E27FC236}">
                      <a16:creationId xmlns:a16="http://schemas.microsoft.com/office/drawing/2014/main" id="{FD8AE54B-D13A-4047-8AB9-53A6FF9EFD8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 65">
                  <a:extLst>
                    <a:ext uri="{FF2B5EF4-FFF2-40B4-BE49-F238E27FC236}">
                      <a16:creationId xmlns:a16="http://schemas.microsoft.com/office/drawing/2014/main" id="{C27F9CE3-EACB-4890-A791-50AC84A69415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720CFFDB-AF38-46BE-BAE2-13040F5B13C9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271" name="任意多边形 56">
                  <a:extLst>
                    <a:ext uri="{FF2B5EF4-FFF2-40B4-BE49-F238E27FC236}">
                      <a16:creationId xmlns:a16="http://schemas.microsoft.com/office/drawing/2014/main" id="{3D2EDC0C-1B49-4EEF-8540-0D8A9C2F19A8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 57">
                  <a:extLst>
                    <a:ext uri="{FF2B5EF4-FFF2-40B4-BE49-F238E27FC236}">
                      <a16:creationId xmlns:a16="http://schemas.microsoft.com/office/drawing/2014/main" id="{6DF19E80-ECCE-4F44-BB48-AA4D1F7487D1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 58">
                  <a:extLst>
                    <a:ext uri="{FF2B5EF4-FFF2-40B4-BE49-F238E27FC236}">
                      <a16:creationId xmlns:a16="http://schemas.microsoft.com/office/drawing/2014/main" id="{3D889CC1-0A77-4719-BAD3-2D40A40143F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 59">
                  <a:extLst>
                    <a:ext uri="{FF2B5EF4-FFF2-40B4-BE49-F238E27FC236}">
                      <a16:creationId xmlns:a16="http://schemas.microsoft.com/office/drawing/2014/main" id="{1F2C8997-BABB-452B-887E-F3DB55559F3A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 60">
                  <a:extLst>
                    <a:ext uri="{FF2B5EF4-FFF2-40B4-BE49-F238E27FC236}">
                      <a16:creationId xmlns:a16="http://schemas.microsoft.com/office/drawing/2014/main" id="{8AF423D2-D648-4284-B248-B036881CBDDF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72BD8430-422F-4CFC-8E13-7C69B83A1D9E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258" name="任意多边形 43">
                  <a:extLst>
                    <a:ext uri="{FF2B5EF4-FFF2-40B4-BE49-F238E27FC236}">
                      <a16:creationId xmlns:a16="http://schemas.microsoft.com/office/drawing/2014/main" id="{3AAF5AA6-D5FF-41DB-84E5-B0BF3AD84017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 44">
                  <a:extLst>
                    <a:ext uri="{FF2B5EF4-FFF2-40B4-BE49-F238E27FC236}">
                      <a16:creationId xmlns:a16="http://schemas.microsoft.com/office/drawing/2014/main" id="{29CB5B79-67B9-4645-9721-9A50DC8B67B7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 45">
                  <a:extLst>
                    <a:ext uri="{FF2B5EF4-FFF2-40B4-BE49-F238E27FC236}">
                      <a16:creationId xmlns:a16="http://schemas.microsoft.com/office/drawing/2014/main" id="{E668B990-7CFE-4731-8D05-A0D466450373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 46">
                  <a:extLst>
                    <a:ext uri="{FF2B5EF4-FFF2-40B4-BE49-F238E27FC236}">
                      <a16:creationId xmlns:a16="http://schemas.microsoft.com/office/drawing/2014/main" id="{4A51841B-A8DC-49CC-88F7-64027EEECEB3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 47">
                  <a:extLst>
                    <a:ext uri="{FF2B5EF4-FFF2-40B4-BE49-F238E27FC236}">
                      <a16:creationId xmlns:a16="http://schemas.microsoft.com/office/drawing/2014/main" id="{5E32BB6C-B1E4-493D-9E46-1B866191CAA1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 48">
                  <a:extLst>
                    <a:ext uri="{FF2B5EF4-FFF2-40B4-BE49-F238E27FC236}">
                      <a16:creationId xmlns:a16="http://schemas.microsoft.com/office/drawing/2014/main" id="{52B348F1-B75F-43C6-8DB6-D30E651B365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 49">
                  <a:extLst>
                    <a:ext uri="{FF2B5EF4-FFF2-40B4-BE49-F238E27FC236}">
                      <a16:creationId xmlns:a16="http://schemas.microsoft.com/office/drawing/2014/main" id="{D501603F-A98A-4164-81BE-682AC6E7CDC9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 50">
                  <a:extLst>
                    <a:ext uri="{FF2B5EF4-FFF2-40B4-BE49-F238E27FC236}">
                      <a16:creationId xmlns:a16="http://schemas.microsoft.com/office/drawing/2014/main" id="{11FA21B1-39E0-4E7F-90B9-8239AF3A8E3B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 51">
                  <a:extLst>
                    <a:ext uri="{FF2B5EF4-FFF2-40B4-BE49-F238E27FC236}">
                      <a16:creationId xmlns:a16="http://schemas.microsoft.com/office/drawing/2014/main" id="{97575C53-040C-4788-9829-58B4C5DC94B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任意多边形 52">
                  <a:extLst>
                    <a:ext uri="{FF2B5EF4-FFF2-40B4-BE49-F238E27FC236}">
                      <a16:creationId xmlns:a16="http://schemas.microsoft.com/office/drawing/2014/main" id="{99ED8B28-5DF4-49EA-8BCB-9B2A48B0E3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任意多边形 53">
                  <a:extLst>
                    <a:ext uri="{FF2B5EF4-FFF2-40B4-BE49-F238E27FC236}">
                      <a16:creationId xmlns:a16="http://schemas.microsoft.com/office/drawing/2014/main" id="{4D0BBFBA-8F10-4F50-984F-2842C5741DBE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任意多边形 54">
                  <a:extLst>
                    <a:ext uri="{FF2B5EF4-FFF2-40B4-BE49-F238E27FC236}">
                      <a16:creationId xmlns:a16="http://schemas.microsoft.com/office/drawing/2014/main" id="{749AA944-42B7-4136-90FC-7CE12757F7C7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 55">
                  <a:extLst>
                    <a:ext uri="{FF2B5EF4-FFF2-40B4-BE49-F238E27FC236}">
                      <a16:creationId xmlns:a16="http://schemas.microsoft.com/office/drawing/2014/main" id="{856BDF77-C8C1-442E-A1F8-A48947368C4F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95" name="图形 394" descr="男人群">
            <a:extLst>
              <a:ext uri="{FF2B5EF4-FFF2-40B4-BE49-F238E27FC236}">
                <a16:creationId xmlns:a16="http://schemas.microsoft.com/office/drawing/2014/main" id="{0563746F-20FA-4E6E-A639-1B5DA555F3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396" name="图形 395" descr="服务器">
            <a:extLst>
              <a:ext uri="{FF2B5EF4-FFF2-40B4-BE49-F238E27FC236}">
                <a16:creationId xmlns:a16="http://schemas.microsoft.com/office/drawing/2014/main" id="{D0459BFB-B0EF-4B9B-9EAD-04CEFDCF2F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397" name="图形 396" descr="服务器">
            <a:extLst>
              <a:ext uri="{FF2B5EF4-FFF2-40B4-BE49-F238E27FC236}">
                <a16:creationId xmlns:a16="http://schemas.microsoft.com/office/drawing/2014/main" id="{370A25B8-D815-44A5-8DD3-A79367133A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953E83A3-03EC-490C-9FC6-9959F0475C25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399" name="图形 398" descr="服务器">
              <a:extLst>
                <a:ext uri="{FF2B5EF4-FFF2-40B4-BE49-F238E27FC236}">
                  <a16:creationId xmlns:a16="http://schemas.microsoft.com/office/drawing/2014/main" id="{F1F1C466-1922-40EB-8B60-1EB3A35D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400" name="图片 399">
              <a:extLst>
                <a:ext uri="{FF2B5EF4-FFF2-40B4-BE49-F238E27FC236}">
                  <a16:creationId xmlns:a16="http://schemas.microsoft.com/office/drawing/2014/main" id="{1B21052A-9083-4897-BCCC-900D5C4D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EAC7FA24-BB81-4260-9769-20F874E1FB9E}"/>
              </a:ext>
            </a:extLst>
          </p:cNvPr>
          <p:cNvCxnSpPr>
            <a:stCxn id="399" idx="3"/>
            <a:endCxn id="213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126A36C3-FFFA-401F-B807-1CB899732D57}"/>
              </a:ext>
            </a:extLst>
          </p:cNvPr>
          <p:cNvCxnSpPr>
            <a:cxnSpLocks/>
            <a:stCxn id="399" idx="3"/>
            <a:endCxn id="396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D0967063-AEC2-465A-85C1-E4DFA42AAEFE}"/>
              </a:ext>
            </a:extLst>
          </p:cNvPr>
          <p:cNvCxnSpPr>
            <a:cxnSpLocks/>
            <a:stCxn id="399" idx="3"/>
            <a:endCxn id="397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>
            <a:extLst>
              <a:ext uri="{FF2B5EF4-FFF2-40B4-BE49-F238E27FC236}">
                <a16:creationId xmlns:a16="http://schemas.microsoft.com/office/drawing/2014/main" id="{5A4D3E34-B88C-470C-B5E9-9C79D1ED338F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9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为</a:t>
            </a:r>
            <a:r>
              <a:rPr lang="en-US" altLang="zh-CN"/>
              <a:t>Nginx</a:t>
            </a:r>
            <a:r>
              <a:rPr lang="zh-CN" altLang="en-US"/>
              <a:t>提供了</a:t>
            </a:r>
            <a:r>
              <a:rPr lang="en-US" altLang="zh-CN" b="1">
                <a:solidFill>
                  <a:srgbClr val="AD2B26"/>
                </a:solidFill>
              </a:rPr>
              <a:t>shard dict</a:t>
            </a:r>
            <a:r>
              <a:rPr lang="zh-CN" altLang="en-US"/>
              <a:t>的功能，可以在</a:t>
            </a:r>
            <a:r>
              <a:rPr lang="en-US" altLang="zh-CN"/>
              <a:t>nginx</a:t>
            </a:r>
            <a:r>
              <a:rPr lang="zh-CN" altLang="en-US"/>
              <a:t>的多个</a:t>
            </a:r>
            <a:r>
              <a:rPr lang="en-US" altLang="zh-CN"/>
              <a:t>worker</a:t>
            </a:r>
            <a:r>
              <a:rPr lang="zh-CN" altLang="en-US"/>
              <a:t>之间共享数据，实现缓存功能。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开启共享字典，在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下添加配置：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操作共享字典：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381FF-2FD5-4DF7-91F8-1F3ACDA3D05C}"/>
              </a:ext>
            </a:extLst>
          </p:cNvPr>
          <p:cNvSpPr txBox="1"/>
          <p:nvPr/>
        </p:nvSpPr>
        <p:spPr>
          <a:xfrm>
            <a:off x="1025511" y="2529590"/>
            <a:ext cx="6721812" cy="5232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共享字典，也就是本地缓存，名称叫做：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item_cache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，大小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150m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lua_shared_dict item_cache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150m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EC55BD-BC50-49C7-ACA8-058540326FF0}"/>
              </a:ext>
            </a:extLst>
          </p:cNvPr>
          <p:cNvSpPr txBox="1"/>
          <p:nvPr/>
        </p:nvSpPr>
        <p:spPr>
          <a:xfrm>
            <a:off x="1025511" y="3805191"/>
            <a:ext cx="6721812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获取本地缓存对象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item_cache = ngx.shared.item_cache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、过期时间，单位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，默认为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代表永不过期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item_cache:set(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'key'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'value'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 = item_cache:get(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'key'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168321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BC78FD-A737-4704-94B1-AC47E34DA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在查询商品时，优先查询</a:t>
            </a:r>
            <a:r>
              <a:rPr lang="en-US" altLang="zh-CN"/>
              <a:t>OpenResty</a:t>
            </a:r>
            <a:r>
              <a:rPr lang="zh-CN" altLang="en-US"/>
              <a:t>的本地缓存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EFAD3-4FEF-4B94-9390-A540AA4F8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中的</a:t>
            </a:r>
            <a:r>
              <a:rPr lang="en-US" altLang="zh-CN"/>
              <a:t>read_data</a:t>
            </a:r>
            <a:r>
              <a:rPr lang="zh-CN" altLang="en-US"/>
              <a:t>函数，优先查询本地缓存，未命中时再查询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Redis</a:t>
            </a:r>
            <a:r>
              <a:rPr lang="zh-CN" altLang="en-US"/>
              <a:t>或</a:t>
            </a:r>
            <a:r>
              <a:rPr lang="en-US" altLang="zh-CN"/>
              <a:t>Tomcat</a:t>
            </a:r>
            <a:r>
              <a:rPr lang="zh-CN" altLang="en-US"/>
              <a:t>成功后，将数据写入本地缓存，并设置有效期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商品基本信息，有效期</a:t>
            </a:r>
            <a:r>
              <a:rPr lang="en-US" altLang="zh-CN"/>
              <a:t>30</a:t>
            </a:r>
            <a:r>
              <a:rPr lang="zh-CN" altLang="en-US"/>
              <a:t>分钟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库存信息，有效期</a:t>
            </a:r>
            <a:r>
              <a:rPr lang="en-US" altLang="zh-CN"/>
              <a:t>1</a:t>
            </a:r>
            <a:r>
              <a:rPr lang="zh-CN" altLang="en-US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218714064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修改后的查询逻辑：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D29D9-516B-4356-8112-5AA2F1333C3C}"/>
              </a:ext>
            </a:extLst>
          </p:cNvPr>
          <p:cNvSpPr txBox="1"/>
          <p:nvPr/>
        </p:nvSpPr>
        <p:spPr>
          <a:xfrm>
            <a:off x="782320" y="2059483"/>
            <a:ext cx="8786982" cy="45243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封装函数，先查询本地缓存，再查询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，再查询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read_data(key, expire, 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读取本地缓存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 = item_cache:get(key)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val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缓存未命中，记录日志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本地缓存查询失败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尝试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val = read_redis(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"127.0.0.1"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是否命中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val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缓存查询失败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尝试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查询失败，查询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val = read_http(path,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写入本地缓存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item_cache:set(key, val, expire)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read_data(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'item:id:'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.. id,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1800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read_data(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'item:stock:id:'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.. id,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967249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缓存同步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314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98873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缓存数据同步的常见方式有三种：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设置有效期</a:t>
            </a:r>
            <a:r>
              <a:rPr lang="zh-CN" altLang="en-US"/>
              <a:t>：给缓存设置有效期，到期后自动删除。再次查询时更新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优势：简单、方便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缺点：时效性差，缓存过期之前可能不一致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场景：更新频率较低，时效性要求低的业务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同步双写</a:t>
            </a:r>
            <a:r>
              <a:rPr lang="zh-CN" altLang="en-US"/>
              <a:t>：在修改数据库的同时，直接修改缓存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优势：时效性强，缓存与数据库强一致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缺点：有代码侵入，耦合度高；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场景：对一致性、时效性要求较高的缓存数据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异步通知：</a:t>
            </a:r>
            <a:r>
              <a:rPr lang="zh-CN" altLang="en-US"/>
              <a:t>修改数据库时发送事件通知，相关服务监听到通知后修改缓存数据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优势：低耦合，可以同时通知多个缓存服务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缺点：时效性一般，可能存在中间不一致状态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场景：时效性要求一般，有多个服务需要同步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137629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MQ</a:t>
            </a:r>
            <a:r>
              <a:rPr lang="zh-CN" altLang="en-US"/>
              <a:t>的异步通知：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58956-8E15-4FCE-9F3A-898D717FF50B}"/>
              </a:ext>
            </a:extLst>
          </p:cNvPr>
          <p:cNvSpPr/>
          <p:nvPr/>
        </p:nvSpPr>
        <p:spPr>
          <a:xfrm>
            <a:off x="3041025" y="2954303"/>
            <a:ext cx="1734853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789A4E-F395-4795-8791-95637D498EA7}"/>
              </a:ext>
            </a:extLst>
          </p:cNvPr>
          <p:cNvSpPr/>
          <p:nvPr/>
        </p:nvSpPr>
        <p:spPr>
          <a:xfrm>
            <a:off x="8450185" y="2954303"/>
            <a:ext cx="1853382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5428303B-92A1-45B2-9444-C3D1BA78BC07}"/>
              </a:ext>
            </a:extLst>
          </p:cNvPr>
          <p:cNvSpPr/>
          <p:nvPr/>
        </p:nvSpPr>
        <p:spPr>
          <a:xfrm>
            <a:off x="3173220" y="5329742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297231-4499-4BAB-8580-A06C38D89F56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1451747" y="3529705"/>
            <a:ext cx="158927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4A4B6AF-D405-4550-B40E-71EED84E581B}"/>
              </a:ext>
            </a:extLst>
          </p:cNvPr>
          <p:cNvSpPr/>
          <p:nvPr/>
        </p:nvSpPr>
        <p:spPr>
          <a:xfrm>
            <a:off x="1068299" y="3337981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BFFC2-B0A1-42DD-AB95-0281A98D6996}"/>
              </a:ext>
            </a:extLst>
          </p:cNvPr>
          <p:cNvSpPr txBox="1"/>
          <p:nvPr/>
        </p:nvSpPr>
        <p:spPr>
          <a:xfrm>
            <a:off x="1835195" y="3216306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修改商品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BC0744-D021-448F-8830-328F1039CF4D}"/>
              </a:ext>
            </a:extLst>
          </p:cNvPr>
          <p:cNvSpPr txBox="1"/>
          <p:nvPr/>
        </p:nvSpPr>
        <p:spPr>
          <a:xfrm>
            <a:off x="2570014" y="4578925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C3EE85-A6C2-49B1-8CCE-30C7D168A783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08452" y="4105107"/>
            <a:ext cx="26768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B34F07-2F65-4011-AC93-EE0CCC6BF9F1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5878" y="2490115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A3E1DBF-97DE-424B-B967-79B5C0B2268F}"/>
              </a:ext>
            </a:extLst>
          </p:cNvPr>
          <p:cNvSpPr txBox="1"/>
          <p:nvPr/>
        </p:nvSpPr>
        <p:spPr>
          <a:xfrm>
            <a:off x="4380552" y="2420606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79E942-1798-4726-813C-0327F2B6B861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9376876" y="4105108"/>
            <a:ext cx="0" cy="121656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EA81DE1-AE82-4F04-ABA2-AA290367CA69}"/>
              </a:ext>
            </a:extLst>
          </p:cNvPr>
          <p:cNvSpPr txBox="1"/>
          <p:nvPr/>
        </p:nvSpPr>
        <p:spPr>
          <a:xfrm>
            <a:off x="9430657" y="4578925"/>
            <a:ext cx="12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FE27F7-3D53-43A9-A024-E909A42F0829}"/>
              </a:ext>
            </a:extLst>
          </p:cNvPr>
          <p:cNvGrpSpPr/>
          <p:nvPr/>
        </p:nvGrpSpPr>
        <p:grpSpPr>
          <a:xfrm>
            <a:off x="5952550" y="2150902"/>
            <a:ext cx="1280950" cy="678426"/>
            <a:chOff x="5981550" y="1080597"/>
            <a:chExt cx="1280950" cy="67842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37C23673-3134-4306-9201-42D9574BC683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7AE112-E3F9-47B5-951F-CA1609CA3166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22906A-CBA3-42E9-9D18-1A79D6BB7D43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>
            <a:off x="7233500" y="2490115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652395-3A4D-464D-82C6-B18703C8EEC8}"/>
              </a:ext>
            </a:extLst>
          </p:cNvPr>
          <p:cNvSpPr txBox="1"/>
          <p:nvPr/>
        </p:nvSpPr>
        <p:spPr>
          <a:xfrm>
            <a:off x="7566644" y="2392255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7615C9-3CC8-4AF6-89CE-F5344321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69" y="5321674"/>
            <a:ext cx="1168213" cy="11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9847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Canal</a:t>
            </a:r>
            <a:r>
              <a:rPr lang="zh-CN" altLang="en-US"/>
              <a:t>的异步通知：</a:t>
            </a:r>
            <a:endParaRPr lang="en-US" altLang="zh-CN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4425F9B-D250-429C-A6D9-493E4A88D563}"/>
              </a:ext>
            </a:extLst>
          </p:cNvPr>
          <p:cNvSpPr/>
          <p:nvPr/>
        </p:nvSpPr>
        <p:spPr>
          <a:xfrm>
            <a:off x="3094561" y="2551256"/>
            <a:ext cx="1753885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3F0F5A6-379C-4055-83B4-F83A94768FD5}"/>
              </a:ext>
            </a:extLst>
          </p:cNvPr>
          <p:cNvSpPr/>
          <p:nvPr/>
        </p:nvSpPr>
        <p:spPr>
          <a:xfrm>
            <a:off x="8450185" y="2551256"/>
            <a:ext cx="1906620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  <a:endParaRPr lang="zh-CN" altLang="en-US" sz="16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E35D2659-C5F8-49AC-B97C-70D9121458D8}"/>
              </a:ext>
            </a:extLst>
          </p:cNvPr>
          <p:cNvSpPr/>
          <p:nvPr/>
        </p:nvSpPr>
        <p:spPr>
          <a:xfrm>
            <a:off x="3209503" y="4959401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E7C00-F817-47B5-91AB-5D6D4A585EE9}"/>
              </a:ext>
            </a:extLst>
          </p:cNvPr>
          <p:cNvCxnSpPr>
            <a:cxnSpLocks/>
            <a:stCxn id="28" idx="6"/>
            <a:endCxn id="23" idx="1"/>
          </p:cNvCxnSpPr>
          <p:nvPr/>
        </p:nvCxnSpPr>
        <p:spPr>
          <a:xfrm>
            <a:off x="1451747" y="3126658"/>
            <a:ext cx="16428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815724A4-B6E6-45AD-80A3-97D78580C511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95F32B-BA3F-4D8B-92EE-4B24CA1A8C2C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修改商品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E9B77E-2FB1-4EB8-A170-A215C320DC0D}"/>
              </a:ext>
            </a:extLst>
          </p:cNvPr>
          <p:cNvSpPr txBox="1"/>
          <p:nvPr/>
        </p:nvSpPr>
        <p:spPr>
          <a:xfrm>
            <a:off x="2854222" y="4344040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ED2F30A-A7FA-4A6D-A8A8-08EC20F17CB2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flipH="1">
            <a:off x="3971503" y="3702060"/>
            <a:ext cx="1" cy="12573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0E6C27-0611-4CC5-9CD1-E7DF20FCA3EE}"/>
              </a:ext>
            </a:extLst>
          </p:cNvPr>
          <p:cNvCxnSpPr>
            <a:cxnSpLocks/>
            <a:stCxn id="25" idx="4"/>
            <a:endCxn id="38" idx="3"/>
          </p:cNvCxnSpPr>
          <p:nvPr/>
        </p:nvCxnSpPr>
        <p:spPr>
          <a:xfrm flipV="1">
            <a:off x="4733503" y="4193227"/>
            <a:ext cx="1239054" cy="1292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98A97CE-36AA-4A6C-A141-6D210803F1F7}"/>
              </a:ext>
            </a:extLst>
          </p:cNvPr>
          <p:cNvSpPr txBox="1"/>
          <p:nvPr/>
        </p:nvSpPr>
        <p:spPr>
          <a:xfrm>
            <a:off x="5705367" y="4637222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997D06-FED2-42D0-B9CB-FE01B0D87E5C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9403495" y="3702061"/>
            <a:ext cx="0" cy="13210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5D6B1E0-C963-43B4-B076-0DE16C273DD1}"/>
              </a:ext>
            </a:extLst>
          </p:cNvPr>
          <p:cNvSpPr txBox="1"/>
          <p:nvPr/>
        </p:nvSpPr>
        <p:spPr>
          <a:xfrm>
            <a:off x="9610579" y="4193227"/>
            <a:ext cx="12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87A9489-E477-43F7-B3A6-5672BCDA56DA}"/>
              </a:ext>
            </a:extLst>
          </p:cNvPr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2EB74C9E-9138-4E5B-89DC-7952FC4893BB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D278A4-AFCC-4520-822A-B4A43C340F94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149115-50AE-4143-85FF-9128DB962835}"/>
              </a:ext>
            </a:extLst>
          </p:cNvPr>
          <p:cNvCxnSpPr>
            <a:cxnSpLocks/>
            <a:stCxn id="38" idx="1"/>
            <a:endCxn id="24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7C5E53-6D92-48BB-A9B7-126C2CCFCF00}"/>
              </a:ext>
            </a:extLst>
          </p:cNvPr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D7E15B9-44E7-4F46-B7BB-C104B471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8" y="5023115"/>
            <a:ext cx="1168213" cy="11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4146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>
                <a:solidFill>
                  <a:srgbClr val="AD2B26"/>
                </a:solidFill>
              </a:rPr>
              <a:t>安装</a:t>
            </a:r>
            <a:r>
              <a:rPr lang="en-US" altLang="zh-CN">
                <a:solidFill>
                  <a:srgbClr val="AD2B26"/>
                </a:solidFill>
              </a:rPr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3812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C56F919-1C0D-4CC6-B129-85823528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85" y="2886738"/>
            <a:ext cx="5099996" cy="33917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2912"/>
          </a:xfrm>
        </p:spPr>
        <p:txBody>
          <a:bodyPr/>
          <a:lstStyle/>
          <a:p>
            <a:r>
              <a:rPr lang="en-US" altLang="zh-CN" b="1"/>
              <a:t>Canal [kə'næl]</a:t>
            </a:r>
            <a:r>
              <a:rPr lang="zh-CN" altLang="en-US"/>
              <a:t>，译意为水道</a:t>
            </a:r>
            <a:r>
              <a:rPr lang="en-US" altLang="zh-CN"/>
              <a:t>/</a:t>
            </a:r>
            <a:r>
              <a:rPr lang="zh-CN" altLang="en-US"/>
              <a:t>管道</a:t>
            </a:r>
            <a:r>
              <a:rPr lang="en-US" altLang="zh-CN"/>
              <a:t>/</a:t>
            </a:r>
            <a:r>
              <a:rPr lang="zh-CN" altLang="en-US"/>
              <a:t>沟渠，</a:t>
            </a:r>
            <a:r>
              <a:rPr lang="en-US" altLang="zh-CN"/>
              <a:t>canal</a:t>
            </a:r>
            <a:r>
              <a:rPr lang="zh-CN" altLang="en-US"/>
              <a:t>是阿里巴巴旗下的一款开源项目，基于</a:t>
            </a:r>
            <a:r>
              <a:rPr lang="en-US" altLang="zh-CN"/>
              <a:t>Java</a:t>
            </a:r>
            <a:r>
              <a:rPr lang="zh-CN" altLang="en-US"/>
              <a:t>开发。基于数据库增量日志解析，提供增量数据订阅</a:t>
            </a:r>
            <a:r>
              <a:rPr lang="en-US" altLang="zh-CN"/>
              <a:t>&amp;</a:t>
            </a:r>
            <a:r>
              <a:rPr lang="zh-CN" altLang="en-US"/>
              <a:t>消费。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GitHub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的地址：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https://github.com/alibaba/canal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的主从同步来实现的，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主从同步的原理如下：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28CDD428-4B15-4ABD-869F-055AACE9DDC6}"/>
              </a:ext>
            </a:extLst>
          </p:cNvPr>
          <p:cNvSpPr txBox="1">
            <a:spLocks/>
          </p:cNvSpPr>
          <p:nvPr/>
        </p:nvSpPr>
        <p:spPr>
          <a:xfrm>
            <a:off x="710881" y="2886739"/>
            <a:ext cx="5598804" cy="33917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master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将数据变更写入二进制日志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binary log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），其中记录的数据叫做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 events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slave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 events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拷贝到它的中继日志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(relay 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slave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重放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relay log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中事件，将数据变更反映它自己的数据</a:t>
            </a:r>
          </a:p>
        </p:txBody>
      </p:sp>
    </p:spTree>
    <p:extLst>
      <p:ext uri="{BB962C8B-B14F-4D97-AF65-F5344CB8AC3E}">
        <p14:creationId xmlns:p14="http://schemas.microsoft.com/office/powerpoint/2010/main" val="311340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JVM</a:t>
            </a:r>
            <a:r>
              <a:rPr lang="zh-CN" altLang="en-US"/>
              <a:t>进程缓存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/>
              <a:t>实现进程缓存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58279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就是把自己伪装成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节点，从而监听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变化。再把得到的变化信息通知给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的客户端，进而完成对其它数据库的同步。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884FB-18C1-44AB-9332-3EF605E3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53" y="2427602"/>
            <a:ext cx="7955969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7734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Canal</a:t>
            </a:r>
            <a:r>
              <a:rPr lang="zh-CN" altLang="en-US"/>
              <a:t>参考课前资料文档：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9924F-92AD-4D83-A35C-9FB65F82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18" y="2169527"/>
            <a:ext cx="1122574" cy="12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1568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>
                <a:solidFill>
                  <a:srgbClr val="AD2B26"/>
                </a:solidFill>
              </a:rPr>
              <a:t>监听</a:t>
            </a:r>
            <a:r>
              <a:rPr lang="en-US" altLang="zh-CN">
                <a:solidFill>
                  <a:srgbClr val="AD2B26"/>
                </a:solidFill>
              </a:rPr>
              <a:t>Canal</a:t>
            </a:r>
            <a:endParaRPr lang="zh-CN" altLang="en-US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544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提供了各种语言的客户端，当</a:t>
            </a:r>
            <a:r>
              <a:rPr lang="en-US" altLang="zh-CN"/>
              <a:t>Canal</a:t>
            </a:r>
            <a:r>
              <a:rPr lang="zh-CN" altLang="en-US"/>
              <a:t>监听到</a:t>
            </a:r>
            <a:r>
              <a:rPr lang="en-US" altLang="zh-CN"/>
              <a:t>binlog</a:t>
            </a:r>
            <a:r>
              <a:rPr lang="zh-CN" altLang="en-US"/>
              <a:t>变化时，会通知</a:t>
            </a:r>
            <a:r>
              <a:rPr lang="en-US" altLang="zh-CN"/>
              <a:t>Canal</a:t>
            </a:r>
            <a:r>
              <a:rPr lang="zh-CN" altLang="en-US"/>
              <a:t>的客户端。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93D19-0AFB-4871-B453-A94ED213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56744"/>
            <a:ext cx="5441152" cy="27281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F48BFB-F434-4579-865F-49DEE5BA4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49" y="5855768"/>
            <a:ext cx="683009" cy="66311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6C243E1-3A01-4389-B92A-3AD3DF08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139581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ABAAED-E29A-4CF1-B651-F9DB03DC3E0F}"/>
              </a:ext>
            </a:extLst>
          </p:cNvPr>
          <p:cNvSpPr/>
          <p:nvPr/>
        </p:nvSpPr>
        <p:spPr>
          <a:xfrm>
            <a:off x="8455940" y="3093594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 descr="服务器">
            <a:extLst>
              <a:ext uri="{FF2B5EF4-FFF2-40B4-BE49-F238E27FC236}">
                <a16:creationId xmlns:a16="http://schemas.microsoft.com/office/drawing/2014/main" id="{BEB6A3F8-7E37-43E0-9933-F08600D0F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0755" y="3645283"/>
            <a:ext cx="544856" cy="5448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578BC4-ECD3-4DB4-AF26-01BD994B1780}"/>
              </a:ext>
            </a:extLst>
          </p:cNvPr>
          <p:cNvSpPr txBox="1"/>
          <p:nvPr/>
        </p:nvSpPr>
        <p:spPr>
          <a:xfrm>
            <a:off x="8518736" y="515363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服务器">
            <a:extLst>
              <a:ext uri="{FF2B5EF4-FFF2-40B4-BE49-F238E27FC236}">
                <a16:creationId xmlns:a16="http://schemas.microsoft.com/office/drawing/2014/main" id="{A3068435-44A3-45C9-87FC-D5BC6DE4F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0755" y="4426923"/>
            <a:ext cx="544856" cy="5448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81425E-0380-43F0-853E-7941221C0D8C}"/>
              </a:ext>
            </a:extLst>
          </p:cNvPr>
          <p:cNvSpPr txBox="1"/>
          <p:nvPr/>
        </p:nvSpPr>
        <p:spPr>
          <a:xfrm>
            <a:off x="9150627" y="3766515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384EBA-1B6B-443F-8D01-F8B5FAE2B404}"/>
              </a:ext>
            </a:extLst>
          </p:cNvPr>
          <p:cNvSpPr txBox="1"/>
          <p:nvPr/>
        </p:nvSpPr>
        <p:spPr>
          <a:xfrm>
            <a:off x="9150627" y="456639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F2BE4C-A6D1-4431-8A82-3784FA5551B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60280" y="4289609"/>
            <a:ext cx="2395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FFA39FA-EAC9-4166-AF31-A34C3CD43DFB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H="1">
            <a:off x="7925858" y="4289610"/>
            <a:ext cx="1684568" cy="1897716"/>
          </a:xfrm>
          <a:prstGeom prst="bentConnector3">
            <a:avLst>
              <a:gd name="adj1" fmla="val -54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02159E9-49D8-4A81-B744-D8B26363A1DE}"/>
              </a:ext>
            </a:extLst>
          </p:cNvPr>
          <p:cNvSpPr txBox="1"/>
          <p:nvPr/>
        </p:nvSpPr>
        <p:spPr>
          <a:xfrm>
            <a:off x="6670054" y="3977481"/>
            <a:ext cx="12506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通知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Canal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客户端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DA0616-DA03-4A00-B7A9-4EED1F2E9BE5}"/>
              </a:ext>
            </a:extLst>
          </p:cNvPr>
          <p:cNvSpPr txBox="1"/>
          <p:nvPr/>
        </p:nvSpPr>
        <p:spPr>
          <a:xfrm>
            <a:off x="9626820" y="3720842"/>
            <a:ext cx="1782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编写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Canal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客户端，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监听到变化后，更新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865894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提供了各种语言的客户端，当</a:t>
            </a:r>
            <a:r>
              <a:rPr lang="en-US" altLang="zh-CN"/>
              <a:t>Canal</a:t>
            </a:r>
            <a:r>
              <a:rPr lang="zh-CN" altLang="en-US"/>
              <a:t>监听到</a:t>
            </a:r>
            <a:r>
              <a:rPr lang="en-US" altLang="zh-CN"/>
              <a:t>binlog</a:t>
            </a:r>
            <a:r>
              <a:rPr lang="zh-CN" altLang="en-US"/>
              <a:t>变化时，会通知</a:t>
            </a:r>
            <a:r>
              <a:rPr lang="en-US" altLang="zh-CN"/>
              <a:t>Canal</a:t>
            </a:r>
            <a:r>
              <a:rPr lang="zh-CN" altLang="en-US"/>
              <a:t>的客户端。不过这里我们会使用</a:t>
            </a:r>
            <a:r>
              <a:rPr lang="en-US" altLang="zh-CN"/>
              <a:t>GitHub</a:t>
            </a:r>
            <a:r>
              <a:rPr lang="zh-CN" altLang="en-US"/>
              <a:t>上的第三方开源的</a:t>
            </a:r>
            <a:r>
              <a:rPr lang="en-US" altLang="zh-CN"/>
              <a:t>canal-starter</a:t>
            </a:r>
            <a:r>
              <a:rPr lang="zh-CN" altLang="en-US"/>
              <a:t>。地址：</a:t>
            </a:r>
            <a:r>
              <a:rPr lang="en-US" altLang="zh-CN">
                <a:hlinkClick r:id="rId2"/>
              </a:rPr>
              <a:t>https://github.com/NormanGyllenhaal/canal-client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编写配置：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1D575B-4AE7-40BA-809B-9ED26672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3" y="2862317"/>
            <a:ext cx="8393578" cy="1384995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&lt;!--canal--&gt;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&gt;top.javatool&lt;/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&gt;canal-spring-boot-starter&lt;/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&gt;1.2.1-RELEASE&lt;/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57C961-C892-4E6F-AD04-C0EF5075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3" y="4927906"/>
            <a:ext cx="8393578" cy="73866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canal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destination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heima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canal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实例名称，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要跟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canal-server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运行时设置的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destination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一致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192.168.150.101:11111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canal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93239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编写监听器，监听</a:t>
            </a:r>
            <a:r>
              <a:rPr lang="en-US" altLang="zh-CN"/>
              <a:t>Canal</a:t>
            </a:r>
            <a:r>
              <a:rPr lang="zh-CN" altLang="en-US"/>
              <a:t>消息：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CC809-1DFA-4FD4-8EE7-9F900187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9" y="2132878"/>
            <a:ext cx="9382405" cy="429348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package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com.heima.item.canal;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@CanalTable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"tb_item"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ItemHandler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EntryHandler&lt;Item&gt;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insert(Item item)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新增数据到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update(Item before, Item after)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数据</a:t>
            </a:r>
            <a:endParaRPr lang="en-US" altLang="zh-CN" sz="1300" i="1">
              <a:solidFill>
                <a:srgbClr val="808080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本地缓存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delete(Item item)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清理本地缓存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324711-A62F-45E5-8599-FC02311116F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168502" y="2488473"/>
            <a:ext cx="1281899" cy="23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68BF75-3BE8-4F17-8959-081857F03108}"/>
              </a:ext>
            </a:extLst>
          </p:cNvPr>
          <p:cNvSpPr txBox="1"/>
          <p:nvPr/>
        </p:nvSpPr>
        <p:spPr>
          <a:xfrm>
            <a:off x="4450401" y="2349973"/>
            <a:ext cx="133346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指定要监听的表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ACD6F-6834-4E85-AB91-21ECD95FF44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96000" y="2731303"/>
            <a:ext cx="1281899" cy="2312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435262-62FE-4181-BB4B-653120654E57}"/>
              </a:ext>
            </a:extLst>
          </p:cNvPr>
          <p:cNvSpPr txBox="1"/>
          <p:nvPr/>
        </p:nvSpPr>
        <p:spPr>
          <a:xfrm>
            <a:off x="7377899" y="2592803"/>
            <a:ext cx="165768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指定表关联的实体类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05E820-AAEF-4AB0-897E-6505A4E050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68502" y="3773658"/>
            <a:ext cx="3922319" cy="276999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65A4A3C-C4EF-4E7A-9FDB-84AD029C7BE7}"/>
              </a:ext>
            </a:extLst>
          </p:cNvPr>
          <p:cNvSpPr txBox="1"/>
          <p:nvPr/>
        </p:nvSpPr>
        <p:spPr>
          <a:xfrm>
            <a:off x="7090821" y="3912157"/>
            <a:ext cx="2563542" cy="276999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监听到数据库的增、改、删 的消息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51E1B5-5E03-48DA-B1B4-A301185AF805}"/>
              </a:ext>
            </a:extLst>
          </p:cNvPr>
          <p:cNvCxnSpPr>
            <a:cxnSpLocks/>
          </p:cNvCxnSpPr>
          <p:nvPr/>
        </p:nvCxnSpPr>
        <p:spPr>
          <a:xfrm flipV="1">
            <a:off x="3030279" y="4028030"/>
            <a:ext cx="4060542" cy="395114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464E22-B0C0-486E-8AF4-DD65E17A55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30279" y="4050657"/>
            <a:ext cx="4060542" cy="1296732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3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9045"/>
          </a:xfrm>
        </p:spPr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推送给</a:t>
            </a:r>
            <a:r>
              <a:rPr lang="en-US" altLang="zh-CN"/>
              <a:t>canal-client</a:t>
            </a:r>
            <a:r>
              <a:rPr lang="zh-CN" altLang="en-US"/>
              <a:t>的是被修改的这一行数据（</a:t>
            </a:r>
            <a:r>
              <a:rPr lang="en-US" altLang="zh-CN"/>
              <a:t>row</a:t>
            </a:r>
            <a:r>
              <a:rPr lang="zh-CN" altLang="en-US"/>
              <a:t>），而我们引入的</a:t>
            </a:r>
            <a:r>
              <a:rPr lang="en-US" altLang="zh-CN"/>
              <a:t>canal-client</a:t>
            </a:r>
            <a:r>
              <a:rPr lang="zh-CN" altLang="en-US"/>
              <a:t>则会帮我们把行数据封装到</a:t>
            </a:r>
            <a:r>
              <a:rPr lang="en-US" altLang="zh-CN"/>
              <a:t>Item</a:t>
            </a:r>
            <a:r>
              <a:rPr lang="zh-CN" altLang="en-US"/>
              <a:t>实体类中。这个过程中需要知道数据库与实体的映射关系，要用到</a:t>
            </a:r>
            <a:r>
              <a:rPr lang="en-US" altLang="zh-CN"/>
              <a:t>JPA</a:t>
            </a:r>
            <a:r>
              <a:rPr lang="zh-CN" altLang="en-US"/>
              <a:t>的几个注解：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8762B5-6B92-4BDD-8C49-198F5090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46" y="2444262"/>
            <a:ext cx="7330322" cy="415575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"tb_item"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(type = IdType.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@Id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@Column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(name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其它字段略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Date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updateTime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(exist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@Transient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stock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(exist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@Transient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0EF9BA-3C40-4C3D-A97D-AAC0B40E5925}"/>
              </a:ext>
            </a:extLst>
          </p:cNvPr>
          <p:cNvSpPr/>
          <p:nvPr/>
        </p:nvSpPr>
        <p:spPr>
          <a:xfrm>
            <a:off x="1239148" y="3488089"/>
            <a:ext cx="797442" cy="202018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300E6D-9018-4D9C-8CD8-CA7DC5F68EB6}"/>
              </a:ext>
            </a:extLst>
          </p:cNvPr>
          <p:cNvSpPr/>
          <p:nvPr/>
        </p:nvSpPr>
        <p:spPr>
          <a:xfrm>
            <a:off x="1223655" y="5149505"/>
            <a:ext cx="1190846" cy="202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1CB68-C9EE-40A4-A679-04C5654A706F}"/>
              </a:ext>
            </a:extLst>
          </p:cNvPr>
          <p:cNvSpPr/>
          <p:nvPr/>
        </p:nvSpPr>
        <p:spPr>
          <a:xfrm>
            <a:off x="1223655" y="5863954"/>
            <a:ext cx="1190846" cy="202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7B805B-D7C3-4000-8F93-040C18A8E5A1}"/>
              </a:ext>
            </a:extLst>
          </p:cNvPr>
          <p:cNvSpPr txBox="1"/>
          <p:nvPr/>
        </p:nvSpPr>
        <p:spPr>
          <a:xfrm>
            <a:off x="4640472" y="3429332"/>
            <a:ext cx="1649142" cy="276999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标记表中的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623CC8-FCB5-492B-BC72-7E9656553FFE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2036590" y="3567832"/>
            <a:ext cx="2603882" cy="21266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828D3E4-0CDC-4ECF-8F1B-3682BD61D230}"/>
              </a:ext>
            </a:extLst>
          </p:cNvPr>
          <p:cNvSpPr txBox="1"/>
          <p:nvPr/>
        </p:nvSpPr>
        <p:spPr>
          <a:xfrm>
            <a:off x="5337359" y="5482628"/>
            <a:ext cx="190432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标记不属于表中的字段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16B313-9047-4A7E-90E1-B36A88FE404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14501" y="5250514"/>
            <a:ext cx="2922858" cy="3706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D36D16-46AC-4FD4-9D0F-F8F12ECEB5BB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414501" y="5621128"/>
            <a:ext cx="2922858" cy="3438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D9B6747-711C-47CE-8393-89BEAFC81EC2}"/>
              </a:ext>
            </a:extLst>
          </p:cNvPr>
          <p:cNvSpPr/>
          <p:nvPr/>
        </p:nvSpPr>
        <p:spPr>
          <a:xfrm>
            <a:off x="1239148" y="3962056"/>
            <a:ext cx="2312126" cy="2404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506230-D7A6-434E-A251-BCD687C3F5C2}"/>
              </a:ext>
            </a:extLst>
          </p:cNvPr>
          <p:cNvSpPr txBox="1"/>
          <p:nvPr/>
        </p:nvSpPr>
        <p:spPr>
          <a:xfrm>
            <a:off x="4640471" y="3903299"/>
            <a:ext cx="2312126" cy="2769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标记表中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与属性名不一致的字段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33199E-0D51-44B2-B7B1-DDBEE2136B2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551274" y="4041799"/>
            <a:ext cx="1089197" cy="4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8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0" grpId="0" animBg="1"/>
      <p:bldP spid="22" grpId="0" animBg="1"/>
      <p:bldP spid="23" grpId="0" animBg="1"/>
      <p:bldP spid="18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222">
            <a:extLst>
              <a:ext uri="{FF2B5EF4-FFF2-40B4-BE49-F238E27FC236}">
                <a16:creationId xmlns:a16="http://schemas.microsoft.com/office/drawing/2014/main" id="{49D5DDC5-768C-4679-A05A-1E67E67C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99" y="3722595"/>
            <a:ext cx="1005927" cy="2057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9DC21E-3974-4CE2-B4FD-E772F52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FAC0A-07BF-4AA9-9F89-E7AF0AE45B26}"/>
              </a:ext>
            </a:extLst>
          </p:cNvPr>
          <p:cNvSpPr txBox="1"/>
          <p:nvPr/>
        </p:nvSpPr>
        <p:spPr>
          <a:xfrm>
            <a:off x="4583128" y="503179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E870D"/>
                </a:solidFill>
                <a:latin typeface="+mn-lt"/>
                <a:ea typeface="+mn-ea"/>
              </a:rPr>
              <a:t>本地缓存</a:t>
            </a:r>
            <a:endParaRPr lang="zh-CN" altLang="en-US" sz="1400" dirty="0">
              <a:solidFill>
                <a:srgbClr val="0E870D"/>
              </a:solidFill>
              <a:latin typeface="+mn-lt"/>
              <a:ea typeface="+mn-ea"/>
            </a:endParaRPr>
          </a:p>
        </p:txBody>
      </p:sp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EC5C0545-0CE2-44FA-9645-C5B00997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03B33B9-CED6-4B2D-AF4F-61CE951876C0}"/>
              </a:ext>
            </a:extLst>
          </p:cNvPr>
          <p:cNvCxnSpPr>
            <a:endCxn id="5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843FE5-7A67-4AFB-9207-00DD58F8914D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523FEC-5C54-4602-95A6-E082D3934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94EF68-C901-488F-86FB-D8F3EDF236F9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1D4A0-97A6-4463-A8CE-38A912505C59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A9F6C-BEAA-4231-80F1-203ED41305DD}"/>
              </a:ext>
            </a:extLst>
          </p:cNvPr>
          <p:cNvSpPr txBox="1"/>
          <p:nvPr/>
        </p:nvSpPr>
        <p:spPr>
          <a:xfrm>
            <a:off x="6251710" y="3974338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E6CF87-010F-4AB1-BA59-C61E769FFFD4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Internet">
            <a:extLst>
              <a:ext uri="{FF2B5EF4-FFF2-40B4-BE49-F238E27FC236}">
                <a16:creationId xmlns:a16="http://schemas.microsoft.com/office/drawing/2014/main" id="{1338FD32-E838-41A4-8579-8D7F8EB0E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3975" y="3045511"/>
            <a:ext cx="717147" cy="717147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E4866E2-5F87-43E4-98F3-B5A780E6AC30}"/>
              </a:ext>
            </a:extLst>
          </p:cNvPr>
          <p:cNvSpPr/>
          <p:nvPr/>
        </p:nvSpPr>
        <p:spPr>
          <a:xfrm>
            <a:off x="1492006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D4B6A6-1922-44C8-8E65-0AE725A4CE1F}"/>
              </a:ext>
            </a:extLst>
          </p:cNvPr>
          <p:cNvCxnSpPr>
            <a:cxnSpLocks/>
            <a:stCxn id="197" idx="3"/>
            <a:endCxn id="14" idx="1"/>
          </p:cNvCxnSpPr>
          <p:nvPr/>
        </p:nvCxnSpPr>
        <p:spPr>
          <a:xfrm>
            <a:off x="1041533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服务器">
            <a:extLst>
              <a:ext uri="{FF2B5EF4-FFF2-40B4-BE49-F238E27FC236}">
                <a16:creationId xmlns:a16="http://schemas.microsoft.com/office/drawing/2014/main" id="{79E7716B-9DE8-4B9B-A4FB-693B5C64C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8C4AA8-DAA0-4137-8D3E-F7A3AEDCF192}"/>
              </a:ext>
            </a:extLst>
          </p:cNvPr>
          <p:cNvCxnSpPr>
            <a:cxnSpLocks/>
            <a:stCxn id="14" idx="3"/>
            <a:endCxn id="201" idx="1"/>
          </p:cNvCxnSpPr>
          <p:nvPr/>
        </p:nvCxnSpPr>
        <p:spPr>
          <a:xfrm flipV="1">
            <a:off x="2298413" y="4144621"/>
            <a:ext cx="934402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D414B3-309A-4F4C-A5EF-ADF852F8CE02}"/>
              </a:ext>
            </a:extLst>
          </p:cNvPr>
          <p:cNvGrpSpPr/>
          <p:nvPr/>
        </p:nvGrpSpPr>
        <p:grpSpPr>
          <a:xfrm>
            <a:off x="1524860" y="3914522"/>
            <a:ext cx="760654" cy="448191"/>
            <a:chOff x="3589156" y="2337388"/>
            <a:chExt cx="4859423" cy="2863262"/>
          </a:xfrm>
        </p:grpSpPr>
        <p:sp>
          <p:nvSpPr>
            <p:cNvPr id="19" name="任意多边形 2">
              <a:extLst>
                <a:ext uri="{FF2B5EF4-FFF2-40B4-BE49-F238E27FC236}">
                  <a16:creationId xmlns:a16="http://schemas.microsoft.com/office/drawing/2014/main" id="{8A6D968B-5535-4B50-8407-F8781BF945D8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F016527-EF99-4D70-80F9-CC02383FD319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1" name="任意多边形 4">
                <a:extLst>
                  <a:ext uri="{FF2B5EF4-FFF2-40B4-BE49-F238E27FC236}">
                    <a16:creationId xmlns:a16="http://schemas.microsoft.com/office/drawing/2014/main" id="{37B507BA-C0BA-4896-9393-01CCFFDC374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 5">
                <a:extLst>
                  <a:ext uri="{FF2B5EF4-FFF2-40B4-BE49-F238E27FC236}">
                    <a16:creationId xmlns:a16="http://schemas.microsoft.com/office/drawing/2014/main" id="{B8612C0B-6EC4-4B3B-B83B-87EDD3A923F1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 6">
                <a:extLst>
                  <a:ext uri="{FF2B5EF4-FFF2-40B4-BE49-F238E27FC236}">
                    <a16:creationId xmlns:a16="http://schemas.microsoft.com/office/drawing/2014/main" id="{A1A5BA13-1880-44CF-8960-11E04437B7CA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 7">
                <a:extLst>
                  <a:ext uri="{FF2B5EF4-FFF2-40B4-BE49-F238E27FC236}">
                    <a16:creationId xmlns:a16="http://schemas.microsoft.com/office/drawing/2014/main" id="{CA3C3E9F-862F-40D9-8E84-E8190612489A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 8">
                <a:extLst>
                  <a:ext uri="{FF2B5EF4-FFF2-40B4-BE49-F238E27FC236}">
                    <a16:creationId xmlns:a16="http://schemas.microsoft.com/office/drawing/2014/main" id="{57807624-27E2-49E8-9FA8-9156120A9D04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 9">
                <a:extLst>
                  <a:ext uri="{FF2B5EF4-FFF2-40B4-BE49-F238E27FC236}">
                    <a16:creationId xmlns:a16="http://schemas.microsoft.com/office/drawing/2014/main" id="{DC1A034A-1F8E-4BA1-8A47-6FD558F5A88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10">
                <a:extLst>
                  <a:ext uri="{FF2B5EF4-FFF2-40B4-BE49-F238E27FC236}">
                    <a16:creationId xmlns:a16="http://schemas.microsoft.com/office/drawing/2014/main" id="{6E3685B5-4F57-4470-B1D5-28966F20A011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11">
                <a:extLst>
                  <a:ext uri="{FF2B5EF4-FFF2-40B4-BE49-F238E27FC236}">
                    <a16:creationId xmlns:a16="http://schemas.microsoft.com/office/drawing/2014/main" id="{97CAEEEF-26C0-4E5A-B77C-36B3A407386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 12">
                <a:extLst>
                  <a:ext uri="{FF2B5EF4-FFF2-40B4-BE49-F238E27FC236}">
                    <a16:creationId xmlns:a16="http://schemas.microsoft.com/office/drawing/2014/main" id="{77464FDB-4994-4A49-8C89-0005D5C38BF8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13">
                <a:extLst>
                  <a:ext uri="{FF2B5EF4-FFF2-40B4-BE49-F238E27FC236}">
                    <a16:creationId xmlns:a16="http://schemas.microsoft.com/office/drawing/2014/main" id="{E5613368-049C-4A65-B42F-D6C0C8B5970D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14">
                <a:extLst>
                  <a:ext uri="{FF2B5EF4-FFF2-40B4-BE49-F238E27FC236}">
                    <a16:creationId xmlns:a16="http://schemas.microsoft.com/office/drawing/2014/main" id="{FB211A0A-FB6C-49C4-AF73-C5E8D71CE739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 15">
                <a:extLst>
                  <a:ext uri="{FF2B5EF4-FFF2-40B4-BE49-F238E27FC236}">
                    <a16:creationId xmlns:a16="http://schemas.microsoft.com/office/drawing/2014/main" id="{A542D656-7F2B-4127-B846-1A81267DE414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16">
                <a:extLst>
                  <a:ext uri="{FF2B5EF4-FFF2-40B4-BE49-F238E27FC236}">
                    <a16:creationId xmlns:a16="http://schemas.microsoft.com/office/drawing/2014/main" id="{1A45FB1C-A013-412D-9083-E56E30B0ECEF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2331BB4-AE85-4AC4-B9AB-1631B839CF23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195" name="任意多边形 178">
                  <a:extLst>
                    <a:ext uri="{FF2B5EF4-FFF2-40B4-BE49-F238E27FC236}">
                      <a16:creationId xmlns:a16="http://schemas.microsoft.com/office/drawing/2014/main" id="{471048BD-6E5A-44EA-9E74-B93C7268CF27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79">
                  <a:extLst>
                    <a:ext uri="{FF2B5EF4-FFF2-40B4-BE49-F238E27FC236}">
                      <a16:creationId xmlns:a16="http://schemas.microsoft.com/office/drawing/2014/main" id="{43172328-9E20-4379-B87E-4D4AB18E13B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0113BA2-9C5B-433F-9367-06EA43D443AE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193" name="任意多边形 176">
                  <a:extLst>
                    <a:ext uri="{FF2B5EF4-FFF2-40B4-BE49-F238E27FC236}">
                      <a16:creationId xmlns:a16="http://schemas.microsoft.com/office/drawing/2014/main" id="{45D0B1CD-CED9-4871-B5EC-8FB7FA9E716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77">
                  <a:extLst>
                    <a:ext uri="{FF2B5EF4-FFF2-40B4-BE49-F238E27FC236}">
                      <a16:creationId xmlns:a16="http://schemas.microsoft.com/office/drawing/2014/main" id="{6222E122-37E7-43A9-A62E-A2953DA62BE6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任意多边形 19">
                <a:extLst>
                  <a:ext uri="{FF2B5EF4-FFF2-40B4-BE49-F238E27FC236}">
                    <a16:creationId xmlns:a16="http://schemas.microsoft.com/office/drawing/2014/main" id="{BBDA2CFA-402B-480D-9AD1-C13E43E1D3C6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20">
                <a:extLst>
                  <a:ext uri="{FF2B5EF4-FFF2-40B4-BE49-F238E27FC236}">
                    <a16:creationId xmlns:a16="http://schemas.microsoft.com/office/drawing/2014/main" id="{2B1D3C60-69D9-4185-9B0F-CED45F26DC5E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21">
                <a:extLst>
                  <a:ext uri="{FF2B5EF4-FFF2-40B4-BE49-F238E27FC236}">
                    <a16:creationId xmlns:a16="http://schemas.microsoft.com/office/drawing/2014/main" id="{A2B1D2C1-62B6-48E4-9671-25D7C5039C2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710C0498-5338-451F-9EF6-5500A89B5053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189" name="任意多边形 172">
                  <a:extLst>
                    <a:ext uri="{FF2B5EF4-FFF2-40B4-BE49-F238E27FC236}">
                      <a16:creationId xmlns:a16="http://schemas.microsoft.com/office/drawing/2014/main" id="{1638B1F6-9000-43C6-8DEA-7CEF3B2358BF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73">
                  <a:extLst>
                    <a:ext uri="{FF2B5EF4-FFF2-40B4-BE49-F238E27FC236}">
                      <a16:creationId xmlns:a16="http://schemas.microsoft.com/office/drawing/2014/main" id="{07358F1E-1590-4A43-8F3B-97D198D2ADFF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74">
                  <a:extLst>
                    <a:ext uri="{FF2B5EF4-FFF2-40B4-BE49-F238E27FC236}">
                      <a16:creationId xmlns:a16="http://schemas.microsoft.com/office/drawing/2014/main" id="{60D54F11-657D-4EF3-B9FC-1E551601F46E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75">
                  <a:extLst>
                    <a:ext uri="{FF2B5EF4-FFF2-40B4-BE49-F238E27FC236}">
                      <a16:creationId xmlns:a16="http://schemas.microsoft.com/office/drawing/2014/main" id="{7D785E57-EAA7-41DF-9333-F0D238AD8EED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9EA91993-3744-4256-8087-AA055E663A62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73" name="任意多边形 156">
                  <a:extLst>
                    <a:ext uri="{FF2B5EF4-FFF2-40B4-BE49-F238E27FC236}">
                      <a16:creationId xmlns:a16="http://schemas.microsoft.com/office/drawing/2014/main" id="{BC2B5210-683F-4F77-95B1-4D88FC8C7993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57">
                  <a:extLst>
                    <a:ext uri="{FF2B5EF4-FFF2-40B4-BE49-F238E27FC236}">
                      <a16:creationId xmlns:a16="http://schemas.microsoft.com/office/drawing/2014/main" id="{1D7CDA54-9BB6-4841-8BA2-8E3AB073C65A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58">
                  <a:extLst>
                    <a:ext uri="{FF2B5EF4-FFF2-40B4-BE49-F238E27FC236}">
                      <a16:creationId xmlns:a16="http://schemas.microsoft.com/office/drawing/2014/main" id="{6570D674-4778-42B9-90E8-F4426A7A8FB2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59">
                  <a:extLst>
                    <a:ext uri="{FF2B5EF4-FFF2-40B4-BE49-F238E27FC236}">
                      <a16:creationId xmlns:a16="http://schemas.microsoft.com/office/drawing/2014/main" id="{C458FCC8-6D8A-442B-BA7C-2C1B15E3DC47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任意多边形 160">
                  <a:extLst>
                    <a:ext uri="{FF2B5EF4-FFF2-40B4-BE49-F238E27FC236}">
                      <a16:creationId xmlns:a16="http://schemas.microsoft.com/office/drawing/2014/main" id="{B503E33A-2F47-469D-AFD0-A4644F08122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任意多边形 161">
                  <a:extLst>
                    <a:ext uri="{FF2B5EF4-FFF2-40B4-BE49-F238E27FC236}">
                      <a16:creationId xmlns:a16="http://schemas.microsoft.com/office/drawing/2014/main" id="{B578648A-7F21-4E38-B9A7-CA4080BA6847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任意多边形 162">
                  <a:extLst>
                    <a:ext uri="{FF2B5EF4-FFF2-40B4-BE49-F238E27FC236}">
                      <a16:creationId xmlns:a16="http://schemas.microsoft.com/office/drawing/2014/main" id="{AC9FF259-40B7-4DA6-9B1C-0F14B4653C16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 163">
                  <a:extLst>
                    <a:ext uri="{FF2B5EF4-FFF2-40B4-BE49-F238E27FC236}">
                      <a16:creationId xmlns:a16="http://schemas.microsoft.com/office/drawing/2014/main" id="{2F5C6694-6EEA-4FDF-8BB5-F6B73A07435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 164">
                  <a:extLst>
                    <a:ext uri="{FF2B5EF4-FFF2-40B4-BE49-F238E27FC236}">
                      <a16:creationId xmlns:a16="http://schemas.microsoft.com/office/drawing/2014/main" id="{2065F710-58A1-4FFE-B2B1-B608CA275628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任意多边形 165">
                  <a:extLst>
                    <a:ext uri="{FF2B5EF4-FFF2-40B4-BE49-F238E27FC236}">
                      <a16:creationId xmlns:a16="http://schemas.microsoft.com/office/drawing/2014/main" id="{8D68FE2D-740E-410C-A339-1EDFF3E13AC0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任意多边形 166">
                  <a:extLst>
                    <a:ext uri="{FF2B5EF4-FFF2-40B4-BE49-F238E27FC236}">
                      <a16:creationId xmlns:a16="http://schemas.microsoft.com/office/drawing/2014/main" id="{54B44708-3C21-49C6-917F-4E0741FA797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67">
                  <a:extLst>
                    <a:ext uri="{FF2B5EF4-FFF2-40B4-BE49-F238E27FC236}">
                      <a16:creationId xmlns:a16="http://schemas.microsoft.com/office/drawing/2014/main" id="{84C3FE20-DB3D-4D72-AE37-D762A8B1D98C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68">
                  <a:extLst>
                    <a:ext uri="{FF2B5EF4-FFF2-40B4-BE49-F238E27FC236}">
                      <a16:creationId xmlns:a16="http://schemas.microsoft.com/office/drawing/2014/main" id="{8CDB30A8-6989-43C1-A290-7CC44547DFD3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69">
                  <a:extLst>
                    <a:ext uri="{FF2B5EF4-FFF2-40B4-BE49-F238E27FC236}">
                      <a16:creationId xmlns:a16="http://schemas.microsoft.com/office/drawing/2014/main" id="{DB0E1AF3-9CC6-41D8-A426-1DBFA2800423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70">
                  <a:extLst>
                    <a:ext uri="{FF2B5EF4-FFF2-40B4-BE49-F238E27FC236}">
                      <a16:creationId xmlns:a16="http://schemas.microsoft.com/office/drawing/2014/main" id="{97029AE0-62B3-45E1-A735-3F0E2B19B3E0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71">
                  <a:extLst>
                    <a:ext uri="{FF2B5EF4-FFF2-40B4-BE49-F238E27FC236}">
                      <a16:creationId xmlns:a16="http://schemas.microsoft.com/office/drawing/2014/main" id="{8F385CBD-4C53-4221-BDB2-1E41AC8CBC38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B568BC2-AF1E-441C-83A9-5BDDFA80A1DD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65" name="任意多边形 148">
                  <a:extLst>
                    <a:ext uri="{FF2B5EF4-FFF2-40B4-BE49-F238E27FC236}">
                      <a16:creationId xmlns:a16="http://schemas.microsoft.com/office/drawing/2014/main" id="{DB213A33-BFE6-46D0-A8FC-F03B4997EABC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07EBC5B1-928D-46C5-B3A3-C2701F638FF9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649E90F5-1AF1-455B-BB6E-E168AE56799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69" name="任意多边形 152">
                      <a:extLst>
                        <a:ext uri="{FF2B5EF4-FFF2-40B4-BE49-F238E27FC236}">
                          <a16:creationId xmlns:a16="http://schemas.microsoft.com/office/drawing/2014/main" id="{5D74816F-042D-443D-8F1D-CF46AA9D8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任意多边形 153">
                      <a:extLst>
                        <a:ext uri="{FF2B5EF4-FFF2-40B4-BE49-F238E27FC236}">
                          <a16:creationId xmlns:a16="http://schemas.microsoft.com/office/drawing/2014/main" id="{6F5FA85C-0BA3-4EF5-93BF-A870A368D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1" name="任意多边形 154">
                      <a:extLst>
                        <a:ext uri="{FF2B5EF4-FFF2-40B4-BE49-F238E27FC236}">
                          <a16:creationId xmlns:a16="http://schemas.microsoft.com/office/drawing/2014/main" id="{22BBDDC6-E339-42A4-9E5F-F8503ABEC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2" name="任意多边形 155">
                      <a:extLst>
                        <a:ext uri="{FF2B5EF4-FFF2-40B4-BE49-F238E27FC236}">
                          <a16:creationId xmlns:a16="http://schemas.microsoft.com/office/drawing/2014/main" id="{0F5EDBBA-E30A-4F17-A857-9DFBB902A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任意多边形 151">
                    <a:extLst>
                      <a:ext uri="{FF2B5EF4-FFF2-40B4-BE49-F238E27FC236}">
                        <a16:creationId xmlns:a16="http://schemas.microsoft.com/office/drawing/2014/main" id="{A4FDFBF8-697F-47CD-B2F3-7CB601A97C4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57F29CAD-3732-497D-80A4-6BE02150DCA6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60" name="任意多边形 143">
                  <a:extLst>
                    <a:ext uri="{FF2B5EF4-FFF2-40B4-BE49-F238E27FC236}">
                      <a16:creationId xmlns:a16="http://schemas.microsoft.com/office/drawing/2014/main" id="{7464898D-BEBC-4090-99D0-9BBAD4156596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144">
                  <a:extLst>
                    <a:ext uri="{FF2B5EF4-FFF2-40B4-BE49-F238E27FC236}">
                      <a16:creationId xmlns:a16="http://schemas.microsoft.com/office/drawing/2014/main" id="{1903814B-841D-407C-A9AB-066124096065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2" name="任意多边形 145">
                  <a:extLst>
                    <a:ext uri="{FF2B5EF4-FFF2-40B4-BE49-F238E27FC236}">
                      <a16:creationId xmlns:a16="http://schemas.microsoft.com/office/drawing/2014/main" id="{D72185EE-61F7-42A9-813F-09301709D4C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146">
                  <a:extLst>
                    <a:ext uri="{FF2B5EF4-FFF2-40B4-BE49-F238E27FC236}">
                      <a16:creationId xmlns:a16="http://schemas.microsoft.com/office/drawing/2014/main" id="{049D0A15-5DD1-4508-A20A-B9163C8A7DD9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任意多边形 147">
                  <a:extLst>
                    <a:ext uri="{FF2B5EF4-FFF2-40B4-BE49-F238E27FC236}">
                      <a16:creationId xmlns:a16="http://schemas.microsoft.com/office/drawing/2014/main" id="{7523461E-CFF7-4EFF-8C86-C66207EA2699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C784DB-2672-4C15-A0ED-A3D23C9F9201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58" name="任意多边形 141">
                  <a:extLst>
                    <a:ext uri="{FF2B5EF4-FFF2-40B4-BE49-F238E27FC236}">
                      <a16:creationId xmlns:a16="http://schemas.microsoft.com/office/drawing/2014/main" id="{2338610D-1690-4F0A-A8E2-406AFFBD3052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42">
                  <a:extLst>
                    <a:ext uri="{FF2B5EF4-FFF2-40B4-BE49-F238E27FC236}">
                      <a16:creationId xmlns:a16="http://schemas.microsoft.com/office/drawing/2014/main" id="{D48CA3FF-E529-4F31-8A8E-6EA62455E142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35D4C16-21A3-4089-96DA-3883CD6C2E92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53" name="任意多边形 136">
                  <a:extLst>
                    <a:ext uri="{FF2B5EF4-FFF2-40B4-BE49-F238E27FC236}">
                      <a16:creationId xmlns:a16="http://schemas.microsoft.com/office/drawing/2014/main" id="{69485A30-989E-4DDB-A3D0-3D844A7FEBA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37">
                  <a:extLst>
                    <a:ext uri="{FF2B5EF4-FFF2-40B4-BE49-F238E27FC236}">
                      <a16:creationId xmlns:a16="http://schemas.microsoft.com/office/drawing/2014/main" id="{23509C06-B80D-4188-9321-32AD8258F0F7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CE1F608B-EEDF-4662-B5C8-EABF0B2C0AF3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56" name="任意多边形 139">
                    <a:extLst>
                      <a:ext uri="{FF2B5EF4-FFF2-40B4-BE49-F238E27FC236}">
                        <a16:creationId xmlns:a16="http://schemas.microsoft.com/office/drawing/2014/main" id="{1118B488-C993-4229-A0F4-6D38122B6072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任意多边形 140">
                    <a:extLst>
                      <a:ext uri="{FF2B5EF4-FFF2-40B4-BE49-F238E27FC236}">
                        <a16:creationId xmlns:a16="http://schemas.microsoft.com/office/drawing/2014/main" id="{23ACF5DB-06EE-4D2B-827D-D474F3C975DA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4790906-5402-4FB0-AE63-06200E803B88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48" name="任意多边形 131">
                  <a:extLst>
                    <a:ext uri="{FF2B5EF4-FFF2-40B4-BE49-F238E27FC236}">
                      <a16:creationId xmlns:a16="http://schemas.microsoft.com/office/drawing/2014/main" id="{6FB3B3CD-32C4-4A33-A848-509BF6E46A13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6500763A-B34E-4F9A-9DDE-A9184EFE5768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50" name="任意多边形 133">
                    <a:extLst>
                      <a:ext uri="{FF2B5EF4-FFF2-40B4-BE49-F238E27FC236}">
                        <a16:creationId xmlns:a16="http://schemas.microsoft.com/office/drawing/2014/main" id="{35B3FD22-245E-4C48-8D0D-29EC895CC81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任意多边形 134">
                    <a:extLst>
                      <a:ext uri="{FF2B5EF4-FFF2-40B4-BE49-F238E27FC236}">
                        <a16:creationId xmlns:a16="http://schemas.microsoft.com/office/drawing/2014/main" id="{EC5ECD23-A6C0-4944-B751-86589F1FF1C3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任意多边形 135">
                    <a:extLst>
                      <a:ext uri="{FF2B5EF4-FFF2-40B4-BE49-F238E27FC236}">
                        <a16:creationId xmlns:a16="http://schemas.microsoft.com/office/drawing/2014/main" id="{A3243038-9A18-4DDE-9BD8-8D268751A2A0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A660F51-7532-4A8F-9066-E4A5419E28B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41" name="任意多边形 124">
                  <a:extLst>
                    <a:ext uri="{FF2B5EF4-FFF2-40B4-BE49-F238E27FC236}">
                      <a16:creationId xmlns:a16="http://schemas.microsoft.com/office/drawing/2014/main" id="{54AB9630-C7EA-4344-BCFE-FD210A6E1CA2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125">
                  <a:extLst>
                    <a:ext uri="{FF2B5EF4-FFF2-40B4-BE49-F238E27FC236}">
                      <a16:creationId xmlns:a16="http://schemas.microsoft.com/office/drawing/2014/main" id="{B41EB3C8-037B-43A1-9F7A-C2D5636D602C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126">
                  <a:extLst>
                    <a:ext uri="{FF2B5EF4-FFF2-40B4-BE49-F238E27FC236}">
                      <a16:creationId xmlns:a16="http://schemas.microsoft.com/office/drawing/2014/main" id="{FA3B59AC-AD21-43B6-9FCB-1C497ACBE0E1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127">
                  <a:extLst>
                    <a:ext uri="{FF2B5EF4-FFF2-40B4-BE49-F238E27FC236}">
                      <a16:creationId xmlns:a16="http://schemas.microsoft.com/office/drawing/2014/main" id="{4382BC75-BCBA-439D-9CF6-FD16814166E4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128">
                  <a:extLst>
                    <a:ext uri="{FF2B5EF4-FFF2-40B4-BE49-F238E27FC236}">
                      <a16:creationId xmlns:a16="http://schemas.microsoft.com/office/drawing/2014/main" id="{FF4E9519-C2B1-410A-AA9C-B92E6BE51362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任意多边形 129">
                  <a:extLst>
                    <a:ext uri="{FF2B5EF4-FFF2-40B4-BE49-F238E27FC236}">
                      <a16:creationId xmlns:a16="http://schemas.microsoft.com/office/drawing/2014/main" id="{E8198DDC-BA20-462B-9D6C-FC31065A16B1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30">
                  <a:extLst>
                    <a:ext uri="{FF2B5EF4-FFF2-40B4-BE49-F238E27FC236}">
                      <a16:creationId xmlns:a16="http://schemas.microsoft.com/office/drawing/2014/main" id="{5609163E-2EF9-4B3F-97C2-F0FFAB5F3935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ABE8EC4-39DC-401B-ACBF-1EA0A19FD5E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34" name="任意多边形 117">
                  <a:extLst>
                    <a:ext uri="{FF2B5EF4-FFF2-40B4-BE49-F238E27FC236}">
                      <a16:creationId xmlns:a16="http://schemas.microsoft.com/office/drawing/2014/main" id="{B8F11030-8FA2-4ED0-8EA0-1FDA0C3C1C1C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118">
                  <a:extLst>
                    <a:ext uri="{FF2B5EF4-FFF2-40B4-BE49-F238E27FC236}">
                      <a16:creationId xmlns:a16="http://schemas.microsoft.com/office/drawing/2014/main" id="{EBEB64B4-B38A-4D02-8B57-07FBF4BF99ED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 119">
                  <a:extLst>
                    <a:ext uri="{FF2B5EF4-FFF2-40B4-BE49-F238E27FC236}">
                      <a16:creationId xmlns:a16="http://schemas.microsoft.com/office/drawing/2014/main" id="{DE896FCD-8F38-49CB-BE24-C5AEB860C0ED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120">
                  <a:extLst>
                    <a:ext uri="{FF2B5EF4-FFF2-40B4-BE49-F238E27FC236}">
                      <a16:creationId xmlns:a16="http://schemas.microsoft.com/office/drawing/2014/main" id="{FE62947B-B18A-43E3-9F1A-76AB80B128C6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21">
                  <a:extLst>
                    <a:ext uri="{FF2B5EF4-FFF2-40B4-BE49-F238E27FC236}">
                      <a16:creationId xmlns:a16="http://schemas.microsoft.com/office/drawing/2014/main" id="{0298849A-9E10-4ADA-94FA-FD39C51EF821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22">
                  <a:extLst>
                    <a:ext uri="{FF2B5EF4-FFF2-40B4-BE49-F238E27FC236}">
                      <a16:creationId xmlns:a16="http://schemas.microsoft.com/office/drawing/2014/main" id="{33348E9B-AC97-456F-847C-CEBA9CD06FC6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23">
                  <a:extLst>
                    <a:ext uri="{FF2B5EF4-FFF2-40B4-BE49-F238E27FC236}">
                      <a16:creationId xmlns:a16="http://schemas.microsoft.com/office/drawing/2014/main" id="{E973AD3D-E294-4E74-B272-FD485E3CF231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B3A3E7F-93BC-445A-96D6-0EBD187C5F00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25" name="任意多边形 108">
                  <a:extLst>
                    <a:ext uri="{FF2B5EF4-FFF2-40B4-BE49-F238E27FC236}">
                      <a16:creationId xmlns:a16="http://schemas.microsoft.com/office/drawing/2014/main" id="{99DD1DFE-2763-443E-B59C-C21FE1922224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109">
                  <a:extLst>
                    <a:ext uri="{FF2B5EF4-FFF2-40B4-BE49-F238E27FC236}">
                      <a16:creationId xmlns:a16="http://schemas.microsoft.com/office/drawing/2014/main" id="{3ADED15B-7548-434F-9BD9-7A09D94846CA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110">
                  <a:extLst>
                    <a:ext uri="{FF2B5EF4-FFF2-40B4-BE49-F238E27FC236}">
                      <a16:creationId xmlns:a16="http://schemas.microsoft.com/office/drawing/2014/main" id="{21709DD3-7DC4-4DA2-97C6-3BE5CADF0136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111">
                  <a:extLst>
                    <a:ext uri="{FF2B5EF4-FFF2-40B4-BE49-F238E27FC236}">
                      <a16:creationId xmlns:a16="http://schemas.microsoft.com/office/drawing/2014/main" id="{4CEDB4EA-8A81-4478-A43B-D4A43BE6499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112">
                  <a:extLst>
                    <a:ext uri="{FF2B5EF4-FFF2-40B4-BE49-F238E27FC236}">
                      <a16:creationId xmlns:a16="http://schemas.microsoft.com/office/drawing/2014/main" id="{FEB8DB6C-B8DB-4271-B1D4-D0513BADEC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521E4A69-6FEE-4270-812F-2BD01AEEE07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32" name="任意多边形 115">
                    <a:extLst>
                      <a:ext uri="{FF2B5EF4-FFF2-40B4-BE49-F238E27FC236}">
                        <a16:creationId xmlns:a16="http://schemas.microsoft.com/office/drawing/2014/main" id="{793127E0-08D4-4E11-A90F-24D5B108DC38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16">
                    <a:extLst>
                      <a:ext uri="{FF2B5EF4-FFF2-40B4-BE49-F238E27FC236}">
                        <a16:creationId xmlns:a16="http://schemas.microsoft.com/office/drawing/2014/main" id="{B589E0D7-1F7E-4BDC-B343-C26A03D55F70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1" name="任意多边形 114">
                  <a:extLst>
                    <a:ext uri="{FF2B5EF4-FFF2-40B4-BE49-F238E27FC236}">
                      <a16:creationId xmlns:a16="http://schemas.microsoft.com/office/drawing/2014/main" id="{5223C671-FAF6-4247-B7AB-4BCD63247F4E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E8DD80F-75F1-45BE-8F7A-7281117AD0AE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17" name="任意多边形 100">
                  <a:extLst>
                    <a:ext uri="{FF2B5EF4-FFF2-40B4-BE49-F238E27FC236}">
                      <a16:creationId xmlns:a16="http://schemas.microsoft.com/office/drawing/2014/main" id="{1538A882-24EB-40EB-9B0F-6A2BC8E8FBC8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F6D38BFC-9FA4-41B5-8476-A7C0CBB696C4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19" name="任意多边形 102">
                    <a:extLst>
                      <a:ext uri="{FF2B5EF4-FFF2-40B4-BE49-F238E27FC236}">
                        <a16:creationId xmlns:a16="http://schemas.microsoft.com/office/drawing/2014/main" id="{6A6DB9FC-23BC-4853-8559-4908443DDA2F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任意多边形 103">
                    <a:extLst>
                      <a:ext uri="{FF2B5EF4-FFF2-40B4-BE49-F238E27FC236}">
                        <a16:creationId xmlns:a16="http://schemas.microsoft.com/office/drawing/2014/main" id="{50F889FF-0393-42B9-A375-5CD1947FC41E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任意多边形 104">
                    <a:extLst>
                      <a:ext uri="{FF2B5EF4-FFF2-40B4-BE49-F238E27FC236}">
                        <a16:creationId xmlns:a16="http://schemas.microsoft.com/office/drawing/2014/main" id="{983BC805-813E-4656-89D5-1E153412E1EF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任意多边形 105">
                    <a:extLst>
                      <a:ext uri="{FF2B5EF4-FFF2-40B4-BE49-F238E27FC236}">
                        <a16:creationId xmlns:a16="http://schemas.microsoft.com/office/drawing/2014/main" id="{B49ECE36-ED07-46D6-8CFC-D6C4887D30DC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106">
                    <a:extLst>
                      <a:ext uri="{FF2B5EF4-FFF2-40B4-BE49-F238E27FC236}">
                        <a16:creationId xmlns:a16="http://schemas.microsoft.com/office/drawing/2014/main" id="{983401C8-35FB-4010-902E-85350E4D216B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任意多边形 107">
                    <a:extLst>
                      <a:ext uri="{FF2B5EF4-FFF2-40B4-BE49-F238E27FC236}">
                        <a16:creationId xmlns:a16="http://schemas.microsoft.com/office/drawing/2014/main" id="{7F037E8F-6B0B-4DE8-8742-96AFFBA7C3FD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75E4F3C5-A2AE-4406-98F4-CBF302321C19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15" name="任意多边形 98">
                  <a:extLst>
                    <a:ext uri="{FF2B5EF4-FFF2-40B4-BE49-F238E27FC236}">
                      <a16:creationId xmlns:a16="http://schemas.microsoft.com/office/drawing/2014/main" id="{D8285155-0906-4356-97C1-CF637ACFB1F7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 99">
                  <a:extLst>
                    <a:ext uri="{FF2B5EF4-FFF2-40B4-BE49-F238E27FC236}">
                      <a16:creationId xmlns:a16="http://schemas.microsoft.com/office/drawing/2014/main" id="{B02FA928-E088-41A7-8472-CECA2475866E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388D78-CF63-473C-9800-1325FE7DD7A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06" name="任意多边形 89">
                  <a:extLst>
                    <a:ext uri="{FF2B5EF4-FFF2-40B4-BE49-F238E27FC236}">
                      <a16:creationId xmlns:a16="http://schemas.microsoft.com/office/drawing/2014/main" id="{9A278E2D-BC7E-4E24-A9D6-300E0B67DD6E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512AA731-994E-4EC8-AC3C-5C2BA08E40D0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12" name="任意多边形 95">
                    <a:extLst>
                      <a:ext uri="{FF2B5EF4-FFF2-40B4-BE49-F238E27FC236}">
                        <a16:creationId xmlns:a16="http://schemas.microsoft.com/office/drawing/2014/main" id="{DDE708EB-51E7-4DBF-A338-A6AC7CE13B65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任意多边形 96">
                    <a:extLst>
                      <a:ext uri="{FF2B5EF4-FFF2-40B4-BE49-F238E27FC236}">
                        <a16:creationId xmlns:a16="http://schemas.microsoft.com/office/drawing/2014/main" id="{47B1513A-DE90-4DAB-A161-8F94977228B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任意多边形 97">
                    <a:extLst>
                      <a:ext uri="{FF2B5EF4-FFF2-40B4-BE49-F238E27FC236}">
                        <a16:creationId xmlns:a16="http://schemas.microsoft.com/office/drawing/2014/main" id="{CC5DE9E5-FCDF-4160-8E94-1A40EF64E22F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" name="任意多边形 91">
                  <a:extLst>
                    <a:ext uri="{FF2B5EF4-FFF2-40B4-BE49-F238E27FC236}">
                      <a16:creationId xmlns:a16="http://schemas.microsoft.com/office/drawing/2014/main" id="{0BA2B859-4833-4AAE-A2C6-26B7849DA2BD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0BE2D671-A896-403C-BDAB-E17F45B3FDB8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10" name="任意多边形 93">
                    <a:extLst>
                      <a:ext uri="{FF2B5EF4-FFF2-40B4-BE49-F238E27FC236}">
                        <a16:creationId xmlns:a16="http://schemas.microsoft.com/office/drawing/2014/main" id="{9E26E985-63D5-43DE-84B5-F9690FE5A602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任意多边形 94">
                    <a:extLst>
                      <a:ext uri="{FF2B5EF4-FFF2-40B4-BE49-F238E27FC236}">
                        <a16:creationId xmlns:a16="http://schemas.microsoft.com/office/drawing/2014/main" id="{D5955972-8EAA-4089-953F-6EA544AEDDC0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1E19FDC8-EB28-4C22-9437-489C83DE1FDA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04" name="任意多边形 87">
                  <a:extLst>
                    <a:ext uri="{FF2B5EF4-FFF2-40B4-BE49-F238E27FC236}">
                      <a16:creationId xmlns:a16="http://schemas.microsoft.com/office/drawing/2014/main" id="{EBC6DCCE-D2DF-4888-856A-8E0510F18344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88">
                  <a:extLst>
                    <a:ext uri="{FF2B5EF4-FFF2-40B4-BE49-F238E27FC236}">
                      <a16:creationId xmlns:a16="http://schemas.microsoft.com/office/drawing/2014/main" id="{3B3DEFB9-2E25-420C-B5C7-BC193E86FDCF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0DD4C5C-5071-4043-903A-FD2DB43C264E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01" name="任意多边形 84">
                  <a:extLst>
                    <a:ext uri="{FF2B5EF4-FFF2-40B4-BE49-F238E27FC236}">
                      <a16:creationId xmlns:a16="http://schemas.microsoft.com/office/drawing/2014/main" id="{CEE06580-9646-413E-831F-6FA33E72C661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 85">
                  <a:extLst>
                    <a:ext uri="{FF2B5EF4-FFF2-40B4-BE49-F238E27FC236}">
                      <a16:creationId xmlns:a16="http://schemas.microsoft.com/office/drawing/2014/main" id="{C8794C67-6D3C-49F9-83A1-1C568968D0D1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 86">
                  <a:extLst>
                    <a:ext uri="{FF2B5EF4-FFF2-40B4-BE49-F238E27FC236}">
                      <a16:creationId xmlns:a16="http://schemas.microsoft.com/office/drawing/2014/main" id="{20844CEA-C23C-4F8A-AE59-A840EE4EB8BF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D088E8F0-6557-40AE-859C-FFA67626A311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95" name="任意多边形 78">
                  <a:extLst>
                    <a:ext uri="{FF2B5EF4-FFF2-40B4-BE49-F238E27FC236}">
                      <a16:creationId xmlns:a16="http://schemas.microsoft.com/office/drawing/2014/main" id="{89923156-1D87-4562-A48C-60205DB2148C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79">
                  <a:extLst>
                    <a:ext uri="{FF2B5EF4-FFF2-40B4-BE49-F238E27FC236}">
                      <a16:creationId xmlns:a16="http://schemas.microsoft.com/office/drawing/2014/main" id="{2FF59A88-D190-4499-91B6-6C64BBA058D5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80">
                  <a:extLst>
                    <a:ext uri="{FF2B5EF4-FFF2-40B4-BE49-F238E27FC236}">
                      <a16:creationId xmlns:a16="http://schemas.microsoft.com/office/drawing/2014/main" id="{B6CEB602-C706-4736-9A4F-C45622AD92A2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81">
                  <a:extLst>
                    <a:ext uri="{FF2B5EF4-FFF2-40B4-BE49-F238E27FC236}">
                      <a16:creationId xmlns:a16="http://schemas.microsoft.com/office/drawing/2014/main" id="{3C4887AC-AF4E-49F7-81FE-61214889A110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82">
                  <a:extLst>
                    <a:ext uri="{FF2B5EF4-FFF2-40B4-BE49-F238E27FC236}">
                      <a16:creationId xmlns:a16="http://schemas.microsoft.com/office/drawing/2014/main" id="{8D2134AC-58E4-4C08-9FF5-3DC495A6AB6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 83">
                  <a:extLst>
                    <a:ext uri="{FF2B5EF4-FFF2-40B4-BE49-F238E27FC236}">
                      <a16:creationId xmlns:a16="http://schemas.microsoft.com/office/drawing/2014/main" id="{78D89584-5636-4C88-8879-CACB3FC161A6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3C8FD8E-B474-4734-88B9-0A54A35AB92C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92" name="任意多边形 75">
                  <a:extLst>
                    <a:ext uri="{FF2B5EF4-FFF2-40B4-BE49-F238E27FC236}">
                      <a16:creationId xmlns:a16="http://schemas.microsoft.com/office/drawing/2014/main" id="{6B43EF72-0EB3-4123-8C61-7A3485DC72A5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76">
                  <a:extLst>
                    <a:ext uri="{FF2B5EF4-FFF2-40B4-BE49-F238E27FC236}">
                      <a16:creationId xmlns:a16="http://schemas.microsoft.com/office/drawing/2014/main" id="{0A8F9D9D-5713-4453-8B27-DED9EBB6E9BD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77">
                  <a:extLst>
                    <a:ext uri="{FF2B5EF4-FFF2-40B4-BE49-F238E27FC236}">
                      <a16:creationId xmlns:a16="http://schemas.microsoft.com/office/drawing/2014/main" id="{84D62427-33E5-497D-9152-A1FC1DEEE38E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E83DF2F-862A-4401-85F3-271BA87994F5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83" name="任意多边形 66">
                  <a:extLst>
                    <a:ext uri="{FF2B5EF4-FFF2-40B4-BE49-F238E27FC236}">
                      <a16:creationId xmlns:a16="http://schemas.microsoft.com/office/drawing/2014/main" id="{FD3AB561-A41C-48C0-BE68-E0773DB17424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67">
                  <a:extLst>
                    <a:ext uri="{FF2B5EF4-FFF2-40B4-BE49-F238E27FC236}">
                      <a16:creationId xmlns:a16="http://schemas.microsoft.com/office/drawing/2014/main" id="{8D34C5E9-45B7-4238-A95E-A2A6DD39630B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任意多边形 68">
                  <a:extLst>
                    <a:ext uri="{FF2B5EF4-FFF2-40B4-BE49-F238E27FC236}">
                      <a16:creationId xmlns:a16="http://schemas.microsoft.com/office/drawing/2014/main" id="{5BBBDAF4-5B88-4517-937A-CA0E8F6C1CC0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69">
                  <a:extLst>
                    <a:ext uri="{FF2B5EF4-FFF2-40B4-BE49-F238E27FC236}">
                      <a16:creationId xmlns:a16="http://schemas.microsoft.com/office/drawing/2014/main" id="{DF247FA3-54EB-449D-9317-A635961E62BA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70">
                  <a:extLst>
                    <a:ext uri="{FF2B5EF4-FFF2-40B4-BE49-F238E27FC236}">
                      <a16:creationId xmlns:a16="http://schemas.microsoft.com/office/drawing/2014/main" id="{632ED575-B801-4000-B820-708BE97EA647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F4E1BB40-8D54-4E81-B740-4E87605BA47E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89" name="任意多边形 72">
                    <a:extLst>
                      <a:ext uri="{FF2B5EF4-FFF2-40B4-BE49-F238E27FC236}">
                        <a16:creationId xmlns:a16="http://schemas.microsoft.com/office/drawing/2014/main" id="{A41F0CB0-AB0B-41E0-AD51-2DF853982E2F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任意多边形 73">
                    <a:extLst>
                      <a:ext uri="{FF2B5EF4-FFF2-40B4-BE49-F238E27FC236}">
                        <a16:creationId xmlns:a16="http://schemas.microsoft.com/office/drawing/2014/main" id="{0BC678DF-044C-4E3D-A31D-CD999B97A991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任意多边形 74">
                    <a:extLst>
                      <a:ext uri="{FF2B5EF4-FFF2-40B4-BE49-F238E27FC236}">
                        <a16:creationId xmlns:a16="http://schemas.microsoft.com/office/drawing/2014/main" id="{A11C59EA-8936-4318-8A0C-EC11498AAC53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0D0F711-6768-408D-A88D-729C70B4BF7B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78" name="任意多边形 61">
                  <a:extLst>
                    <a:ext uri="{FF2B5EF4-FFF2-40B4-BE49-F238E27FC236}">
                      <a16:creationId xmlns:a16="http://schemas.microsoft.com/office/drawing/2014/main" id="{7A80EFAA-E208-4106-92FE-399CF1BBDFAB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62">
                  <a:extLst>
                    <a:ext uri="{FF2B5EF4-FFF2-40B4-BE49-F238E27FC236}">
                      <a16:creationId xmlns:a16="http://schemas.microsoft.com/office/drawing/2014/main" id="{29BD0889-7FE3-40E9-9E64-880852179CE0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63">
                  <a:extLst>
                    <a:ext uri="{FF2B5EF4-FFF2-40B4-BE49-F238E27FC236}">
                      <a16:creationId xmlns:a16="http://schemas.microsoft.com/office/drawing/2014/main" id="{CA87695F-4B03-4A9A-A061-4241033A25E9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64">
                  <a:extLst>
                    <a:ext uri="{FF2B5EF4-FFF2-40B4-BE49-F238E27FC236}">
                      <a16:creationId xmlns:a16="http://schemas.microsoft.com/office/drawing/2014/main" id="{33893904-F269-47E8-8CBA-8EFF9425EDA9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65">
                  <a:extLst>
                    <a:ext uri="{FF2B5EF4-FFF2-40B4-BE49-F238E27FC236}">
                      <a16:creationId xmlns:a16="http://schemas.microsoft.com/office/drawing/2014/main" id="{3077E370-4880-4A1D-A182-50F561EF9002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994F861-5AA3-4461-8CE4-67654A78F9DD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73" name="任意多边形 56">
                  <a:extLst>
                    <a:ext uri="{FF2B5EF4-FFF2-40B4-BE49-F238E27FC236}">
                      <a16:creationId xmlns:a16="http://schemas.microsoft.com/office/drawing/2014/main" id="{0EA569CA-A636-466D-9DF2-61C985370202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57">
                  <a:extLst>
                    <a:ext uri="{FF2B5EF4-FFF2-40B4-BE49-F238E27FC236}">
                      <a16:creationId xmlns:a16="http://schemas.microsoft.com/office/drawing/2014/main" id="{613472C3-7FBD-4A8F-A1D4-6045BC0B8CF8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58">
                  <a:extLst>
                    <a:ext uri="{FF2B5EF4-FFF2-40B4-BE49-F238E27FC236}">
                      <a16:creationId xmlns:a16="http://schemas.microsoft.com/office/drawing/2014/main" id="{8DFAE45B-6DDD-40A1-9FA9-87649E5B0EF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59">
                  <a:extLst>
                    <a:ext uri="{FF2B5EF4-FFF2-40B4-BE49-F238E27FC236}">
                      <a16:creationId xmlns:a16="http://schemas.microsoft.com/office/drawing/2014/main" id="{AF5B99E9-7533-4008-A764-D1A8E36D94F5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60">
                  <a:extLst>
                    <a:ext uri="{FF2B5EF4-FFF2-40B4-BE49-F238E27FC236}">
                      <a16:creationId xmlns:a16="http://schemas.microsoft.com/office/drawing/2014/main" id="{514713B1-6C1E-42C6-95DD-AFB85AD3BD9D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5454224-1692-420C-BBD6-EDB5F6BF748C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60" name="任意多边形 43">
                  <a:extLst>
                    <a:ext uri="{FF2B5EF4-FFF2-40B4-BE49-F238E27FC236}">
                      <a16:creationId xmlns:a16="http://schemas.microsoft.com/office/drawing/2014/main" id="{0D08B2E4-BEDB-4848-9123-A9129C4975DB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 44">
                  <a:extLst>
                    <a:ext uri="{FF2B5EF4-FFF2-40B4-BE49-F238E27FC236}">
                      <a16:creationId xmlns:a16="http://schemas.microsoft.com/office/drawing/2014/main" id="{4DB234AF-B222-4EB2-9D07-5BCD57A09718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 45">
                  <a:extLst>
                    <a:ext uri="{FF2B5EF4-FFF2-40B4-BE49-F238E27FC236}">
                      <a16:creationId xmlns:a16="http://schemas.microsoft.com/office/drawing/2014/main" id="{237C513B-052A-4D2E-81CB-8DAC764B6CD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 46">
                  <a:extLst>
                    <a:ext uri="{FF2B5EF4-FFF2-40B4-BE49-F238E27FC236}">
                      <a16:creationId xmlns:a16="http://schemas.microsoft.com/office/drawing/2014/main" id="{41F346CB-6C77-4D77-9AE7-371473C3F8E9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 47">
                  <a:extLst>
                    <a:ext uri="{FF2B5EF4-FFF2-40B4-BE49-F238E27FC236}">
                      <a16:creationId xmlns:a16="http://schemas.microsoft.com/office/drawing/2014/main" id="{69078B40-9476-496B-BC20-793FC85475D8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 48">
                  <a:extLst>
                    <a:ext uri="{FF2B5EF4-FFF2-40B4-BE49-F238E27FC236}">
                      <a16:creationId xmlns:a16="http://schemas.microsoft.com/office/drawing/2014/main" id="{4D532853-7724-4451-830B-C726E382F830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 49">
                  <a:extLst>
                    <a:ext uri="{FF2B5EF4-FFF2-40B4-BE49-F238E27FC236}">
                      <a16:creationId xmlns:a16="http://schemas.microsoft.com/office/drawing/2014/main" id="{FA295345-A05F-4F12-B811-28595A01413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 50">
                  <a:extLst>
                    <a:ext uri="{FF2B5EF4-FFF2-40B4-BE49-F238E27FC236}">
                      <a16:creationId xmlns:a16="http://schemas.microsoft.com/office/drawing/2014/main" id="{6D42C0F9-3A51-48E7-AA07-D6CF16FE75B7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 51">
                  <a:extLst>
                    <a:ext uri="{FF2B5EF4-FFF2-40B4-BE49-F238E27FC236}">
                      <a16:creationId xmlns:a16="http://schemas.microsoft.com/office/drawing/2014/main" id="{45E15306-A9A1-489F-938D-A9DD9411F0EB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任意多边形 52">
                  <a:extLst>
                    <a:ext uri="{FF2B5EF4-FFF2-40B4-BE49-F238E27FC236}">
                      <a16:creationId xmlns:a16="http://schemas.microsoft.com/office/drawing/2014/main" id="{7D592BE4-5788-4BAA-86DD-48EBB13CC308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 53">
                  <a:extLst>
                    <a:ext uri="{FF2B5EF4-FFF2-40B4-BE49-F238E27FC236}">
                      <a16:creationId xmlns:a16="http://schemas.microsoft.com/office/drawing/2014/main" id="{CC439516-D4FC-4AF0-BC46-871BD69981B7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 54">
                  <a:extLst>
                    <a:ext uri="{FF2B5EF4-FFF2-40B4-BE49-F238E27FC236}">
                      <a16:creationId xmlns:a16="http://schemas.microsoft.com/office/drawing/2014/main" id="{0F27387A-CF04-457B-8ED4-926814FED575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 55">
                  <a:extLst>
                    <a:ext uri="{FF2B5EF4-FFF2-40B4-BE49-F238E27FC236}">
                      <a16:creationId xmlns:a16="http://schemas.microsoft.com/office/drawing/2014/main" id="{873C68F3-696C-4AD9-83C2-AA98B9676F12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97" name="图形 196" descr="男人群">
            <a:extLst>
              <a:ext uri="{FF2B5EF4-FFF2-40B4-BE49-F238E27FC236}">
                <a16:creationId xmlns:a16="http://schemas.microsoft.com/office/drawing/2014/main" id="{BABB21B7-6920-4244-A3BC-B2E2ED94BD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464" y="3866604"/>
            <a:ext cx="544069" cy="544069"/>
          </a:xfrm>
          <a:prstGeom prst="rect">
            <a:avLst/>
          </a:prstGeom>
        </p:spPr>
      </p:pic>
      <p:pic>
        <p:nvPicPr>
          <p:cNvPr id="198" name="图形 197" descr="服务器">
            <a:extLst>
              <a:ext uri="{FF2B5EF4-FFF2-40B4-BE49-F238E27FC236}">
                <a16:creationId xmlns:a16="http://schemas.microsoft.com/office/drawing/2014/main" id="{2FA235AE-9A70-464A-B379-652C92D4D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199" name="图形 198" descr="服务器">
            <a:extLst>
              <a:ext uri="{FF2B5EF4-FFF2-40B4-BE49-F238E27FC236}">
                <a16:creationId xmlns:a16="http://schemas.microsoft.com/office/drawing/2014/main" id="{5FA35768-1D1D-48D4-8C70-3C9D27C1F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2ABDF70-0679-4E8C-880F-595F15ADBFFD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01" name="图形 200" descr="服务器">
              <a:extLst>
                <a:ext uri="{FF2B5EF4-FFF2-40B4-BE49-F238E27FC236}">
                  <a16:creationId xmlns:a16="http://schemas.microsoft.com/office/drawing/2014/main" id="{416C12DF-8785-4CED-917D-50E6E8B4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4845D410-203E-46FF-8A6A-5290B663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0D265F8-19E2-4FD1-A69C-6A6AB42C077D}"/>
              </a:ext>
            </a:extLst>
          </p:cNvPr>
          <p:cNvCxnSpPr>
            <a:stCxn id="201" idx="3"/>
            <a:endCxn id="16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5C9F3A31-A15F-4A8A-B801-E032ADEF9BC6}"/>
              </a:ext>
            </a:extLst>
          </p:cNvPr>
          <p:cNvCxnSpPr>
            <a:cxnSpLocks/>
            <a:stCxn id="201" idx="3"/>
            <a:endCxn id="198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45731893-7311-4564-B8F3-3D58400623B8}"/>
              </a:ext>
            </a:extLst>
          </p:cNvPr>
          <p:cNvCxnSpPr>
            <a:cxnSpLocks/>
            <a:stCxn id="201" idx="3"/>
            <a:endCxn id="199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36C8A8B-808B-42A6-AD4C-064393DECA22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0090068B-50A2-4955-B602-AB7A19F3A440}"/>
              </a:ext>
            </a:extLst>
          </p:cNvPr>
          <p:cNvCxnSpPr>
            <a:cxnSpLocks/>
            <a:stCxn id="12" idx="3"/>
            <a:endCxn id="211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图片 207">
            <a:extLst>
              <a:ext uri="{FF2B5EF4-FFF2-40B4-BE49-F238E27FC236}">
                <a16:creationId xmlns:a16="http://schemas.microsoft.com/office/drawing/2014/main" id="{9AF8137F-8575-41A6-B68F-9E3DDFBA76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AB80BF83-9CDD-405D-BD8A-122AA68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60F41ADB-CE71-4450-9C02-44A165544436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8C0AAE7F-1D0E-4ECA-9661-F32812B02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212" name="文本框 211">
            <a:extLst>
              <a:ext uri="{FF2B5EF4-FFF2-40B4-BE49-F238E27FC236}">
                <a16:creationId xmlns:a16="http://schemas.microsoft.com/office/drawing/2014/main" id="{D164901F-7AD6-40E9-BBAF-E750AF37A5DB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0FE01B8-2B19-402C-9306-B18F9B085B79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14" name="图形 213" descr="服务器">
            <a:extLst>
              <a:ext uri="{FF2B5EF4-FFF2-40B4-BE49-F238E27FC236}">
                <a16:creationId xmlns:a16="http://schemas.microsoft.com/office/drawing/2014/main" id="{9E7E05D1-0675-4510-AF82-80923BB38F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215" name="文本框 214">
            <a:extLst>
              <a:ext uri="{FF2B5EF4-FFF2-40B4-BE49-F238E27FC236}">
                <a16:creationId xmlns:a16="http://schemas.microsoft.com/office/drawing/2014/main" id="{1AAA1C16-72AB-45D2-A274-EED8A00DD667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2F71865-CC98-47A0-AD20-627A08EA467D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0B4F090-A943-48E2-8DF6-B1E75EC13819}"/>
              </a:ext>
            </a:extLst>
          </p:cNvPr>
          <p:cNvCxnSpPr>
            <a:cxnSpLocks/>
            <a:stCxn id="12" idx="3"/>
            <a:endCxn id="214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E5F607-5AEB-46AD-A44A-2D92197B67DF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0971899-F9DD-4ED6-A231-DCEEB587DDFD}"/>
              </a:ext>
            </a:extLst>
          </p:cNvPr>
          <p:cNvSpPr txBox="1"/>
          <p:nvPr/>
        </p:nvSpPr>
        <p:spPr>
          <a:xfrm>
            <a:off x="4334662" y="5447461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2" name="图片 221">
            <a:extLst>
              <a:ext uri="{FF2B5EF4-FFF2-40B4-BE49-F238E27FC236}">
                <a16:creationId xmlns:a16="http://schemas.microsoft.com/office/drawing/2014/main" id="{58734F75-C05E-4EE8-AC69-A7BC7D10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99" y="3712086"/>
            <a:ext cx="1005927" cy="205758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305D0DEC-AD2B-44B7-8CA0-92B52B2886C1}"/>
              </a:ext>
            </a:extLst>
          </p:cNvPr>
          <p:cNvSpPr txBox="1"/>
          <p:nvPr/>
        </p:nvSpPr>
        <p:spPr>
          <a:xfrm>
            <a:off x="2190397" y="4181159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/item/10001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3151B1B-1A56-4B73-BCE2-880232E97806}"/>
              </a:ext>
            </a:extLst>
          </p:cNvPr>
          <p:cNvSpPr txBox="1"/>
          <p:nvPr/>
        </p:nvSpPr>
        <p:spPr>
          <a:xfrm>
            <a:off x="5130939" y="342797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0B9CEE-451A-4D65-BBAC-C98FFB290C0E}"/>
              </a:ext>
            </a:extLst>
          </p:cNvPr>
          <p:cNvSpPr txBox="1"/>
          <p:nvPr/>
        </p:nvSpPr>
        <p:spPr>
          <a:xfrm>
            <a:off x="5120654" y="401470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65F7B5FA-5175-4DBB-8195-E81EC0024AA9}"/>
              </a:ext>
            </a:extLst>
          </p:cNvPr>
          <p:cNvSpPr txBox="1"/>
          <p:nvPr/>
        </p:nvSpPr>
        <p:spPr>
          <a:xfrm>
            <a:off x="5130939" y="460023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8083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4A457173-78ED-4D59-AD27-A5507F94A2AC}"/>
              </a:ext>
            </a:extLst>
          </p:cNvPr>
          <p:cNvGrpSpPr/>
          <p:nvPr/>
        </p:nvGrpSpPr>
        <p:grpSpPr>
          <a:xfrm>
            <a:off x="2335776" y="3792747"/>
            <a:ext cx="2818619" cy="1074093"/>
            <a:chOff x="2241122" y="1605527"/>
            <a:chExt cx="2818619" cy="1074093"/>
          </a:xfrm>
        </p:grpSpPr>
        <p:sp>
          <p:nvSpPr>
            <p:cNvPr id="230" name="对话气泡: 圆角矩形 229">
              <a:extLst>
                <a:ext uri="{FF2B5EF4-FFF2-40B4-BE49-F238E27FC236}">
                  <a16:creationId xmlns:a16="http://schemas.microsoft.com/office/drawing/2014/main" id="{A047DF66-0361-4E39-8780-6F298EB891B5}"/>
                </a:ext>
              </a:extLst>
            </p:cNvPr>
            <p:cNvSpPr/>
            <p:nvPr/>
          </p:nvSpPr>
          <p:spPr>
            <a:xfrm>
              <a:off x="2241122" y="1605527"/>
              <a:ext cx="2761328" cy="1030155"/>
            </a:xfrm>
            <a:prstGeom prst="wedgeRoundRectCallout">
              <a:avLst>
                <a:gd name="adj1" fmla="val -2864"/>
                <a:gd name="adj2" fmla="val 163151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66EEE9B-2EF6-4776-A97E-5485E70331B1}"/>
                </a:ext>
              </a:extLst>
            </p:cNvPr>
            <p:cNvSpPr txBox="1"/>
            <p:nvPr/>
          </p:nvSpPr>
          <p:spPr>
            <a:xfrm>
              <a:off x="2298413" y="1609672"/>
              <a:ext cx="2761328" cy="1069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upstream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nginx-cluster{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hash $request_uri;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192.168.150.101:8081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192.168.150.101:8082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192.168.150.101:8083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1FDE8472-045E-4305-93E4-BFCDC722F6BE}"/>
              </a:ext>
            </a:extLst>
          </p:cNvPr>
          <p:cNvGrpSpPr/>
          <p:nvPr/>
        </p:nvGrpSpPr>
        <p:grpSpPr>
          <a:xfrm>
            <a:off x="4033150" y="3920888"/>
            <a:ext cx="2818619" cy="904390"/>
            <a:chOff x="2241122" y="1605528"/>
            <a:chExt cx="2818619" cy="904390"/>
          </a:xfrm>
        </p:grpSpPr>
        <p:sp>
          <p:nvSpPr>
            <p:cNvPr id="233" name="对话气泡: 圆角矩形 232">
              <a:extLst>
                <a:ext uri="{FF2B5EF4-FFF2-40B4-BE49-F238E27FC236}">
                  <a16:creationId xmlns:a16="http://schemas.microsoft.com/office/drawing/2014/main" id="{9754AB3C-53F6-4E6D-B766-650888D1D8E9}"/>
                </a:ext>
              </a:extLst>
            </p:cNvPr>
            <p:cNvSpPr/>
            <p:nvPr/>
          </p:nvSpPr>
          <p:spPr>
            <a:xfrm>
              <a:off x="2241122" y="1605528"/>
              <a:ext cx="2761328" cy="900246"/>
            </a:xfrm>
            <a:prstGeom prst="wedgeRoundRectCallout">
              <a:avLst>
                <a:gd name="adj1" fmla="val -52151"/>
                <a:gd name="adj2" fmla="val -205628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18DF8A15-8B23-46C0-B3B5-5DAFA09836A4}"/>
                </a:ext>
              </a:extLst>
            </p:cNvPr>
            <p:cNvSpPr txBox="1"/>
            <p:nvPr/>
          </p:nvSpPr>
          <p:spPr>
            <a:xfrm>
              <a:off x="2298413" y="1609672"/>
              <a:ext cx="2761328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upstream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tomcat-cluster{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hash $request_uri;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192.168.150.1:8081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192.168.150.1:8082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</p:grp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79A06A00-09D9-4ADF-A74F-65E32BA9E0B8}"/>
              </a:ext>
            </a:extLst>
          </p:cNvPr>
          <p:cNvSpPr/>
          <p:nvPr/>
        </p:nvSpPr>
        <p:spPr>
          <a:xfrm>
            <a:off x="9655894" y="1850065"/>
            <a:ext cx="829158" cy="4045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Canal</a:t>
            </a:r>
            <a:endParaRPr lang="zh-CN" altLang="en-US" sz="1400"/>
          </a:p>
        </p:txBody>
      </p: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1FEA543E-D6C7-477F-8125-64C6D730D05E}"/>
              </a:ext>
            </a:extLst>
          </p:cNvPr>
          <p:cNvCxnSpPr>
            <a:stCxn id="5" idx="0"/>
            <a:endCxn id="235" idx="3"/>
          </p:cNvCxnSpPr>
          <p:nvPr/>
        </p:nvCxnSpPr>
        <p:spPr>
          <a:xfrm rot="16200000" flipV="1">
            <a:off x="9874415" y="2662977"/>
            <a:ext cx="1649791" cy="4285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72E78623-EDEE-4909-9F24-499AF40AC817}"/>
              </a:ext>
            </a:extLst>
          </p:cNvPr>
          <p:cNvCxnSpPr>
            <a:stCxn id="235" idx="1"/>
            <a:endCxn id="210" idx="0"/>
          </p:cNvCxnSpPr>
          <p:nvPr/>
        </p:nvCxnSpPr>
        <p:spPr>
          <a:xfrm rot="10800000" flipV="1">
            <a:off x="9033184" y="2052339"/>
            <a:ext cx="622711" cy="9030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752A335-7022-4E0B-9B45-80B4EA521887}"/>
              </a:ext>
            </a:extLst>
          </p:cNvPr>
          <p:cNvCxnSpPr>
            <a:stCxn id="209" idx="1"/>
            <a:endCxn id="8" idx="3"/>
          </p:cNvCxnSpPr>
          <p:nvPr/>
        </p:nvCxnSpPr>
        <p:spPr>
          <a:xfrm flipH="1" flipV="1">
            <a:off x="7234741" y="2949339"/>
            <a:ext cx="1522860" cy="247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3112 -0.011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345 -0.328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3073 0.267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004"/>
                </a:solidFill>
              </a:rPr>
              <a:t>导入商品案例</a:t>
            </a:r>
            <a:endParaRPr lang="en-US" altLang="zh-CN">
              <a:solidFill>
                <a:srgbClr val="B60004"/>
              </a:solidFill>
            </a:endParaRPr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/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22357062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导入商品管理案例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参考课前资料提供的文档来导入案例：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4BAB9-E583-46B5-8F4F-6F41ECE7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1" y="2224936"/>
            <a:ext cx="937341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65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39737</TotalTime>
  <Words>7806</Words>
  <Application>Microsoft Office PowerPoint</Application>
  <PresentationFormat>宽屏</PresentationFormat>
  <Paragraphs>1138</Paragraphs>
  <Slides>78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78</vt:i4>
      </vt:variant>
    </vt:vector>
  </HeadingPairs>
  <TitlesOfParts>
    <vt:vector size="103" baseType="lpstr">
      <vt:lpstr>Alibaba PuHuiTi B</vt:lpstr>
      <vt:lpstr>Alibaba PuHuiTi Medium</vt:lpstr>
      <vt:lpstr>Alibaba PuHuiTi R</vt:lpstr>
      <vt:lpstr>-apple-system</vt:lpstr>
      <vt:lpstr>Helvetica Neue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多级缓存</vt:lpstr>
      <vt:lpstr>传统缓存的问题</vt:lpstr>
      <vt:lpstr>多级缓存方案</vt:lpstr>
      <vt:lpstr>多级缓存方案</vt:lpstr>
      <vt:lpstr>PowerPoint 演示文稿</vt:lpstr>
      <vt:lpstr>PowerPoint 演示文稿</vt:lpstr>
      <vt:lpstr>JVM进程缓存</vt:lpstr>
      <vt:lpstr>PowerPoint 演示文稿</vt:lpstr>
      <vt:lpstr>导入商品管理案例</vt:lpstr>
      <vt:lpstr>PowerPoint 演示文稿</vt:lpstr>
      <vt:lpstr>本地进程缓存</vt:lpstr>
      <vt:lpstr>本地进程缓存</vt:lpstr>
      <vt:lpstr>Caffeine示例</vt:lpstr>
      <vt:lpstr>Caffeine示例</vt:lpstr>
      <vt:lpstr>PowerPoint 演示文稿</vt:lpstr>
      <vt:lpstr>PowerPoint 演示文稿</vt:lpstr>
      <vt:lpstr>PowerPoint 演示文稿</vt:lpstr>
      <vt:lpstr>Lua语法入门</vt:lpstr>
      <vt:lpstr>PowerPoint 演示文稿</vt:lpstr>
      <vt:lpstr>初识Lua</vt:lpstr>
      <vt:lpstr>HelloWorld</vt:lpstr>
      <vt:lpstr>PowerPoint 演示文稿</vt:lpstr>
      <vt:lpstr>数据类型</vt:lpstr>
      <vt:lpstr>变量</vt:lpstr>
      <vt:lpstr>循环</vt:lpstr>
      <vt:lpstr>PowerPoint 演示文稿</vt:lpstr>
      <vt:lpstr>函数</vt:lpstr>
      <vt:lpstr>条件控制</vt:lpstr>
      <vt:lpstr>PowerPoint 演示文稿</vt:lpstr>
      <vt:lpstr>多级缓存</vt:lpstr>
      <vt:lpstr>PowerPoint 演示文稿</vt:lpstr>
      <vt:lpstr>初识OpenResty</vt:lpstr>
      <vt:lpstr>初识OpenResty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OpenResty获取请求参数</vt:lpstr>
      <vt:lpstr>PowerPoint 演示文稿</vt:lpstr>
      <vt:lpstr>PowerPoint 演示文稿</vt:lpstr>
      <vt:lpstr>多级缓存需求</vt:lpstr>
      <vt:lpstr>PowerPoint 演示文稿</vt:lpstr>
      <vt:lpstr>nginx内部发送Http请求</vt:lpstr>
      <vt:lpstr>封装http查询的函数</vt:lpstr>
      <vt:lpstr>使用Http函数查询数据</vt:lpstr>
      <vt:lpstr>JSON结果处理</vt:lpstr>
      <vt:lpstr>Tomcat集群的负载均衡</vt:lpstr>
      <vt:lpstr>Tomcat集群的负载均衡</vt:lpstr>
      <vt:lpstr>PowerPoint 演示文稿</vt:lpstr>
      <vt:lpstr>添加redis缓存的需求</vt:lpstr>
      <vt:lpstr>冷启动与缓存预热</vt:lpstr>
      <vt:lpstr>缓存预热</vt:lpstr>
      <vt:lpstr>PowerPoint 演示文稿</vt:lpstr>
      <vt:lpstr>OpenResty的Redis模块</vt:lpstr>
      <vt:lpstr>OpenResty的Redis模块</vt:lpstr>
      <vt:lpstr>PowerPoint 演示文稿</vt:lpstr>
      <vt:lpstr>PowerPoint 演示文稿</vt:lpstr>
      <vt:lpstr>Nginx本地缓存需求</vt:lpstr>
      <vt:lpstr>nginx本地缓存</vt:lpstr>
      <vt:lpstr>PowerPoint 演示文稿</vt:lpstr>
      <vt:lpstr>nginx本地缓存</vt:lpstr>
      <vt:lpstr>缓存同步</vt:lpstr>
      <vt:lpstr>PowerPoint 演示文稿</vt:lpstr>
      <vt:lpstr>缓存同步策略</vt:lpstr>
      <vt:lpstr>缓存同步策略</vt:lpstr>
      <vt:lpstr>缓存同步策略</vt:lpstr>
      <vt:lpstr>PowerPoint 演示文稿</vt:lpstr>
      <vt:lpstr>初识Canal</vt:lpstr>
      <vt:lpstr>初识Canal</vt:lpstr>
      <vt:lpstr>安装和配置Canal</vt:lpstr>
      <vt:lpstr>PowerPoint 演示文稿</vt:lpstr>
      <vt:lpstr>Canal客户端</vt:lpstr>
      <vt:lpstr>Canal客户端</vt:lpstr>
      <vt:lpstr>Canal客户端</vt:lpstr>
      <vt:lpstr>Canal客户端</vt:lpstr>
      <vt:lpstr>多级缓存总结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王</cp:lastModifiedBy>
  <cp:revision>1851</cp:revision>
  <dcterms:created xsi:type="dcterms:W3CDTF">2021-06-08T03:05:23Z</dcterms:created>
  <dcterms:modified xsi:type="dcterms:W3CDTF">2022-05-22T06:49:48Z</dcterms:modified>
</cp:coreProperties>
</file>