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Lst>
  <p:notesMasterIdLst>
    <p:notesMasterId r:id="rId6"/>
  </p:notesMasterIdLst>
  <p:handoutMasterIdLst>
    <p:handoutMasterId r:id="rId7"/>
  </p:handoutMasterIdLst>
  <p:sldIdLst>
    <p:sldId id="256" r:id="rId5"/>
  </p:sldIdLst>
  <p:sldSz cx="29260800" cy="16459200"/>
  <p:notesSz cx="6858000" cy="9144000"/>
  <p:defaultTextStyle>
    <a:defPPr>
      <a:defRPr lang="en-US"/>
    </a:defPPr>
    <a:lvl1pPr marL="0" algn="l" defTabSz="2507615" rtl="0" eaLnBrk="1" latinLnBrk="0" hangingPunct="1">
      <a:defRPr sz="4900" kern="1200">
        <a:solidFill>
          <a:schemeClr val="tx1"/>
        </a:solidFill>
        <a:latin typeface="+mn-lt"/>
        <a:ea typeface="+mn-ea"/>
        <a:cs typeface="+mn-cs"/>
      </a:defRPr>
    </a:lvl1pPr>
    <a:lvl2pPr marL="1254125" algn="l" defTabSz="2507615" rtl="0" eaLnBrk="1" latinLnBrk="0" hangingPunct="1">
      <a:defRPr sz="4900" kern="1200">
        <a:solidFill>
          <a:schemeClr val="tx1"/>
        </a:solidFill>
        <a:latin typeface="+mn-lt"/>
        <a:ea typeface="+mn-ea"/>
        <a:cs typeface="+mn-cs"/>
      </a:defRPr>
    </a:lvl2pPr>
    <a:lvl3pPr marL="2508250" algn="l" defTabSz="2507615" rtl="0" eaLnBrk="1" latinLnBrk="0" hangingPunct="1">
      <a:defRPr sz="4900" kern="1200">
        <a:solidFill>
          <a:schemeClr val="tx1"/>
        </a:solidFill>
        <a:latin typeface="+mn-lt"/>
        <a:ea typeface="+mn-ea"/>
        <a:cs typeface="+mn-cs"/>
      </a:defRPr>
    </a:lvl3pPr>
    <a:lvl4pPr marL="3761740" algn="l" defTabSz="2507615" rtl="0" eaLnBrk="1" latinLnBrk="0" hangingPunct="1">
      <a:defRPr sz="4900" kern="1200">
        <a:solidFill>
          <a:schemeClr val="tx1"/>
        </a:solidFill>
        <a:latin typeface="+mn-lt"/>
        <a:ea typeface="+mn-ea"/>
        <a:cs typeface="+mn-cs"/>
      </a:defRPr>
    </a:lvl4pPr>
    <a:lvl5pPr marL="5015865" algn="l" defTabSz="2507615" rtl="0" eaLnBrk="1" latinLnBrk="0" hangingPunct="1">
      <a:defRPr sz="4900" kern="1200">
        <a:solidFill>
          <a:schemeClr val="tx1"/>
        </a:solidFill>
        <a:latin typeface="+mn-lt"/>
        <a:ea typeface="+mn-ea"/>
        <a:cs typeface="+mn-cs"/>
      </a:defRPr>
    </a:lvl5pPr>
    <a:lvl6pPr marL="6269990" algn="l" defTabSz="2507615" rtl="0" eaLnBrk="1" latinLnBrk="0" hangingPunct="1">
      <a:defRPr sz="4900" kern="1200">
        <a:solidFill>
          <a:schemeClr val="tx1"/>
        </a:solidFill>
        <a:latin typeface="+mn-lt"/>
        <a:ea typeface="+mn-ea"/>
        <a:cs typeface="+mn-cs"/>
      </a:defRPr>
    </a:lvl6pPr>
    <a:lvl7pPr marL="7524115" algn="l" defTabSz="2507615" rtl="0" eaLnBrk="1" latinLnBrk="0" hangingPunct="1">
      <a:defRPr sz="4900" kern="1200">
        <a:solidFill>
          <a:schemeClr val="tx1"/>
        </a:solidFill>
        <a:latin typeface="+mn-lt"/>
        <a:ea typeface="+mn-ea"/>
        <a:cs typeface="+mn-cs"/>
      </a:defRPr>
    </a:lvl7pPr>
    <a:lvl8pPr marL="8777605" algn="l" defTabSz="2507615" rtl="0" eaLnBrk="1" latinLnBrk="0" hangingPunct="1">
      <a:defRPr sz="4900" kern="1200">
        <a:solidFill>
          <a:schemeClr val="tx1"/>
        </a:solidFill>
        <a:latin typeface="+mn-lt"/>
        <a:ea typeface="+mn-ea"/>
        <a:cs typeface="+mn-cs"/>
      </a:defRPr>
    </a:lvl8pPr>
    <a:lvl9pPr marL="10031730" algn="l" defTabSz="2507615"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7">
          <p15:clr>
            <a:srgbClr val="A4A3A4"/>
          </p15:clr>
        </p15:guide>
        <p15:guide id="2" orient="horz" pos="146">
          <p15:clr>
            <a:srgbClr val="A4A3A4"/>
          </p15:clr>
        </p15:guide>
        <p15:guide id="3" orient="horz" pos="10088">
          <p15:clr>
            <a:srgbClr val="A4A3A4"/>
          </p15:clr>
        </p15:guide>
        <p15:guide id="4" orient="horz" pos="33">
          <p15:clr>
            <a:srgbClr val="A4A3A4"/>
          </p15:clr>
        </p15:guide>
        <p15:guide id="5" pos="384">
          <p15:clr>
            <a:srgbClr val="A4A3A4"/>
          </p15:clr>
        </p15:guide>
        <p15:guide id="6" pos="1806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34" autoAdjust="0"/>
    <p:restoredTop sz="94706" autoAdjust="0"/>
  </p:normalViewPr>
  <p:slideViewPr>
    <p:cSldViewPr snapToGrid="0" snapToObjects="1" showGuides="1">
      <p:cViewPr>
        <p:scale>
          <a:sx n="39" d="100"/>
          <a:sy n="39" d="100"/>
        </p:scale>
        <p:origin x="2032" y="808"/>
      </p:cViewPr>
      <p:guideLst>
        <p:guide orient="horz" pos="1647"/>
        <p:guide orient="horz" pos="146"/>
        <p:guide orient="horz" pos="10088"/>
        <p:guide orient="horz" pos="33"/>
        <p:guide pos="384"/>
        <p:guide pos="180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0" d="100"/>
          <a:sy n="80" d="100"/>
        </p:scale>
        <p:origin x="25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t>9/7/22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2507615" rtl="0" eaLnBrk="1" latinLnBrk="0" hangingPunct="1">
      <a:defRPr sz="3300" kern="1200">
        <a:solidFill>
          <a:schemeClr val="tx1"/>
        </a:solidFill>
        <a:latin typeface="+mn-lt"/>
        <a:ea typeface="+mn-ea"/>
        <a:cs typeface="+mn-cs"/>
      </a:defRPr>
    </a:lvl1pPr>
    <a:lvl2pPr marL="1254125" algn="l" defTabSz="2507615" rtl="0" eaLnBrk="1" latinLnBrk="0" hangingPunct="1">
      <a:defRPr sz="3300" kern="1200">
        <a:solidFill>
          <a:schemeClr val="tx1"/>
        </a:solidFill>
        <a:latin typeface="+mn-lt"/>
        <a:ea typeface="+mn-ea"/>
        <a:cs typeface="+mn-cs"/>
      </a:defRPr>
    </a:lvl2pPr>
    <a:lvl3pPr marL="2508250" algn="l" defTabSz="2507615" rtl="0" eaLnBrk="1" latinLnBrk="0" hangingPunct="1">
      <a:defRPr sz="3300" kern="1200">
        <a:solidFill>
          <a:schemeClr val="tx1"/>
        </a:solidFill>
        <a:latin typeface="+mn-lt"/>
        <a:ea typeface="+mn-ea"/>
        <a:cs typeface="+mn-cs"/>
      </a:defRPr>
    </a:lvl3pPr>
    <a:lvl4pPr marL="3761740" algn="l" defTabSz="2507615" rtl="0" eaLnBrk="1" latinLnBrk="0" hangingPunct="1">
      <a:defRPr sz="3300" kern="1200">
        <a:solidFill>
          <a:schemeClr val="tx1"/>
        </a:solidFill>
        <a:latin typeface="+mn-lt"/>
        <a:ea typeface="+mn-ea"/>
        <a:cs typeface="+mn-cs"/>
      </a:defRPr>
    </a:lvl4pPr>
    <a:lvl5pPr marL="5015865" algn="l" defTabSz="2507615" rtl="0" eaLnBrk="1" latinLnBrk="0" hangingPunct="1">
      <a:defRPr sz="3300" kern="1200">
        <a:solidFill>
          <a:schemeClr val="tx1"/>
        </a:solidFill>
        <a:latin typeface="+mn-lt"/>
        <a:ea typeface="+mn-ea"/>
        <a:cs typeface="+mn-cs"/>
      </a:defRPr>
    </a:lvl5pPr>
    <a:lvl6pPr marL="6269990" algn="l" defTabSz="2507615" rtl="0" eaLnBrk="1" latinLnBrk="0" hangingPunct="1">
      <a:defRPr sz="3300" kern="1200">
        <a:solidFill>
          <a:schemeClr val="tx1"/>
        </a:solidFill>
        <a:latin typeface="+mn-lt"/>
        <a:ea typeface="+mn-ea"/>
        <a:cs typeface="+mn-cs"/>
      </a:defRPr>
    </a:lvl6pPr>
    <a:lvl7pPr marL="7524115" algn="l" defTabSz="2507615" rtl="0" eaLnBrk="1" latinLnBrk="0" hangingPunct="1">
      <a:defRPr sz="3300" kern="1200">
        <a:solidFill>
          <a:schemeClr val="tx1"/>
        </a:solidFill>
        <a:latin typeface="+mn-lt"/>
        <a:ea typeface="+mn-ea"/>
        <a:cs typeface="+mn-cs"/>
      </a:defRPr>
    </a:lvl7pPr>
    <a:lvl8pPr marL="8777605" algn="l" defTabSz="2507615" rtl="0" eaLnBrk="1" latinLnBrk="0" hangingPunct="1">
      <a:defRPr sz="3300" kern="1200">
        <a:solidFill>
          <a:schemeClr val="tx1"/>
        </a:solidFill>
        <a:latin typeface="+mn-lt"/>
        <a:ea typeface="+mn-ea"/>
        <a:cs typeface="+mn-cs"/>
      </a:defRPr>
    </a:lvl8pPr>
    <a:lvl9pPr marL="10031730" algn="l" defTabSz="2507615"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5">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5">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1" y="3063162"/>
            <a:ext cx="9060851"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22097"/>
            <a:ext cx="9048751"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14892" y="9035725"/>
            <a:ext cx="9061909"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628053" y="8610714"/>
            <a:ext cx="904875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102850" y="10733347"/>
            <a:ext cx="9047690"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102850" y="10275931"/>
            <a:ext cx="904769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0108143" y="3087451"/>
            <a:ext cx="9047690"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0102850" y="2622097"/>
            <a:ext cx="9052983"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9597159" y="2622097"/>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9597159" y="3063162"/>
            <a:ext cx="9050686"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9597159" y="8594660"/>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9593805" y="9056045"/>
            <a:ext cx="9054041"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9597159" y="12828928"/>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9597160" y="13290313"/>
            <a:ext cx="9054041"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5"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5">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7"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5">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7" name="Group 16"/>
          <p:cNvGrpSpPr/>
          <p:nvPr userDrawn="1"/>
        </p:nvGrpSpPr>
        <p:grpSpPr>
          <a:xfrm>
            <a:off x="-86402" y="-57150"/>
            <a:ext cx="29433603" cy="16573500"/>
            <a:chOff x="-81002" y="-57150"/>
            <a:chExt cx="27594003" cy="16573500"/>
          </a:xfrm>
        </p:grpSpPr>
        <p:sp>
          <p:nvSpPr>
            <p:cNvPr id="18" name="Text Box 14"/>
            <p:cNvSpPr txBox="1">
              <a:spLocks noChangeArrowheads="1"/>
            </p:cNvSpPr>
            <p:nvPr userDrawn="1"/>
          </p:nvSpPr>
          <p:spPr bwMode="auto">
            <a:xfrm>
              <a:off x="918370" y="16156940"/>
              <a:ext cx="1571625" cy="200575"/>
            </a:xfrm>
            <a:prstGeom prst="rect">
              <a:avLst/>
            </a:prstGeom>
            <a:noFill/>
            <a:ln w="9525">
              <a:noFill/>
              <a:miter lim="800000"/>
            </a:ln>
            <a:effectLst/>
          </p:spPr>
          <p:txBody>
            <a:bodyPr lIns="52150" tIns="26070" rIns="52150" bIns="26070">
              <a:spAutoFit/>
            </a:bodyPr>
            <a:lstStyle/>
            <a:p>
              <a:pPr eaLnBrk="0" hangingPunct="0">
                <a:lnSpc>
                  <a:spcPct val="65000"/>
                </a:lnSpc>
                <a:spcBef>
                  <a:spcPct val="50000"/>
                </a:spcBef>
                <a:defRPr/>
              </a:pPr>
              <a:r>
                <a:rPr lang="en-US" sz="320" b="1" dirty="0">
                  <a:solidFill>
                    <a:schemeClr val="bg1">
                      <a:lumMod val="75000"/>
                    </a:schemeClr>
                  </a:solidFill>
                  <a:latin typeface="Arial" panose="020B0604020202020204" pitchFamily="34" charset="0"/>
                </a:rPr>
                <a:t>RESEARCH POSTER PRESENTATION DESIGN © 2012</a:t>
              </a:r>
            </a:p>
            <a:p>
              <a:pPr eaLnBrk="0" hangingPunct="0">
                <a:lnSpc>
                  <a:spcPct val="65000"/>
                </a:lnSpc>
                <a:spcBef>
                  <a:spcPct val="50000"/>
                </a:spcBef>
                <a:defRPr/>
              </a:pPr>
              <a:r>
                <a:rPr lang="en-US" sz="640" b="1" dirty="0">
                  <a:solidFill>
                    <a:schemeClr val="bg1">
                      <a:lumMod val="75000"/>
                    </a:schemeClr>
                  </a:solidFill>
                  <a:latin typeface="Arial" panose="020B0604020202020204" pitchFamily="34" charset="0"/>
                </a:rPr>
                <a:t>www.PosterPresentations.com</a:t>
              </a:r>
            </a:p>
          </p:txBody>
        </p:sp>
        <p:sp>
          <p:nvSpPr>
            <p:cNvPr id="19" name="Freeform 18"/>
            <p:cNvSpPr/>
            <p:nvPr userDrawn="1"/>
          </p:nvSpPr>
          <p:spPr>
            <a:xfrm>
              <a:off x="-36170" y="-48064"/>
              <a:ext cx="27549171" cy="1656441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dirty="0"/>
            </a:p>
          </p:txBody>
        </p:sp>
        <p:sp>
          <p:nvSpPr>
            <p:cNvPr id="20" name="Freeform 19"/>
            <p:cNvSpPr/>
            <p:nvPr userDrawn="1"/>
          </p:nvSpPr>
          <p:spPr>
            <a:xfrm flipH="1" flipV="1">
              <a:off x="-36170" y="-48064"/>
              <a:ext cx="27549169" cy="1655589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21" name="Freeform 20"/>
            <p:cNvSpPr/>
            <p:nvPr userDrawn="1"/>
          </p:nvSpPr>
          <p:spPr>
            <a:xfrm>
              <a:off x="-81002" y="-57150"/>
              <a:ext cx="27594003" cy="16573500"/>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22" name="Text Box 14"/>
            <p:cNvSpPr txBox="1">
              <a:spLocks noChangeArrowheads="1"/>
            </p:cNvSpPr>
            <p:nvPr userDrawn="1"/>
          </p:nvSpPr>
          <p:spPr bwMode="auto">
            <a:xfrm>
              <a:off x="918368" y="15962954"/>
              <a:ext cx="1571625" cy="211282"/>
            </a:xfrm>
            <a:prstGeom prst="rect">
              <a:avLst/>
            </a:prstGeom>
            <a:noFill/>
            <a:ln w="9525">
              <a:noFill/>
              <a:miter lim="800000"/>
            </a:ln>
            <a:effectLst/>
          </p:spPr>
          <p:txBody>
            <a:bodyPr lIns="52150" tIns="26070" rIns="52150" bIns="26070">
              <a:spAutoFit/>
            </a:bodyPr>
            <a:lstStyle/>
            <a:p>
              <a:pPr eaLnBrk="0" hangingPunct="0">
                <a:lnSpc>
                  <a:spcPct val="65000"/>
                </a:lnSpc>
                <a:spcBef>
                  <a:spcPct val="50000"/>
                </a:spcBef>
                <a:defRPr/>
              </a:pPr>
              <a:r>
                <a:rPr lang="en-US" sz="425" b="1" dirty="0">
                  <a:solidFill>
                    <a:schemeClr val="bg1">
                      <a:lumMod val="75000"/>
                    </a:schemeClr>
                  </a:solidFill>
                  <a:latin typeface="Arial" panose="020B0604020202020204" pitchFamily="34"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panose="020B0604020202020204" pitchFamily="34" charset="0"/>
                </a:rPr>
                <a:t>www.PosterPresentations.com</a:t>
              </a:r>
            </a:p>
          </p:txBody>
        </p:sp>
      </p:grpSp>
      <p:graphicFrame>
        <p:nvGraphicFramePr>
          <p:cNvPr id="10" name="Table 9"/>
          <p:cNvGraphicFramePr>
            <a:graphicFrameLocks noGrp="1"/>
          </p:cNvGraphicFramePr>
          <p:nvPr userDrawn="1"/>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485" rtl="0" eaLnBrk="1" fontAlgn="auto" latinLnBrk="0" hangingPunct="1">
                        <a:lnSpc>
                          <a:spcPct val="100000"/>
                        </a:lnSpc>
                        <a:spcBef>
                          <a:spcPts val="0"/>
                        </a:spcBef>
                        <a:spcAft>
                          <a:spcPts val="0"/>
                        </a:spcAft>
                        <a:buClrTx/>
                        <a:buSzTx/>
                        <a:buFontTx/>
                        <a:buNone/>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anose="020B0603020202020204" pitchFamily="34" charset="0"/>
                        </a:rPr>
                        <a:t>(THIS SIDEBAR WILL NOT PRINT)</a:t>
                      </a:r>
                      <a:endParaRPr lang="en-US" sz="1900" b="1" spc="600" dirty="0">
                        <a:solidFill>
                          <a:schemeClr val="bg1"/>
                        </a:solidFill>
                        <a:latin typeface="Trebuchet MS" panose="020B0603020202020204" pitchFamily="34" charset="0"/>
                      </a:endParaRPr>
                    </a:p>
                  </a:txBody>
                  <a:tcPr marL="71080" marR="71080" marT="35540" marB="35540">
                    <a:solidFill>
                      <a:srgbClr val="FFC000"/>
                    </a:solidFill>
                  </a:tcPr>
                </a:tc>
                <a:tc hMerge="1">
                  <a:txBody>
                    <a:bodyPr/>
                    <a:lstStyle/>
                    <a:p>
                      <a:endParaRPr lang="zh-CN"/>
                    </a:p>
                  </a:txBody>
                  <a:tcPr/>
                </a:tc>
                <a:extLst>
                  <a:ext uri="{0D108BD9-81ED-4DB2-BD59-A6C34878D82A}">
                    <a16:rowId xmlns:a16="http://schemas.microsoft.com/office/drawing/2014/main" val="10000"/>
                  </a:ext>
                </a:extLst>
              </a:tr>
              <a:tr h="2116496">
                <a:tc gridSpan="2">
                  <a:txBody>
                    <a:bodyPr/>
                    <a:lstStyle/>
                    <a:p>
                      <a:pPr defTabSz="3765550"/>
                      <a:r>
                        <a:rPr lang="en-US" sz="1000" i="0" dirty="0">
                          <a:solidFill>
                            <a:srgbClr val="D9D9D9"/>
                          </a:solidFill>
                          <a:latin typeface="Arial" panose="020B0604020202020204"/>
                          <a:cs typeface="Arial" panose="020B0604020202020204"/>
                        </a:rPr>
                        <a:t>This PowerPoint template produces a </a:t>
                      </a:r>
                      <a:r>
                        <a:rPr lang="en-US" sz="1200" i="0" dirty="0">
                          <a:solidFill>
                            <a:srgbClr val="FFC000"/>
                          </a:solidFill>
                          <a:latin typeface="Arial" panose="020B0604020202020204"/>
                          <a:cs typeface="Arial" panose="020B0604020202020204"/>
                        </a:rPr>
                        <a:t>wide screen size (16:9 Ratio) virtual </a:t>
                      </a:r>
                      <a:r>
                        <a:rPr lang="en-US" sz="1000" i="0" dirty="0">
                          <a:solidFill>
                            <a:srgbClr val="D9D9D9"/>
                          </a:solidFill>
                          <a:latin typeface="Arial" panose="020B0604020202020204"/>
                          <a:cs typeface="Arial" panose="020B0604020202020204"/>
                        </a:rPr>
                        <a:t>presentation poster. You can use it to create your research poster by placing your title, subtitle, text, tables, charts and photos. </a:t>
                      </a:r>
                    </a:p>
                    <a:p>
                      <a:pPr defTabSz="3765550"/>
                      <a:endParaRPr lang="en-US" sz="1000" i="0" dirty="0">
                        <a:solidFill>
                          <a:srgbClr val="D9D9D9"/>
                        </a:solidFill>
                        <a:latin typeface="Arial" panose="020B0604020202020204"/>
                        <a:cs typeface="Arial" panose="020B0604020202020204"/>
                      </a:endParaRPr>
                    </a:p>
                    <a:p>
                      <a:pPr defTabSz="3765550"/>
                      <a:r>
                        <a:rPr lang="en-US" sz="1000" i="0" dirty="0">
                          <a:solidFill>
                            <a:srgbClr val="D9D9D9"/>
                          </a:solidFill>
                          <a:latin typeface="Arial" panose="020B0604020202020204"/>
                          <a:cs typeface="Arial" panose="020B0604020202020204"/>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panose="020B0604020202020204"/>
                          <a:cs typeface="Arial" panose="020B0604020202020204"/>
                        </a:rPr>
                        <a:t>PosterPresentations.com</a:t>
                      </a:r>
                      <a:r>
                        <a:rPr lang="en-US" sz="1000" i="0" dirty="0">
                          <a:solidFill>
                            <a:srgbClr val="D9D9D9"/>
                          </a:solidFill>
                          <a:latin typeface="Arial" panose="020B0604020202020204"/>
                          <a:cs typeface="Arial" panose="020B0604020202020204"/>
                        </a:rPr>
                        <a:t> and click on the  </a:t>
                      </a:r>
                      <a:r>
                        <a:rPr lang="en-US" sz="1000" i="0" dirty="0">
                          <a:solidFill>
                            <a:srgbClr val="FFC000"/>
                          </a:solidFill>
                          <a:latin typeface="Arial" panose="020B0604020202020204"/>
                          <a:cs typeface="Arial" panose="020B0604020202020204"/>
                        </a:rPr>
                        <a:t>HELP DESK</a:t>
                      </a:r>
                      <a:r>
                        <a:rPr lang="en-US" sz="1000" i="0" baseline="0" dirty="0">
                          <a:solidFill>
                            <a:srgbClr val="D9D9D9"/>
                          </a:solidFill>
                          <a:latin typeface="Arial" panose="020B0604020202020204"/>
                          <a:cs typeface="Arial" panose="020B0604020202020204"/>
                        </a:rPr>
                        <a:t> </a:t>
                      </a:r>
                      <a:r>
                        <a:rPr lang="en-US" sz="1000" i="0" dirty="0">
                          <a:solidFill>
                            <a:srgbClr val="D9D9D9"/>
                          </a:solidFill>
                          <a:latin typeface="Arial" panose="020B0604020202020204"/>
                          <a:cs typeface="Arial" panose="020B0604020202020204"/>
                        </a:rPr>
                        <a:t>tab.</a:t>
                      </a:r>
                    </a:p>
                    <a:p>
                      <a:pPr defTabSz="3765550"/>
                      <a:endParaRPr lang="en-US" sz="1000" i="0" dirty="0">
                        <a:solidFill>
                          <a:srgbClr val="D9D9D9"/>
                        </a:solidFill>
                        <a:latin typeface="Arial" panose="020B0604020202020204"/>
                        <a:cs typeface="Arial" panose="020B0604020202020204"/>
                      </a:endParaRPr>
                    </a:p>
                    <a:p>
                      <a:pPr defTabSz="3765550"/>
                      <a:r>
                        <a:rPr lang="en-US" sz="1000" i="0" dirty="0">
                          <a:solidFill>
                            <a:srgbClr val="D9D9D9"/>
                          </a:solidFill>
                          <a:latin typeface="Arial" panose="020B0604020202020204"/>
                          <a:cs typeface="Arial" panose="020B0604020202020204"/>
                        </a:rPr>
                        <a:t>To print your poster using our same-day professional printing service, go online to </a:t>
                      </a:r>
                      <a:r>
                        <a:rPr lang="en-US" sz="1000" i="0" dirty="0" err="1">
                          <a:solidFill>
                            <a:srgbClr val="FFC000"/>
                          </a:solidFill>
                          <a:latin typeface="Arial" panose="020B0604020202020204"/>
                          <a:cs typeface="Arial" panose="020B0604020202020204"/>
                        </a:rPr>
                        <a:t>PosterPresentations.com</a:t>
                      </a:r>
                      <a:r>
                        <a:rPr lang="en-US" sz="1000" i="0" dirty="0">
                          <a:solidFill>
                            <a:srgbClr val="D9D9D9"/>
                          </a:solidFill>
                          <a:latin typeface="Arial" panose="020B0604020202020204"/>
                          <a:cs typeface="Arial" panose="020B0604020202020204"/>
                        </a:rPr>
                        <a:t> and click on "</a:t>
                      </a:r>
                      <a:r>
                        <a:rPr lang="en-US" sz="1000" i="0" dirty="0">
                          <a:solidFill>
                            <a:srgbClr val="FFC000"/>
                          </a:solidFill>
                          <a:latin typeface="Arial" panose="020B0604020202020204"/>
                          <a:cs typeface="Arial" panose="020B0604020202020204"/>
                        </a:rPr>
                        <a:t>Order your poster</a:t>
                      </a:r>
                      <a:r>
                        <a:rPr lang="en-US" sz="1000" i="0" dirty="0">
                          <a:solidFill>
                            <a:srgbClr val="D9D9D9"/>
                          </a:solidFill>
                          <a:latin typeface="Arial" panose="020B0604020202020204"/>
                          <a:cs typeface="Arial" panose="020B0604020202020204"/>
                        </a:rPr>
                        <a:t>".</a:t>
                      </a:r>
                      <a:endParaRPr lang="en-US" sz="1000" b="1" dirty="0">
                        <a:solidFill>
                          <a:srgbClr val="D9D9D9"/>
                        </a:solidFill>
                        <a:latin typeface="Arial" panose="020B0604020202020204"/>
                        <a:cs typeface="Arial" panose="020B0604020202020204"/>
                      </a:endParaRPr>
                    </a:p>
                  </a:txBody>
                  <a:tcPr marL="71080" marR="71080" marT="35540" marB="35540">
                    <a:solidFill>
                      <a:srgbClr val="010101"/>
                    </a:solidFill>
                  </a:tcPr>
                </a:tc>
                <a:tc hMerge="1">
                  <a:txBody>
                    <a:bodyPr/>
                    <a:lstStyle/>
                    <a:p>
                      <a:endParaRPr lang="zh-CN"/>
                    </a:p>
                  </a:txBody>
                  <a:tcPr>
                    <a:solidFill>
                      <a:schemeClr val="tx1">
                        <a:lumMod val="95000"/>
                        <a:lumOff val="5000"/>
                      </a:schemeClr>
                    </a:solidFill>
                  </a:tcPr>
                </a:tc>
                <a:extLst>
                  <a:ext uri="{0D108BD9-81ED-4DB2-BD59-A6C34878D82A}">
                    <a16:rowId xmlns:a16="http://schemas.microsoft.com/office/drawing/2014/main" val="10001"/>
                  </a:ext>
                </a:extLst>
              </a:tr>
              <a:tr h="2300540">
                <a:tc>
                  <a:txBody>
                    <a:bodyPr/>
                    <a:lstStyle/>
                    <a:p>
                      <a:pPr algn="ctr"/>
                      <a:endParaRPr lang="en-US" sz="1200" dirty="0">
                        <a:solidFill>
                          <a:srgbClr val="1F3A4E"/>
                        </a:solidFill>
                      </a:endParaRPr>
                    </a:p>
                    <a:p>
                      <a:pPr marL="0" marR="0" indent="0" algn="ctr" defTabSz="5015865" rtl="0" eaLnBrk="1" fontAlgn="auto" latinLnBrk="0" hangingPunct="1">
                        <a:lnSpc>
                          <a:spcPct val="100000"/>
                        </a:lnSpc>
                        <a:spcBef>
                          <a:spcPts val="0"/>
                        </a:spcBef>
                        <a:spcAft>
                          <a:spcPts val="0"/>
                        </a:spcAft>
                        <a:buClrTx/>
                        <a:buSzTx/>
                        <a:buFontTx/>
                        <a:buNone/>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485" rtl="0" eaLnBrk="1" fontAlgn="auto" latinLnBrk="0" hangingPunct="1">
                        <a:lnSpc>
                          <a:spcPct val="100000"/>
                        </a:lnSpc>
                        <a:spcBef>
                          <a:spcPts val="0"/>
                        </a:spcBef>
                        <a:spcAft>
                          <a:spcPts val="0"/>
                        </a:spcAft>
                        <a:buClrTx/>
                        <a:buSzTx/>
                        <a:buFontTx/>
                        <a:buNone/>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485" rtl="0" eaLnBrk="1" fontAlgn="auto" latinLnBrk="0" hangingPunct="1">
                        <a:lnSpc>
                          <a:spcPct val="100000"/>
                        </a:lnSpc>
                        <a:spcBef>
                          <a:spcPts val="0"/>
                        </a:spcBef>
                        <a:spcAft>
                          <a:spcPts val="0"/>
                        </a:spcAft>
                        <a:buClrTx/>
                        <a:buSzTx/>
                        <a:buFontTx/>
                        <a:buNone/>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2"/>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3"/>
                  </a:ext>
                </a:extLst>
              </a:tr>
              <a:tr h="910736">
                <a:tc gridSpan="2">
                  <a:txBody>
                    <a:bodyPr/>
                    <a:lstStyle/>
                    <a:p>
                      <a:pPr marL="0" marR="0" lvl="0" indent="0" algn="l" defTabSz="4388485" rtl="0" eaLnBrk="1" fontAlgn="auto" latinLnBrk="0" hangingPunct="1">
                        <a:lnSpc>
                          <a:spcPct val="100000"/>
                        </a:lnSpc>
                        <a:spcBef>
                          <a:spcPts val="0"/>
                        </a:spcBef>
                        <a:spcAft>
                          <a:spcPts val="0"/>
                        </a:spcAft>
                        <a:buClrTx/>
                        <a:buSzTx/>
                        <a:buFontTx/>
                        <a:buNone/>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zh-CN"/>
                    </a:p>
                  </a:txBody>
                  <a:tcPr marL="182880" marT="137160">
                    <a:solidFill>
                      <a:schemeClr val="tx1">
                        <a:lumMod val="95000"/>
                        <a:lumOff val="5000"/>
                      </a:schemeClr>
                    </a:solidFill>
                  </a:tcPr>
                </a:tc>
                <a:extLst>
                  <a:ext uri="{0D108BD9-81ED-4DB2-BD59-A6C34878D82A}">
                    <a16:rowId xmlns:a16="http://schemas.microsoft.com/office/drawing/2014/main" val="10004"/>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5"/>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zh-CN"/>
                    </a:p>
                  </a:txBody>
                  <a:tcPr marL="182880" marT="137160">
                    <a:solidFill>
                      <a:srgbClr val="010101"/>
                    </a:solidFill>
                  </a:tcPr>
                </a:tc>
                <a:extLst>
                  <a:ext uri="{0D108BD9-81ED-4DB2-BD59-A6C34878D82A}">
                    <a16:rowId xmlns:a16="http://schemas.microsoft.com/office/drawing/2014/main" val="10006"/>
                  </a:ext>
                </a:extLst>
              </a:tr>
              <a:tr h="119628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a:ln>
                            <a:noFill/>
                          </a:ln>
                          <a:solidFill>
                            <a:srgbClr val="D9D9D9"/>
                          </a:solidFill>
                          <a:effectLst/>
                          <a:uLnTx/>
                          <a:uFillTx/>
                          <a:latin typeface="Arial" panose="020B0604020202020204"/>
                          <a:ea typeface="+mn-ea"/>
                          <a:cs typeface="Arial" panose="020B0604020202020204"/>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endParaRPr lang="zh-CN"/>
                    </a:p>
                  </a:txBody>
                  <a:tcPr/>
                </a:tc>
                <a:extLst>
                  <a:ext uri="{0D108BD9-81ED-4DB2-BD59-A6C34878D82A}">
                    <a16:rowId xmlns:a16="http://schemas.microsoft.com/office/drawing/2014/main" val="10007"/>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zh-CN"/>
                    </a:p>
                  </a:txBody>
                  <a:tcPr/>
                </a:tc>
                <a:extLst>
                  <a:ext uri="{0D108BD9-81ED-4DB2-BD59-A6C34878D82A}">
                    <a16:rowId xmlns:a16="http://schemas.microsoft.com/office/drawing/2014/main" val="10008"/>
                  </a:ext>
                </a:extLst>
              </a:tr>
              <a:tr h="64415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200" b="1" noProof="0" dirty="0">
                          <a:solidFill>
                            <a:srgbClr val="FFC000"/>
                          </a:solidFill>
                          <a:latin typeface="Arial" panose="020B0604020202020204"/>
                          <a:cs typeface="Arial" panose="020B0604020202020204"/>
                        </a:rPr>
                        <a:t>Quality check your graphics</a:t>
                      </a:r>
                    </a:p>
                    <a:p>
                      <a:pPr marL="0" marR="0" lvl="0" indent="0" algn="l" defTabSz="1518285" rtl="0" eaLnBrk="1" fontAlgn="auto" latinLnBrk="0" hangingPunct="1">
                        <a:lnSpc>
                          <a:spcPct val="100000"/>
                        </a:lnSpc>
                        <a:spcBef>
                          <a:spcPts val="0"/>
                        </a:spcBef>
                        <a:spcAft>
                          <a:spcPts val="0"/>
                        </a:spcAft>
                        <a:buClrTx/>
                        <a:buSzTx/>
                        <a:buFontTx/>
                        <a:buNone/>
                        <a:defRPr/>
                      </a:pPr>
                      <a:r>
                        <a:rPr lang="en-US" sz="1000" noProof="0" dirty="0">
                          <a:solidFill>
                            <a:srgbClr val="D9D9D9"/>
                          </a:solidFill>
                          <a:latin typeface="Arial" panose="020B0604020202020204"/>
                          <a:cs typeface="Arial" panose="020B0604020202020204"/>
                        </a:rPr>
                        <a:t>Zoom in and look at your images at 100%-200% magnification. If they look clear, they will print well. </a:t>
                      </a:r>
                    </a:p>
                  </a:txBody>
                  <a:tcPr marL="71080" marR="71080" marT="35540" marB="35540">
                    <a:solidFill>
                      <a:srgbClr val="010101"/>
                    </a:solidFill>
                  </a:tcPr>
                </a:tc>
                <a:tc hMerge="1">
                  <a:txBody>
                    <a:bodyPr/>
                    <a:lstStyle/>
                    <a:p>
                      <a:endParaRPr lang="zh-CN"/>
                    </a:p>
                  </a:txBody>
                  <a:tcPr>
                    <a:solidFill>
                      <a:schemeClr val="tx1">
                        <a:lumMod val="95000"/>
                        <a:lumOff val="5000"/>
                      </a:schemeClr>
                    </a:solidFill>
                  </a:tcPr>
                </a:tc>
                <a:extLst>
                  <a:ext uri="{0D108BD9-81ED-4DB2-BD59-A6C34878D82A}">
                    <a16:rowId xmlns:a16="http://schemas.microsoft.com/office/drawing/2014/main" val="10009"/>
                  </a:ext>
                </a:extLst>
              </a:tr>
              <a:tr h="1603624">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000" noProof="0" dirty="0">
                        <a:solidFill>
                          <a:schemeClr val="bg1"/>
                        </a:solidFill>
                        <a:latin typeface="Arial" panose="020B0604020202020204"/>
                        <a:cs typeface="Arial" panose="020B0604020202020204"/>
                      </a:endParaRPr>
                    </a:p>
                  </a:txBody>
                  <a:tcPr marL="71080" marR="71080" marT="35540" marB="35540">
                    <a:blipFill rotWithShape="1">
                      <a:blip r:embed="rId6"/>
                      <a:stretch>
                        <a:fillRect/>
                      </a:stretch>
                    </a:blipFill>
                  </a:tcPr>
                </a:tc>
                <a:tc hMerge="1">
                  <a:txBody>
                    <a:bodyPr/>
                    <a:lstStyle/>
                    <a:p>
                      <a:endParaRPr lang="zh-CN"/>
                    </a:p>
                  </a:txBody>
                  <a:tcPr/>
                </a:tc>
                <a:extLst>
                  <a:ext uri="{0D108BD9-81ED-4DB2-BD59-A6C34878D82A}">
                    <a16:rowId xmlns:a16="http://schemas.microsoft.com/office/drawing/2014/main" val="10010"/>
                  </a:ext>
                </a:extLst>
              </a:tr>
            </a:tbl>
          </a:graphicData>
        </a:graphic>
      </p:graphicFrame>
      <p:graphicFrame>
        <p:nvGraphicFramePr>
          <p:cNvPr id="12" name="Table 11"/>
          <p:cNvGraphicFramePr>
            <a:graphicFrameLocks noGrp="1"/>
          </p:cNvGraphicFramePr>
          <p:nvPr userDrawn="1"/>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20001"/>
                    </a:ext>
                  </a:extLst>
                </a:gridCol>
                <a:gridCol w="2844405">
                  <a:extLst>
                    <a:ext uri="{9D8B030D-6E8A-4147-A177-3AD203B41FA5}">
                      <a16:colId xmlns:a16="http://schemas.microsoft.com/office/drawing/2014/main" val="20002"/>
                    </a:ext>
                  </a:extLst>
                </a:gridCol>
              </a:tblGrid>
              <a:tr h="646893">
                <a:tc gridSpan="3">
                  <a:txBody>
                    <a:bodyPr/>
                    <a:lstStyle/>
                    <a:p>
                      <a:pPr marL="0" marR="0" indent="0" algn="ctr" defTabSz="4388485" rtl="0" eaLnBrk="1" fontAlgn="auto" latinLnBrk="0" hangingPunct="1">
                        <a:lnSpc>
                          <a:spcPct val="100000"/>
                        </a:lnSpc>
                        <a:spcBef>
                          <a:spcPts val="0"/>
                        </a:spcBef>
                        <a:spcAft>
                          <a:spcPts val="0"/>
                        </a:spcAft>
                        <a:buClrTx/>
                        <a:buSzTx/>
                        <a:buFontTx/>
                        <a:buNone/>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anose="020B0603020202020204" pitchFamily="34" charset="0"/>
                        </a:rPr>
                        <a:t>(THIS SIDEBAR WILL NOT PRINT)</a:t>
                      </a:r>
                      <a:endParaRPr lang="en-US" sz="2100" b="1" spc="600" dirty="0">
                        <a:solidFill>
                          <a:schemeClr val="bg1"/>
                        </a:solidFill>
                        <a:latin typeface="Trebuchet MS" panose="020B0603020202020204" pitchFamily="34" charset="0"/>
                      </a:endParaRPr>
                    </a:p>
                  </a:txBody>
                  <a:tcPr marL="95264" marR="95264" marT="47632" marB="47632">
                    <a:solidFill>
                      <a:srgbClr val="FFC000"/>
                    </a:solidFill>
                  </a:tcPr>
                </a:tc>
                <a:tc hMerge="1">
                  <a:txBody>
                    <a:bodyPr/>
                    <a:lstStyle/>
                    <a:p>
                      <a:endParaRPr lang="zh-CN"/>
                    </a:p>
                  </a:txBody>
                  <a:tcPr/>
                </a:tc>
                <a:tc hMerge="1">
                  <a:txBody>
                    <a:bodyPr/>
                    <a:lstStyle/>
                    <a:p>
                      <a:endParaRPr lang="zh-CN"/>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zh-CN"/>
                    </a:p>
                  </a:txBody>
                  <a:tcPr marL="182880" marT="137160">
                    <a:blipFill rotWithShape="1">
                      <a:blip r:embed="rId8"/>
                      <a:stretch>
                        <a:fillRect/>
                      </a:stretch>
                    </a:blipFill>
                  </a:tcPr>
                </a:tc>
                <a:tc hMerge="1">
                  <a:txBody>
                    <a:bodyPr/>
                    <a:lstStyle/>
                    <a:p>
                      <a:endParaRPr lang="zh-CN"/>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4915" rtl="0" eaLnBrk="1" fontAlgn="auto" latinLnBrk="0" hangingPunct="1">
                        <a:lnSpc>
                          <a:spcPct val="100000"/>
                        </a:lnSpc>
                        <a:spcBef>
                          <a:spcPts val="0"/>
                        </a:spcBef>
                        <a:spcAft>
                          <a:spcPts val="0"/>
                        </a:spcAft>
                        <a:buClrTx/>
                        <a:buSzTx/>
                        <a:buFontTx/>
                        <a:buNone/>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zh-CN"/>
                    </a:p>
                  </a:txBody>
                  <a:tcPr marL="182880" marT="137160">
                    <a:blipFill rotWithShape="1">
                      <a:blip r:embed="rId9"/>
                      <a:stretch>
                        <a:fillRect/>
                      </a:stretch>
                    </a:blipFill>
                  </a:tcPr>
                </a:tc>
                <a:tc hMerge="1">
                  <a:txBody>
                    <a:bodyPr/>
                    <a:lstStyle/>
                    <a:p>
                      <a:endParaRPr lang="zh-CN"/>
                    </a:p>
                  </a:txBody>
                  <a:tcPr marL="190527" marR="95264" marT="142896" marB="47632">
                    <a:solidFill>
                      <a:schemeClr val="tx1"/>
                    </a:solidFill>
                  </a:tcPr>
                </a:tc>
                <a:extLst>
                  <a:ext uri="{0D108BD9-81ED-4DB2-BD59-A6C34878D82A}">
                    <a16:rowId xmlns:a16="http://schemas.microsoft.com/office/drawing/2014/main" val="10002"/>
                  </a:ext>
                </a:extLst>
              </a:tr>
              <a:tr h="158722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zh-CN"/>
                    </a:p>
                  </a:txBody>
                  <a:tcPr marL="95264" marR="95264" marT="47632" marB="47632">
                    <a:solidFill>
                      <a:srgbClr val="010101"/>
                    </a:solidFill>
                  </a:tcPr>
                </a:tc>
                <a:tc row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3"/>
                  </a:ext>
                </a:extLst>
              </a:tr>
              <a:tr h="1653209">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285" rtl="0" eaLnBrk="1" fontAlgn="auto" latinLnBrk="0" hangingPunct="1">
                        <a:lnSpc>
                          <a:spcPct val="100000"/>
                        </a:lnSpc>
                        <a:spcBef>
                          <a:spcPts val="0"/>
                        </a:spcBef>
                        <a:spcAft>
                          <a:spcPts val="0"/>
                        </a:spcAft>
                        <a:buClrTx/>
                        <a:buSzTx/>
                        <a:buFontTx/>
                        <a:buNone/>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285" rtl="0" eaLnBrk="1" fontAlgn="auto" latinLnBrk="0" hangingPunct="1">
                        <a:lnSpc>
                          <a:spcPct val="100000"/>
                        </a:lnSpc>
                        <a:spcBef>
                          <a:spcPts val="0"/>
                        </a:spcBef>
                        <a:spcAft>
                          <a:spcPts val="0"/>
                        </a:spcAft>
                        <a:buClrTx/>
                        <a:buSzTx/>
                        <a:buFontTx/>
                        <a:buNone/>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zh-CN"/>
                    </a:p>
                  </a:txBody>
                  <a:tcPr/>
                </a:tc>
                <a:tc vMerge="1">
                  <a:txBody>
                    <a:bodyPr/>
                    <a:lstStyle/>
                    <a:p>
                      <a:endParaRPr lang="zh-CN"/>
                    </a:p>
                  </a:txBody>
                  <a:tcPr/>
                </a:tc>
                <a:extLst>
                  <a:ext uri="{0D108BD9-81ED-4DB2-BD59-A6C34878D82A}">
                    <a16:rowId xmlns:a16="http://schemas.microsoft.com/office/drawing/2014/main" val="10004"/>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endParaRPr lang="zh-CN"/>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5"/>
                  </a:ext>
                </a:extLst>
              </a:tr>
              <a:tr h="880793">
                <a:tc gridSpan="3">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500" b="1" noProof="0" dirty="0">
                          <a:solidFill>
                            <a:srgbClr val="FFC000"/>
                          </a:solidFill>
                          <a:latin typeface="Arial" panose="020B0604020202020204"/>
                          <a:cs typeface="Arial" panose="020B0604020202020204"/>
                        </a:rPr>
                        <a:t>How to present your poster</a:t>
                      </a:r>
                    </a:p>
                    <a:p>
                      <a:pPr marL="0" marR="0" lvl="0" indent="0" algn="l" defTabSz="114300" rtl="0" eaLnBrk="1" fontAlgn="auto" latinLnBrk="0" hangingPunct="1">
                        <a:lnSpc>
                          <a:spcPct val="100000"/>
                        </a:lnSpc>
                        <a:spcBef>
                          <a:spcPts val="0"/>
                        </a:spcBef>
                        <a:spcAft>
                          <a:spcPts val="0"/>
                        </a:spcAft>
                        <a:buClrTx/>
                        <a:buSzTx/>
                        <a:buFontTx/>
                        <a:buNone/>
                        <a:defRPr/>
                      </a:pPr>
                      <a:r>
                        <a:rPr lang="en-US" sz="1300" noProof="0" dirty="0">
                          <a:solidFill>
                            <a:srgbClr val="D9D9D9"/>
                          </a:solidFill>
                          <a:latin typeface="Arial" panose="020B0604020202020204"/>
                          <a:cs typeface="Arial" panose="020B0604020202020204"/>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defRPr/>
                      </a:pPr>
                      <a:endParaRPr lang="en-US" sz="1300" noProof="0" dirty="0">
                        <a:solidFill>
                          <a:srgbClr val="D9D9D9"/>
                        </a:solidFill>
                        <a:latin typeface="Arial" panose="020B0604020202020204"/>
                        <a:cs typeface="Arial" panose="020B0604020202020204"/>
                      </a:endParaRPr>
                    </a:p>
                  </a:txBody>
                  <a:tcPr marL="95264" marR="95264" marT="47632" marB="47632">
                    <a:solidFill>
                      <a:srgbClr val="010101"/>
                    </a:solidFill>
                  </a:tcPr>
                </a:tc>
                <a:tc hMerge="1">
                  <a:txBody>
                    <a:bodyPr/>
                    <a:lstStyle/>
                    <a:p>
                      <a:endParaRPr lang="zh-CN"/>
                    </a:p>
                  </a:txBody>
                  <a:tcPr/>
                </a:tc>
                <a:tc hMerge="1">
                  <a:txBody>
                    <a:bodyPr/>
                    <a:lstStyle/>
                    <a:p>
                      <a:endParaRPr lang="zh-CN"/>
                    </a:p>
                  </a:txBody>
                  <a:tcPr marL="95264" marR="95264" marT="47632" marB="47632">
                    <a:solidFill>
                      <a:srgbClr val="010101"/>
                    </a:solidFill>
                  </a:tcPr>
                </a:tc>
                <a:extLst>
                  <a:ext uri="{0D108BD9-81ED-4DB2-BD59-A6C34878D82A}">
                    <a16:rowId xmlns:a16="http://schemas.microsoft.com/office/drawing/2014/main" val="10006"/>
                  </a:ext>
                </a:extLst>
              </a:tr>
              <a:tr h="4224920">
                <a:tc gridSpan="3">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600" b="1" noProof="0" dirty="0">
                          <a:solidFill>
                            <a:srgbClr val="FFC000"/>
                          </a:solidFill>
                          <a:latin typeface="Arial" panose="020B0604020202020204"/>
                          <a:cs typeface="Arial" panose="020B0604020202020204"/>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defRPr/>
                      </a:pPr>
                      <a:r>
                        <a:rPr lang="en-US" sz="1400" b="1" noProof="0" dirty="0">
                          <a:solidFill>
                            <a:srgbClr val="D9D9D9"/>
                          </a:solidFill>
                          <a:latin typeface="Arial" panose="020B0604020202020204"/>
                          <a:cs typeface="Arial" panose="020B0604020202020204"/>
                        </a:rPr>
                        <a:t>Submit your poster and add it to the Research Poster Virtual Library.</a:t>
                      </a:r>
                      <a:br>
                        <a:rPr lang="en-US" sz="1400" b="1" noProof="0" dirty="0">
                          <a:solidFill>
                            <a:srgbClr val="D9D9D9"/>
                          </a:solidFill>
                          <a:latin typeface="Arial" panose="020B0604020202020204"/>
                          <a:cs typeface="Arial" panose="020B0604020202020204"/>
                        </a:rPr>
                      </a:br>
                      <a:br>
                        <a:rPr lang="en-US" sz="1400" b="1" noProof="0" dirty="0">
                          <a:solidFill>
                            <a:srgbClr val="D9D9D9"/>
                          </a:solidFill>
                          <a:latin typeface="Arial" panose="020B0604020202020204"/>
                          <a:cs typeface="Arial" panose="020B0604020202020204"/>
                        </a:rPr>
                      </a:br>
                      <a:r>
                        <a:rPr lang="en-US" sz="1400" b="1" noProof="0" dirty="0">
                          <a:solidFill>
                            <a:schemeClr val="accent4"/>
                          </a:solidFill>
                          <a:latin typeface="Arial" panose="020B0604020202020204"/>
                          <a:cs typeface="Arial" panose="020B0604020202020204"/>
                        </a:rPr>
                        <a:t>Continuous</a:t>
                      </a:r>
                      <a:r>
                        <a:rPr lang="en-US" sz="1400" b="1" noProof="0" dirty="0">
                          <a:solidFill>
                            <a:srgbClr val="D9D9D9"/>
                          </a:solidFill>
                          <a:latin typeface="Arial" panose="020B0604020202020204"/>
                          <a:cs typeface="Arial" panose="020B0604020202020204"/>
                        </a:rPr>
                        <a:t> </a:t>
                      </a:r>
                      <a:r>
                        <a:rPr lang="en-US" sz="1400" b="1" noProof="0" dirty="0">
                          <a:solidFill>
                            <a:srgbClr val="FFC000"/>
                          </a:solidFill>
                          <a:latin typeface="Arial" panose="020B0604020202020204"/>
                          <a:cs typeface="Arial" panose="020B0604020202020204"/>
                        </a:rPr>
                        <a:t>global reach</a:t>
                      </a:r>
                    </a:p>
                    <a:p>
                      <a:pPr marL="0" marR="0" lvl="0" indent="0" algn="l" defTabSz="114300" rtl="0" eaLnBrk="1" fontAlgn="auto" latinLnBrk="0" hangingPunct="1">
                        <a:lnSpc>
                          <a:spcPct val="100000"/>
                        </a:lnSpc>
                        <a:spcBef>
                          <a:spcPts val="0"/>
                        </a:spcBef>
                        <a:spcAft>
                          <a:spcPts val="0"/>
                        </a:spcAft>
                        <a:buClrTx/>
                        <a:buSzTx/>
                        <a:buFontTx/>
                        <a:buNone/>
                        <a:defRPr/>
                      </a:pPr>
                      <a:r>
                        <a:rPr lang="en-US" sz="1400" b="0" noProof="0" dirty="0">
                          <a:solidFill>
                            <a:srgbClr val="D9D9D9"/>
                          </a:solidFill>
                          <a:latin typeface="Arial" panose="020B0604020202020204"/>
                          <a:cs typeface="Arial" panose="020B0604020202020204"/>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defRPr/>
                      </a:pPr>
                      <a:endParaRPr lang="en-US" sz="1400" b="1"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400" b="1" noProof="0" dirty="0">
                          <a:solidFill>
                            <a:srgbClr val="FFC000"/>
                          </a:solidFill>
                          <a:latin typeface="Arial" panose="020B0604020202020204"/>
                          <a:cs typeface="Arial" panose="020B0604020202020204"/>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defRPr/>
                      </a:pPr>
                      <a:r>
                        <a:rPr lang="en-US" sz="1400" b="0" noProof="0" dirty="0">
                          <a:solidFill>
                            <a:srgbClr val="D9D9D9"/>
                          </a:solidFill>
                          <a:latin typeface="Arial" panose="020B0604020202020204"/>
                          <a:cs typeface="Arial" panose="020B0604020202020204"/>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defRPr/>
                      </a:pPr>
                      <a:endParaRPr lang="en-US" sz="1400" b="1"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400" b="1" noProof="0" dirty="0">
                          <a:solidFill>
                            <a:srgbClr val="FFC000"/>
                          </a:solidFill>
                          <a:latin typeface="Arial" panose="020B0604020202020204"/>
                          <a:cs typeface="Arial" panose="020B0604020202020204"/>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defRPr/>
                      </a:pPr>
                      <a:r>
                        <a:rPr lang="en-US" sz="1400" b="0" noProof="0" dirty="0">
                          <a:solidFill>
                            <a:srgbClr val="D9D9D9"/>
                          </a:solidFill>
                          <a:latin typeface="Arial" panose="020B0604020202020204"/>
                          <a:cs typeface="Arial" panose="020B0604020202020204"/>
                        </a:rPr>
                        <a:t>Published posters can easily be presented at virtual conferences. Perfect solution for organizers of meetings and conferences.</a:t>
                      </a:r>
                      <a:br>
                        <a:rPr lang="en-US" sz="1400" b="1" noProof="0" dirty="0">
                          <a:solidFill>
                            <a:srgbClr val="D9D9D9"/>
                          </a:solidFill>
                          <a:latin typeface="Arial" panose="020B0604020202020204"/>
                          <a:cs typeface="Arial" panose="020B0604020202020204"/>
                        </a:rPr>
                      </a:br>
                      <a:endParaRPr lang="en-US" sz="1400" b="1"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600" b="1" noProof="0" dirty="0">
                          <a:solidFill>
                            <a:srgbClr val="FFC000"/>
                          </a:solidFill>
                          <a:latin typeface="Arial" panose="020B0604020202020204"/>
                          <a:cs typeface="Arial" panose="020B0604020202020204"/>
                          <a:hlinkClick r:id="rId11"/>
                        </a:rPr>
                        <a:t>https://www.PosterPresentations.com/</a:t>
                      </a:r>
                      <a:r>
                        <a:rPr lang="en-US" sz="1600" b="1" u="sng" noProof="0" dirty="0">
                          <a:solidFill>
                            <a:srgbClr val="FFC000"/>
                          </a:solidFill>
                          <a:latin typeface="Arial" panose="020B0604020202020204"/>
                          <a:cs typeface="Arial" panose="020B0604020202020204"/>
                          <a:hlinkClick r:id="rId11"/>
                        </a:rPr>
                        <a:t>research</a:t>
                      </a:r>
                      <a:endParaRPr lang="en-US" sz="1600" b="1" u="sng" noProof="0" dirty="0">
                        <a:solidFill>
                          <a:srgbClr val="FFC000"/>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1400" b="1" noProof="0" dirty="0">
                        <a:solidFill>
                          <a:srgbClr val="D9D9D9"/>
                        </a:solidFill>
                        <a:latin typeface="Arial" panose="020B0604020202020204"/>
                        <a:cs typeface="Arial" panose="020B0604020202020204"/>
                      </a:endParaRPr>
                    </a:p>
                  </a:txBody>
                  <a:tcPr marL="95264" marR="95264" marT="47632" marB="47632">
                    <a:solidFill>
                      <a:srgbClr val="003366"/>
                    </a:solidFill>
                  </a:tcPr>
                </a:tc>
                <a:tc hMerge="1">
                  <a:txBody>
                    <a:bodyPr/>
                    <a:lstStyle/>
                    <a:p>
                      <a:endParaRPr lang="zh-CN"/>
                    </a:p>
                  </a:txBody>
                  <a:tcPr/>
                </a:tc>
                <a:tc hMerge="1">
                  <a:txBody>
                    <a:bodyPr/>
                    <a:lstStyle/>
                    <a:p>
                      <a:endParaRPr lang="zh-CN"/>
                    </a:p>
                  </a:txBody>
                  <a:tcPr marL="95264" marR="95264" marT="47632" marB="47632">
                    <a:solidFill>
                      <a:schemeClr val="accent5">
                        <a:lumMod val="50000"/>
                      </a:schemeClr>
                    </a:solidFill>
                  </a:tcPr>
                </a:tc>
                <a:extLst>
                  <a:ext uri="{0D108BD9-81ED-4DB2-BD59-A6C34878D82A}">
                    <a16:rowId xmlns:a16="http://schemas.microsoft.com/office/drawing/2014/main" val="1000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zh-CN"/>
                    </a:p>
                  </a:txBody>
                  <a:tcPr/>
                </a:tc>
                <a:tc hMerge="1">
                  <a:txBody>
                    <a:bodyPr/>
                    <a:lstStyle/>
                    <a:p>
                      <a:endParaRPr lang="zh-CN"/>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panose="020B0604020202020204"/>
                          <a:cs typeface="Arial" panose="020B0604020202020204"/>
                        </a:rPr>
                        <a:t>© 2020</a:t>
                      </a:r>
                      <a:r>
                        <a:rPr lang="en-US" sz="1000" baseline="0" dirty="0">
                          <a:solidFill>
                            <a:schemeClr val="bg1">
                              <a:lumMod val="85000"/>
                            </a:schemeClr>
                          </a:solidFill>
                          <a:latin typeface="Arial" panose="020B0604020202020204"/>
                          <a:cs typeface="Arial" panose="020B0604020202020204"/>
                        </a:rPr>
                        <a:t> </a:t>
                      </a:r>
                      <a:r>
                        <a:rPr lang="en-US" sz="1000" dirty="0" err="1">
                          <a:solidFill>
                            <a:schemeClr val="bg1">
                              <a:lumMod val="85000"/>
                            </a:schemeClr>
                          </a:solidFill>
                          <a:latin typeface="Arial" panose="020B0604020202020204"/>
                          <a:cs typeface="Arial" panose="020B0604020202020204"/>
                        </a:rPr>
                        <a:t>PosterPresentations.com</a:t>
                      </a:r>
                      <a:br>
                        <a:rPr lang="en-US" sz="1000" dirty="0">
                          <a:solidFill>
                            <a:schemeClr val="bg1">
                              <a:lumMod val="85000"/>
                            </a:schemeClr>
                          </a:solidFill>
                          <a:latin typeface="Arial" panose="020B0604020202020204"/>
                          <a:cs typeface="Arial" panose="020B0604020202020204"/>
                        </a:rPr>
                      </a:br>
                      <a:r>
                        <a:rPr lang="en-US" sz="1000" dirty="0">
                          <a:solidFill>
                            <a:schemeClr val="bg1">
                              <a:lumMod val="85000"/>
                            </a:schemeClr>
                          </a:solidFill>
                          <a:latin typeface="Arial" panose="020B0604020202020204"/>
                          <a:cs typeface="Arial" panose="020B0604020202020204"/>
                        </a:rPr>
                        <a:t>2117 Fourth Street ,</a:t>
                      </a:r>
                      <a:r>
                        <a:rPr lang="en-US" sz="1000" baseline="0" dirty="0">
                          <a:solidFill>
                            <a:schemeClr val="bg1">
                              <a:lumMod val="85000"/>
                            </a:schemeClr>
                          </a:solidFill>
                          <a:latin typeface="Arial" panose="020B0604020202020204"/>
                          <a:cs typeface="Arial" panose="020B0604020202020204"/>
                        </a:rPr>
                        <a:t> STE C        </a:t>
                      </a:r>
                    </a:p>
                    <a:p>
                      <a:pPr>
                        <a:lnSpc>
                          <a:spcPct val="100000"/>
                        </a:lnSpc>
                      </a:pPr>
                      <a:r>
                        <a:rPr lang="en-US" sz="1000" baseline="0" dirty="0">
                          <a:solidFill>
                            <a:schemeClr val="bg1">
                              <a:lumMod val="85000"/>
                            </a:schemeClr>
                          </a:solidFill>
                          <a:latin typeface="Arial" panose="020B0604020202020204"/>
                          <a:cs typeface="Arial" panose="020B0604020202020204"/>
                        </a:rPr>
                        <a:t>Berkeley CA 94710 USA</a:t>
                      </a:r>
                      <a:endParaRPr lang="en-US" sz="1000" dirty="0">
                        <a:solidFill>
                          <a:schemeClr val="bg1">
                            <a:lumMod val="85000"/>
                          </a:schemeClr>
                        </a:solidFill>
                        <a:latin typeface="Arial" panose="020B0604020202020204"/>
                        <a:cs typeface="Arial" panose="020B0604020202020204"/>
                      </a:endParaRPr>
                    </a:p>
                  </a:txBody>
                  <a:tcPr marL="106881" marR="53440" marT="70140" marB="23380">
                    <a:solidFill>
                      <a:srgbClr val="010101"/>
                    </a:solidFill>
                  </a:tcPr>
                </a:tc>
                <a:tc gridSpan="2">
                  <a:txBody>
                    <a:bodyPr/>
                    <a:lstStyle/>
                    <a:p>
                      <a:pPr marL="0" marR="0" indent="0" algn="l" defTabSz="4388485" rtl="0" eaLnBrk="1" fontAlgn="auto" latinLnBrk="0" hangingPunct="1">
                        <a:lnSpc>
                          <a:spcPct val="100000"/>
                        </a:lnSpc>
                        <a:spcBef>
                          <a:spcPts val="0"/>
                        </a:spcBef>
                        <a:spcAft>
                          <a:spcPts val="0"/>
                        </a:spcAft>
                        <a:buClrTx/>
                        <a:buSzTx/>
                        <a:buFontTx/>
                        <a:buNone/>
                        <a:defRPr/>
                      </a:pPr>
                      <a:r>
                        <a:rPr lang="en-US" sz="1300" b="1" dirty="0">
                          <a:solidFill>
                            <a:srgbClr val="D0D0D0"/>
                          </a:solidFill>
                          <a:latin typeface="Arial" panose="020B0604020202020204"/>
                          <a:cs typeface="Arial" panose="020B0604020202020204"/>
                        </a:rPr>
                        <a:t>For poster-making tutorials</a:t>
                      </a:r>
                      <a:r>
                        <a:rPr lang="en-US" sz="1300" b="1" baseline="0" dirty="0">
                          <a:solidFill>
                            <a:srgbClr val="D0D0D0"/>
                          </a:solidFill>
                          <a:latin typeface="Arial" panose="020B0604020202020204"/>
                          <a:cs typeface="Arial" panose="020B0604020202020204"/>
                        </a:rPr>
                        <a:t> visit:</a:t>
                      </a:r>
                    </a:p>
                    <a:p>
                      <a:pPr marL="0" marR="0" indent="0" algn="l" defTabSz="4388485" rtl="0" eaLnBrk="1" fontAlgn="auto" latinLnBrk="0" hangingPunct="1">
                        <a:lnSpc>
                          <a:spcPct val="100000"/>
                        </a:lnSpc>
                        <a:spcBef>
                          <a:spcPts val="0"/>
                        </a:spcBef>
                        <a:spcAft>
                          <a:spcPts val="0"/>
                        </a:spcAft>
                        <a:buClrTx/>
                        <a:buSzTx/>
                        <a:buFontTx/>
                        <a:buNone/>
                        <a:defRPr/>
                      </a:pPr>
                      <a:r>
                        <a:rPr lang="en-US" sz="900" b="1" dirty="0">
                          <a:solidFill>
                            <a:srgbClr val="FFC000"/>
                          </a:solidFill>
                          <a:latin typeface="Arial" panose="020B0604020202020204"/>
                          <a:cs typeface="Arial" panose="020B0604020202020204"/>
                        </a:rPr>
                        <a:t>https://</a:t>
                      </a:r>
                      <a:r>
                        <a:rPr lang="en-US" sz="900" b="1" dirty="0" err="1">
                          <a:solidFill>
                            <a:srgbClr val="FFC000"/>
                          </a:solidFill>
                          <a:latin typeface="Arial" panose="020B0604020202020204"/>
                          <a:cs typeface="Arial" panose="020B0604020202020204"/>
                        </a:rPr>
                        <a:t>www.posterpresentations.com</a:t>
                      </a:r>
                      <a:r>
                        <a:rPr lang="en-US" sz="900" b="1" dirty="0">
                          <a:solidFill>
                            <a:srgbClr val="FFC000"/>
                          </a:solidFill>
                          <a:latin typeface="Arial" panose="020B0604020202020204"/>
                          <a:cs typeface="Arial" panose="020B0604020202020204"/>
                        </a:rPr>
                        <a:t>/</a:t>
                      </a:r>
                      <a:r>
                        <a:rPr lang="en-US" sz="900" b="1" dirty="0" err="1">
                          <a:solidFill>
                            <a:srgbClr val="FFC000"/>
                          </a:solidFill>
                          <a:latin typeface="Arial" panose="020B0604020202020204"/>
                          <a:cs typeface="Arial" panose="020B0604020202020204"/>
                        </a:rPr>
                        <a:t>helpdesk.html</a:t>
                      </a:r>
                      <a:endParaRPr lang="en-US" sz="900" dirty="0">
                        <a:solidFill>
                          <a:schemeClr val="bg1">
                            <a:lumMod val="85000"/>
                          </a:schemeClr>
                        </a:solidFill>
                        <a:latin typeface="Arial" panose="020B0604020202020204"/>
                        <a:cs typeface="Arial" panose="020B0604020202020204"/>
                      </a:endParaRPr>
                    </a:p>
                  </a:txBody>
                  <a:tcPr marL="95264" marR="95264" marT="47632" marB="47632">
                    <a:solidFill>
                      <a:srgbClr val="010101"/>
                    </a:solidFill>
                  </a:tcPr>
                </a:tc>
                <a:tc hMerge="1">
                  <a:txBody>
                    <a:bodyPr/>
                    <a:lstStyle/>
                    <a:p>
                      <a:endParaRPr lang="zh-CN"/>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674620" rtl="0" eaLnBrk="1" latinLnBrk="0" hangingPunct="1">
        <a:spcBef>
          <a:spcPct val="0"/>
        </a:spcBef>
        <a:buNone/>
        <a:defRPr sz="5335" kern="1200">
          <a:solidFill>
            <a:schemeClr val="bg1"/>
          </a:solidFill>
          <a:latin typeface="Trebuchet MS" panose="020B0603020202020204" pitchFamily="34" charset="0"/>
          <a:ea typeface="+mj-ea"/>
          <a:cs typeface="+mj-cs"/>
        </a:defRPr>
      </a:lvl1pPr>
    </p:titleStyle>
    <p:bodyStyle>
      <a:lvl1pPr marL="1003300" indent="-1003300" algn="l" defTabSz="2674620" rtl="0" eaLnBrk="1" latinLnBrk="0" hangingPunct="1">
        <a:spcBef>
          <a:spcPct val="20000"/>
        </a:spcBef>
        <a:buFont typeface="Arial" panose="020B0604020202020204" pitchFamily="34" charset="0"/>
        <a:buChar char="•"/>
        <a:defRPr sz="9385" kern="1200">
          <a:solidFill>
            <a:schemeClr val="tx1"/>
          </a:solidFill>
          <a:latin typeface="+mn-lt"/>
          <a:ea typeface="+mn-ea"/>
          <a:cs typeface="+mn-cs"/>
        </a:defRPr>
      </a:lvl1pPr>
      <a:lvl2pPr marL="2173605" indent="-836295" algn="l" defTabSz="2674620" rtl="0" eaLnBrk="1" latinLnBrk="0" hangingPunct="1">
        <a:spcBef>
          <a:spcPct val="20000"/>
        </a:spcBef>
        <a:buFont typeface="Arial" panose="020B0604020202020204" pitchFamily="34" charset="0"/>
        <a:buChar char="–"/>
        <a:defRPr sz="8215" kern="1200">
          <a:solidFill>
            <a:schemeClr val="tx1"/>
          </a:solidFill>
          <a:latin typeface="+mn-lt"/>
          <a:ea typeface="+mn-ea"/>
          <a:cs typeface="+mn-cs"/>
        </a:defRPr>
      </a:lvl2pPr>
      <a:lvl3pPr marL="3343910" indent="-668655" algn="l" defTabSz="2674620" rtl="0" eaLnBrk="1" latinLnBrk="0" hangingPunct="1">
        <a:spcBef>
          <a:spcPct val="20000"/>
        </a:spcBef>
        <a:buFont typeface="Arial" panose="020B0604020202020204" pitchFamily="34" charset="0"/>
        <a:buChar char="•"/>
        <a:defRPr sz="7040" kern="1200">
          <a:solidFill>
            <a:schemeClr val="tx1"/>
          </a:solidFill>
          <a:latin typeface="+mn-lt"/>
          <a:ea typeface="+mn-ea"/>
          <a:cs typeface="+mn-cs"/>
        </a:defRPr>
      </a:lvl3pPr>
      <a:lvl4pPr marL="468185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4pPr>
      <a:lvl5pPr marL="601916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5pPr>
      <a:lvl6pPr marL="7357110"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p:bodyStyle>
    <p:otherStyle>
      <a:defPPr>
        <a:defRPr lang="en-US"/>
      </a:defPPr>
      <a:lvl1pPr marL="0" algn="l" defTabSz="2674620" rtl="0" eaLnBrk="1" latinLnBrk="0" hangingPunct="1">
        <a:defRPr sz="5225" kern="1200">
          <a:solidFill>
            <a:schemeClr val="tx1"/>
          </a:solidFill>
          <a:latin typeface="+mn-lt"/>
          <a:ea typeface="+mn-ea"/>
          <a:cs typeface="+mn-cs"/>
        </a:defRPr>
      </a:lvl1pPr>
      <a:lvl2pPr marL="1337310" algn="l" defTabSz="2674620" rtl="0" eaLnBrk="1" latinLnBrk="0" hangingPunct="1">
        <a:defRPr sz="5225" kern="1200">
          <a:solidFill>
            <a:schemeClr val="tx1"/>
          </a:solidFill>
          <a:latin typeface="+mn-lt"/>
          <a:ea typeface="+mn-ea"/>
          <a:cs typeface="+mn-cs"/>
        </a:defRPr>
      </a:lvl2pPr>
      <a:lvl3pPr marL="2675255" algn="l" defTabSz="2674620" rtl="0" eaLnBrk="1" latinLnBrk="0" hangingPunct="1">
        <a:defRPr sz="5225" kern="1200">
          <a:solidFill>
            <a:schemeClr val="tx1"/>
          </a:solidFill>
          <a:latin typeface="+mn-lt"/>
          <a:ea typeface="+mn-ea"/>
          <a:cs typeface="+mn-cs"/>
        </a:defRPr>
      </a:lvl3pPr>
      <a:lvl4pPr marL="4012565" algn="l" defTabSz="2674620" rtl="0" eaLnBrk="1" latinLnBrk="0" hangingPunct="1">
        <a:defRPr sz="5225" kern="1200">
          <a:solidFill>
            <a:schemeClr val="tx1"/>
          </a:solidFill>
          <a:latin typeface="+mn-lt"/>
          <a:ea typeface="+mn-ea"/>
          <a:cs typeface="+mn-cs"/>
        </a:defRPr>
      </a:lvl4pPr>
      <a:lvl5pPr marL="5350510" algn="l" defTabSz="2674620" rtl="0" eaLnBrk="1" latinLnBrk="0" hangingPunct="1">
        <a:defRPr sz="5225" kern="1200">
          <a:solidFill>
            <a:schemeClr val="tx1"/>
          </a:solidFill>
          <a:latin typeface="+mn-lt"/>
          <a:ea typeface="+mn-ea"/>
          <a:cs typeface="+mn-cs"/>
        </a:defRPr>
      </a:lvl5pPr>
      <a:lvl6pPr marL="6687820" algn="l" defTabSz="2674620" rtl="0" eaLnBrk="1" latinLnBrk="0" hangingPunct="1">
        <a:defRPr sz="5225" kern="1200">
          <a:solidFill>
            <a:schemeClr val="tx1"/>
          </a:solidFill>
          <a:latin typeface="+mn-lt"/>
          <a:ea typeface="+mn-ea"/>
          <a:cs typeface="+mn-cs"/>
        </a:defRPr>
      </a:lvl6pPr>
      <a:lvl7pPr marL="8025765" algn="l" defTabSz="2674620" rtl="0" eaLnBrk="1" latinLnBrk="0" hangingPunct="1">
        <a:defRPr sz="5225" kern="1200">
          <a:solidFill>
            <a:schemeClr val="tx1"/>
          </a:solidFill>
          <a:latin typeface="+mn-lt"/>
          <a:ea typeface="+mn-ea"/>
          <a:cs typeface="+mn-cs"/>
        </a:defRPr>
      </a:lvl7pPr>
      <a:lvl8pPr marL="9363075" algn="l" defTabSz="2674620" rtl="0" eaLnBrk="1" latinLnBrk="0" hangingPunct="1">
        <a:defRPr sz="5225" kern="1200">
          <a:solidFill>
            <a:schemeClr val="tx1"/>
          </a:solidFill>
          <a:latin typeface="+mn-lt"/>
          <a:ea typeface="+mn-ea"/>
          <a:cs typeface="+mn-cs"/>
        </a:defRPr>
      </a:lvl8pPr>
      <a:lvl9pPr marL="10701020" algn="l" defTabSz="2674620" rtl="0" eaLnBrk="1" latinLnBrk="0" hangingPunct="1">
        <a:defRPr sz="522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86402" y="-57150"/>
            <a:ext cx="29433603" cy="16573500"/>
            <a:chOff x="-81002" y="-57150"/>
            <a:chExt cx="27594003" cy="16573500"/>
          </a:xfrm>
        </p:grpSpPr>
        <p:sp>
          <p:nvSpPr>
            <p:cNvPr id="10" name="Text Box 14"/>
            <p:cNvSpPr txBox="1">
              <a:spLocks noChangeArrowheads="1"/>
            </p:cNvSpPr>
            <p:nvPr userDrawn="1"/>
          </p:nvSpPr>
          <p:spPr bwMode="auto">
            <a:xfrm>
              <a:off x="918370" y="16156940"/>
              <a:ext cx="1571625" cy="200575"/>
            </a:xfrm>
            <a:prstGeom prst="rect">
              <a:avLst/>
            </a:prstGeom>
            <a:noFill/>
            <a:ln w="9525">
              <a:noFill/>
              <a:miter lim="800000"/>
            </a:ln>
            <a:effectLst/>
          </p:spPr>
          <p:txBody>
            <a:bodyPr lIns="52150" tIns="26070" rIns="52150" bIns="26070">
              <a:spAutoFit/>
            </a:bodyPr>
            <a:lstStyle/>
            <a:p>
              <a:pPr eaLnBrk="0" hangingPunct="0">
                <a:lnSpc>
                  <a:spcPct val="65000"/>
                </a:lnSpc>
                <a:spcBef>
                  <a:spcPct val="50000"/>
                </a:spcBef>
                <a:defRPr/>
              </a:pPr>
              <a:r>
                <a:rPr lang="en-US" sz="320" b="1" dirty="0">
                  <a:solidFill>
                    <a:schemeClr val="bg1">
                      <a:lumMod val="75000"/>
                    </a:schemeClr>
                  </a:solidFill>
                  <a:latin typeface="Arial" panose="020B0604020202020204" pitchFamily="34" charset="0"/>
                </a:rPr>
                <a:t>RESEARCH POSTER PRESENTATION DESIGN © 2012</a:t>
              </a:r>
            </a:p>
            <a:p>
              <a:pPr eaLnBrk="0" hangingPunct="0">
                <a:lnSpc>
                  <a:spcPct val="65000"/>
                </a:lnSpc>
                <a:spcBef>
                  <a:spcPct val="50000"/>
                </a:spcBef>
                <a:defRPr/>
              </a:pPr>
              <a:r>
                <a:rPr lang="en-US" sz="640" b="1" dirty="0">
                  <a:solidFill>
                    <a:schemeClr val="bg1">
                      <a:lumMod val="75000"/>
                    </a:schemeClr>
                  </a:solidFill>
                  <a:latin typeface="Arial" panose="020B0604020202020204" pitchFamily="34" charset="0"/>
                </a:rPr>
                <a:t>www.PosterPresentations.com</a:t>
              </a:r>
            </a:p>
          </p:txBody>
        </p:sp>
        <p:sp>
          <p:nvSpPr>
            <p:cNvPr id="74" name="Freeform 73"/>
            <p:cNvSpPr/>
            <p:nvPr userDrawn="1"/>
          </p:nvSpPr>
          <p:spPr>
            <a:xfrm>
              <a:off x="-36170" y="-48064"/>
              <a:ext cx="27549171" cy="1656441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dirty="0"/>
            </a:p>
          </p:txBody>
        </p:sp>
        <p:sp>
          <p:nvSpPr>
            <p:cNvPr id="75" name="Freeform 74"/>
            <p:cNvSpPr/>
            <p:nvPr userDrawn="1"/>
          </p:nvSpPr>
          <p:spPr>
            <a:xfrm flipH="1" flipV="1">
              <a:off x="-36170" y="-48064"/>
              <a:ext cx="27549169" cy="1655589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76" name="Freeform 75"/>
            <p:cNvSpPr/>
            <p:nvPr userDrawn="1"/>
          </p:nvSpPr>
          <p:spPr>
            <a:xfrm>
              <a:off x="-81002" y="-57150"/>
              <a:ext cx="27594003" cy="16573500"/>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77" name="Text Box 14"/>
            <p:cNvSpPr txBox="1">
              <a:spLocks noChangeArrowheads="1"/>
            </p:cNvSpPr>
            <p:nvPr userDrawn="1"/>
          </p:nvSpPr>
          <p:spPr bwMode="auto">
            <a:xfrm>
              <a:off x="918368" y="15962954"/>
              <a:ext cx="1571625" cy="211282"/>
            </a:xfrm>
            <a:prstGeom prst="rect">
              <a:avLst/>
            </a:prstGeom>
            <a:noFill/>
            <a:ln w="9525">
              <a:noFill/>
              <a:miter lim="800000"/>
            </a:ln>
            <a:effectLst/>
          </p:spPr>
          <p:txBody>
            <a:bodyPr lIns="52150" tIns="26070" rIns="52150" bIns="26070">
              <a:spAutoFit/>
            </a:bodyPr>
            <a:lstStyle/>
            <a:p>
              <a:pPr eaLnBrk="0" hangingPunct="0">
                <a:lnSpc>
                  <a:spcPct val="65000"/>
                </a:lnSpc>
                <a:spcBef>
                  <a:spcPct val="50000"/>
                </a:spcBef>
                <a:defRPr/>
              </a:pPr>
              <a:r>
                <a:rPr lang="en-US" sz="425" b="1" dirty="0">
                  <a:solidFill>
                    <a:schemeClr val="bg1">
                      <a:lumMod val="75000"/>
                    </a:schemeClr>
                  </a:solidFill>
                  <a:latin typeface="Arial" panose="020B0604020202020204" pitchFamily="34"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panose="020B0604020202020204" pitchFamily="34" charset="0"/>
                </a:rPr>
                <a:t>www.PosterPresentations.com</a:t>
              </a:r>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ctr" defTabSz="2674620" rtl="0" eaLnBrk="1" latinLnBrk="0" hangingPunct="1">
        <a:spcBef>
          <a:spcPct val="0"/>
        </a:spcBef>
        <a:buNone/>
        <a:defRPr sz="5335" kern="1200">
          <a:solidFill>
            <a:schemeClr val="bg1"/>
          </a:solidFill>
          <a:latin typeface="Trebuchet MS" panose="020B0603020202020204" pitchFamily="34" charset="0"/>
          <a:ea typeface="+mj-ea"/>
          <a:cs typeface="+mj-cs"/>
        </a:defRPr>
      </a:lvl1pPr>
    </p:titleStyle>
    <p:bodyStyle>
      <a:lvl1pPr marL="1003300" indent="-1003300" algn="l" defTabSz="2674620" rtl="0" eaLnBrk="1" latinLnBrk="0" hangingPunct="1">
        <a:spcBef>
          <a:spcPct val="20000"/>
        </a:spcBef>
        <a:buFont typeface="Arial" panose="020B0604020202020204" pitchFamily="34" charset="0"/>
        <a:buChar char="•"/>
        <a:defRPr sz="9385" kern="1200">
          <a:solidFill>
            <a:schemeClr val="tx1"/>
          </a:solidFill>
          <a:latin typeface="+mn-lt"/>
          <a:ea typeface="+mn-ea"/>
          <a:cs typeface="+mn-cs"/>
        </a:defRPr>
      </a:lvl1pPr>
      <a:lvl2pPr marL="2173605" indent="-836295" algn="l" defTabSz="2674620" rtl="0" eaLnBrk="1" latinLnBrk="0" hangingPunct="1">
        <a:spcBef>
          <a:spcPct val="20000"/>
        </a:spcBef>
        <a:buFont typeface="Arial" panose="020B0604020202020204" pitchFamily="34" charset="0"/>
        <a:buChar char="–"/>
        <a:defRPr sz="8215" kern="1200">
          <a:solidFill>
            <a:schemeClr val="tx1"/>
          </a:solidFill>
          <a:latin typeface="+mn-lt"/>
          <a:ea typeface="+mn-ea"/>
          <a:cs typeface="+mn-cs"/>
        </a:defRPr>
      </a:lvl2pPr>
      <a:lvl3pPr marL="3343910" indent="-668655" algn="l" defTabSz="2674620" rtl="0" eaLnBrk="1" latinLnBrk="0" hangingPunct="1">
        <a:spcBef>
          <a:spcPct val="20000"/>
        </a:spcBef>
        <a:buFont typeface="Arial" panose="020B0604020202020204" pitchFamily="34" charset="0"/>
        <a:buChar char="•"/>
        <a:defRPr sz="7040" kern="1200">
          <a:solidFill>
            <a:schemeClr val="tx1"/>
          </a:solidFill>
          <a:latin typeface="+mn-lt"/>
          <a:ea typeface="+mn-ea"/>
          <a:cs typeface="+mn-cs"/>
        </a:defRPr>
      </a:lvl3pPr>
      <a:lvl4pPr marL="468185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4pPr>
      <a:lvl5pPr marL="601916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5pPr>
      <a:lvl6pPr marL="7357110"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p:bodyStyle>
    <p:otherStyle>
      <a:defPPr>
        <a:defRPr lang="en-US"/>
      </a:defPPr>
      <a:lvl1pPr marL="0" algn="l" defTabSz="2674620" rtl="0" eaLnBrk="1" latinLnBrk="0" hangingPunct="1">
        <a:defRPr sz="5225" kern="1200">
          <a:solidFill>
            <a:schemeClr val="tx1"/>
          </a:solidFill>
          <a:latin typeface="+mn-lt"/>
          <a:ea typeface="+mn-ea"/>
          <a:cs typeface="+mn-cs"/>
        </a:defRPr>
      </a:lvl1pPr>
      <a:lvl2pPr marL="1337310" algn="l" defTabSz="2674620" rtl="0" eaLnBrk="1" latinLnBrk="0" hangingPunct="1">
        <a:defRPr sz="5225" kern="1200">
          <a:solidFill>
            <a:schemeClr val="tx1"/>
          </a:solidFill>
          <a:latin typeface="+mn-lt"/>
          <a:ea typeface="+mn-ea"/>
          <a:cs typeface="+mn-cs"/>
        </a:defRPr>
      </a:lvl2pPr>
      <a:lvl3pPr marL="2675255" algn="l" defTabSz="2674620" rtl="0" eaLnBrk="1" latinLnBrk="0" hangingPunct="1">
        <a:defRPr sz="5225" kern="1200">
          <a:solidFill>
            <a:schemeClr val="tx1"/>
          </a:solidFill>
          <a:latin typeface="+mn-lt"/>
          <a:ea typeface="+mn-ea"/>
          <a:cs typeface="+mn-cs"/>
        </a:defRPr>
      </a:lvl3pPr>
      <a:lvl4pPr marL="4012565" algn="l" defTabSz="2674620" rtl="0" eaLnBrk="1" latinLnBrk="0" hangingPunct="1">
        <a:defRPr sz="5225" kern="1200">
          <a:solidFill>
            <a:schemeClr val="tx1"/>
          </a:solidFill>
          <a:latin typeface="+mn-lt"/>
          <a:ea typeface="+mn-ea"/>
          <a:cs typeface="+mn-cs"/>
        </a:defRPr>
      </a:lvl4pPr>
      <a:lvl5pPr marL="5350510" algn="l" defTabSz="2674620" rtl="0" eaLnBrk="1" latinLnBrk="0" hangingPunct="1">
        <a:defRPr sz="5225" kern="1200">
          <a:solidFill>
            <a:schemeClr val="tx1"/>
          </a:solidFill>
          <a:latin typeface="+mn-lt"/>
          <a:ea typeface="+mn-ea"/>
          <a:cs typeface="+mn-cs"/>
        </a:defRPr>
      </a:lvl5pPr>
      <a:lvl6pPr marL="6687820" algn="l" defTabSz="2674620" rtl="0" eaLnBrk="1" latinLnBrk="0" hangingPunct="1">
        <a:defRPr sz="5225" kern="1200">
          <a:solidFill>
            <a:schemeClr val="tx1"/>
          </a:solidFill>
          <a:latin typeface="+mn-lt"/>
          <a:ea typeface="+mn-ea"/>
          <a:cs typeface="+mn-cs"/>
        </a:defRPr>
      </a:lvl6pPr>
      <a:lvl7pPr marL="8025765" algn="l" defTabSz="2674620" rtl="0" eaLnBrk="1" latinLnBrk="0" hangingPunct="1">
        <a:defRPr sz="5225" kern="1200">
          <a:solidFill>
            <a:schemeClr val="tx1"/>
          </a:solidFill>
          <a:latin typeface="+mn-lt"/>
          <a:ea typeface="+mn-ea"/>
          <a:cs typeface="+mn-cs"/>
        </a:defRPr>
      </a:lvl7pPr>
      <a:lvl8pPr marL="9363075" algn="l" defTabSz="2674620" rtl="0" eaLnBrk="1" latinLnBrk="0" hangingPunct="1">
        <a:defRPr sz="5225" kern="1200">
          <a:solidFill>
            <a:schemeClr val="tx1"/>
          </a:solidFill>
          <a:latin typeface="+mn-lt"/>
          <a:ea typeface="+mn-ea"/>
          <a:cs typeface="+mn-cs"/>
        </a:defRPr>
      </a:lvl8pPr>
      <a:lvl9pPr marL="10701020" algn="l" defTabSz="2674620" rtl="0" eaLnBrk="1" latinLnBrk="0" hangingPunct="1">
        <a:defRPr sz="52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86402" y="-57150"/>
            <a:ext cx="29433603" cy="16573500"/>
            <a:chOff x="-81002" y="-57150"/>
            <a:chExt cx="27594003" cy="16573500"/>
          </a:xfrm>
        </p:grpSpPr>
        <p:sp>
          <p:nvSpPr>
            <p:cNvPr id="10" name="Text Box 14"/>
            <p:cNvSpPr txBox="1">
              <a:spLocks noChangeArrowheads="1"/>
            </p:cNvSpPr>
            <p:nvPr userDrawn="1"/>
          </p:nvSpPr>
          <p:spPr bwMode="auto">
            <a:xfrm>
              <a:off x="918370" y="16156940"/>
              <a:ext cx="1571625" cy="200575"/>
            </a:xfrm>
            <a:prstGeom prst="rect">
              <a:avLst/>
            </a:prstGeom>
            <a:noFill/>
            <a:ln w="9525">
              <a:noFill/>
              <a:miter lim="800000"/>
            </a:ln>
            <a:effectLst/>
          </p:spPr>
          <p:txBody>
            <a:bodyPr lIns="52150" tIns="26070" rIns="52150" bIns="26070">
              <a:spAutoFit/>
            </a:bodyPr>
            <a:lstStyle/>
            <a:p>
              <a:pPr eaLnBrk="0" hangingPunct="0">
                <a:lnSpc>
                  <a:spcPct val="65000"/>
                </a:lnSpc>
                <a:spcBef>
                  <a:spcPct val="50000"/>
                </a:spcBef>
                <a:defRPr/>
              </a:pPr>
              <a:r>
                <a:rPr lang="en-US" sz="320" b="1" dirty="0">
                  <a:solidFill>
                    <a:schemeClr val="bg1">
                      <a:lumMod val="75000"/>
                    </a:schemeClr>
                  </a:solidFill>
                  <a:latin typeface="Arial" panose="020B0604020202020204" pitchFamily="34" charset="0"/>
                </a:rPr>
                <a:t>RESEARCH POSTER PRESENTATION DESIGN © 2012</a:t>
              </a:r>
            </a:p>
            <a:p>
              <a:pPr eaLnBrk="0" hangingPunct="0">
                <a:lnSpc>
                  <a:spcPct val="65000"/>
                </a:lnSpc>
                <a:spcBef>
                  <a:spcPct val="50000"/>
                </a:spcBef>
                <a:defRPr/>
              </a:pPr>
              <a:r>
                <a:rPr lang="en-US" sz="640" b="1" dirty="0">
                  <a:solidFill>
                    <a:schemeClr val="bg1">
                      <a:lumMod val="75000"/>
                    </a:schemeClr>
                  </a:solidFill>
                  <a:latin typeface="Arial" panose="020B0604020202020204" pitchFamily="34" charset="0"/>
                </a:rPr>
                <a:t>www.PosterPresentations.com</a:t>
              </a:r>
            </a:p>
          </p:txBody>
        </p:sp>
        <p:sp>
          <p:nvSpPr>
            <p:cNvPr id="11" name="Freeform 10"/>
            <p:cNvSpPr/>
            <p:nvPr userDrawn="1"/>
          </p:nvSpPr>
          <p:spPr>
            <a:xfrm>
              <a:off x="-36170" y="-48064"/>
              <a:ext cx="27549171" cy="1656441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dirty="0"/>
            </a:p>
          </p:txBody>
        </p:sp>
        <p:sp>
          <p:nvSpPr>
            <p:cNvPr id="12" name="Freeform 11"/>
            <p:cNvSpPr/>
            <p:nvPr userDrawn="1"/>
          </p:nvSpPr>
          <p:spPr>
            <a:xfrm flipH="1" flipV="1">
              <a:off x="-36170" y="-48064"/>
              <a:ext cx="27549169" cy="1655589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13" name="Freeform 12"/>
            <p:cNvSpPr/>
            <p:nvPr userDrawn="1"/>
          </p:nvSpPr>
          <p:spPr>
            <a:xfrm>
              <a:off x="-81002" y="-57150"/>
              <a:ext cx="27594003" cy="16573500"/>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14" name="Text Box 14"/>
            <p:cNvSpPr txBox="1">
              <a:spLocks noChangeArrowheads="1"/>
            </p:cNvSpPr>
            <p:nvPr userDrawn="1"/>
          </p:nvSpPr>
          <p:spPr bwMode="auto">
            <a:xfrm>
              <a:off x="918368" y="15962954"/>
              <a:ext cx="1571625" cy="211282"/>
            </a:xfrm>
            <a:prstGeom prst="rect">
              <a:avLst/>
            </a:prstGeom>
            <a:noFill/>
            <a:ln w="9525">
              <a:noFill/>
              <a:miter lim="800000"/>
            </a:ln>
            <a:effectLst/>
          </p:spPr>
          <p:txBody>
            <a:bodyPr lIns="52150" tIns="26070" rIns="52150" bIns="26070">
              <a:spAutoFit/>
            </a:bodyPr>
            <a:lstStyle/>
            <a:p>
              <a:pPr eaLnBrk="0" hangingPunct="0">
                <a:lnSpc>
                  <a:spcPct val="65000"/>
                </a:lnSpc>
                <a:spcBef>
                  <a:spcPct val="50000"/>
                </a:spcBef>
                <a:defRPr/>
              </a:pPr>
              <a:r>
                <a:rPr lang="en-US" sz="425" b="1" dirty="0">
                  <a:solidFill>
                    <a:schemeClr val="bg1">
                      <a:lumMod val="75000"/>
                    </a:schemeClr>
                  </a:solidFill>
                  <a:latin typeface="Arial" panose="020B0604020202020204" pitchFamily="34"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panose="020B0604020202020204" pitchFamily="34" charset="0"/>
                </a:rPr>
                <a:t>www.PosterPresentations.com</a:t>
              </a:r>
            </a:p>
          </p:txBody>
        </p:sp>
      </p:grpSp>
      <p:graphicFrame>
        <p:nvGraphicFramePr>
          <p:cNvPr id="16" name="Table 15"/>
          <p:cNvGraphicFramePr>
            <a:graphicFrameLocks noGrp="1"/>
          </p:cNvGraphicFramePr>
          <p:nvPr userDrawn="1"/>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485" rtl="0" eaLnBrk="1" fontAlgn="auto" latinLnBrk="0" hangingPunct="1">
                        <a:lnSpc>
                          <a:spcPct val="100000"/>
                        </a:lnSpc>
                        <a:spcBef>
                          <a:spcPts val="0"/>
                        </a:spcBef>
                        <a:spcAft>
                          <a:spcPts val="0"/>
                        </a:spcAft>
                        <a:buClrTx/>
                        <a:buSzTx/>
                        <a:buFontTx/>
                        <a:buNone/>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anose="020B0603020202020204" pitchFamily="34" charset="0"/>
                        </a:rPr>
                        <a:t>(THIS SIDEBAR WILL NOT PRINT)</a:t>
                      </a:r>
                      <a:endParaRPr lang="en-US" sz="1900" b="1" spc="600" dirty="0">
                        <a:solidFill>
                          <a:schemeClr val="bg1"/>
                        </a:solidFill>
                        <a:latin typeface="Trebuchet MS" panose="020B0603020202020204" pitchFamily="34" charset="0"/>
                      </a:endParaRPr>
                    </a:p>
                  </a:txBody>
                  <a:tcPr marL="71080" marR="71080" marT="35540" marB="35540">
                    <a:solidFill>
                      <a:srgbClr val="FFC000"/>
                    </a:solidFill>
                  </a:tcPr>
                </a:tc>
                <a:tc hMerge="1">
                  <a:txBody>
                    <a:bodyPr/>
                    <a:lstStyle/>
                    <a:p>
                      <a:endParaRPr lang="zh-CN"/>
                    </a:p>
                  </a:txBody>
                  <a:tcPr/>
                </a:tc>
                <a:extLst>
                  <a:ext uri="{0D108BD9-81ED-4DB2-BD59-A6C34878D82A}">
                    <a16:rowId xmlns:a16="http://schemas.microsoft.com/office/drawing/2014/main" val="10000"/>
                  </a:ext>
                </a:extLst>
              </a:tr>
              <a:tr h="2116496">
                <a:tc gridSpan="2">
                  <a:txBody>
                    <a:bodyPr/>
                    <a:lstStyle/>
                    <a:p>
                      <a:pPr defTabSz="3765550"/>
                      <a:r>
                        <a:rPr lang="en-US" sz="1000" i="0" dirty="0">
                          <a:solidFill>
                            <a:srgbClr val="D9D9D9"/>
                          </a:solidFill>
                          <a:latin typeface="Arial" panose="020B0604020202020204"/>
                          <a:cs typeface="Arial" panose="020B0604020202020204"/>
                        </a:rPr>
                        <a:t>This PowerPoint template produces a </a:t>
                      </a:r>
                      <a:r>
                        <a:rPr lang="en-US" sz="1200" i="0" dirty="0">
                          <a:solidFill>
                            <a:srgbClr val="FFC000"/>
                          </a:solidFill>
                          <a:latin typeface="Arial" panose="020B0604020202020204"/>
                          <a:cs typeface="Arial" panose="020B0604020202020204"/>
                        </a:rPr>
                        <a:t>wide screen size (16:9 Ratio) virtual </a:t>
                      </a:r>
                      <a:r>
                        <a:rPr lang="en-US" sz="1000" i="0" dirty="0">
                          <a:solidFill>
                            <a:srgbClr val="D9D9D9"/>
                          </a:solidFill>
                          <a:latin typeface="Arial" panose="020B0604020202020204"/>
                          <a:cs typeface="Arial" panose="020B0604020202020204"/>
                        </a:rPr>
                        <a:t>presentation poster. You can use it to create your research poster by placing your title, subtitle, text, tables, charts and photos. </a:t>
                      </a:r>
                    </a:p>
                    <a:p>
                      <a:pPr defTabSz="3765550"/>
                      <a:endParaRPr lang="en-US" sz="1000" i="0" dirty="0">
                        <a:solidFill>
                          <a:srgbClr val="D9D9D9"/>
                        </a:solidFill>
                        <a:latin typeface="Arial" panose="020B0604020202020204"/>
                        <a:cs typeface="Arial" panose="020B0604020202020204"/>
                      </a:endParaRPr>
                    </a:p>
                    <a:p>
                      <a:pPr defTabSz="3765550"/>
                      <a:r>
                        <a:rPr lang="en-US" sz="1000" i="0" dirty="0">
                          <a:solidFill>
                            <a:srgbClr val="D9D9D9"/>
                          </a:solidFill>
                          <a:latin typeface="Arial" panose="020B0604020202020204"/>
                          <a:cs typeface="Arial" panose="020B0604020202020204"/>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panose="020B0604020202020204"/>
                          <a:cs typeface="Arial" panose="020B0604020202020204"/>
                        </a:rPr>
                        <a:t>PosterPresentations.com</a:t>
                      </a:r>
                      <a:r>
                        <a:rPr lang="en-US" sz="1000" i="0" dirty="0">
                          <a:solidFill>
                            <a:srgbClr val="D9D9D9"/>
                          </a:solidFill>
                          <a:latin typeface="Arial" panose="020B0604020202020204"/>
                          <a:cs typeface="Arial" panose="020B0604020202020204"/>
                        </a:rPr>
                        <a:t> and click on the  </a:t>
                      </a:r>
                      <a:r>
                        <a:rPr lang="en-US" sz="1000" i="0" dirty="0">
                          <a:solidFill>
                            <a:srgbClr val="FFC000"/>
                          </a:solidFill>
                          <a:latin typeface="Arial" panose="020B0604020202020204"/>
                          <a:cs typeface="Arial" panose="020B0604020202020204"/>
                        </a:rPr>
                        <a:t>HELP DESK</a:t>
                      </a:r>
                      <a:r>
                        <a:rPr lang="en-US" sz="1000" i="0" baseline="0" dirty="0">
                          <a:solidFill>
                            <a:srgbClr val="D9D9D9"/>
                          </a:solidFill>
                          <a:latin typeface="Arial" panose="020B0604020202020204"/>
                          <a:cs typeface="Arial" panose="020B0604020202020204"/>
                        </a:rPr>
                        <a:t> </a:t>
                      </a:r>
                      <a:r>
                        <a:rPr lang="en-US" sz="1000" i="0" dirty="0">
                          <a:solidFill>
                            <a:srgbClr val="D9D9D9"/>
                          </a:solidFill>
                          <a:latin typeface="Arial" panose="020B0604020202020204"/>
                          <a:cs typeface="Arial" panose="020B0604020202020204"/>
                        </a:rPr>
                        <a:t>tab.</a:t>
                      </a:r>
                    </a:p>
                    <a:p>
                      <a:pPr defTabSz="3765550"/>
                      <a:endParaRPr lang="en-US" sz="1000" i="0" dirty="0">
                        <a:solidFill>
                          <a:srgbClr val="D9D9D9"/>
                        </a:solidFill>
                        <a:latin typeface="Arial" panose="020B0604020202020204"/>
                        <a:cs typeface="Arial" panose="020B0604020202020204"/>
                      </a:endParaRPr>
                    </a:p>
                    <a:p>
                      <a:pPr defTabSz="3765550"/>
                      <a:r>
                        <a:rPr lang="en-US" sz="1000" i="0" dirty="0">
                          <a:solidFill>
                            <a:srgbClr val="D9D9D9"/>
                          </a:solidFill>
                          <a:latin typeface="Arial" panose="020B0604020202020204"/>
                          <a:cs typeface="Arial" panose="020B0604020202020204"/>
                        </a:rPr>
                        <a:t>To print your poster using our same-day professional printing service, go online to </a:t>
                      </a:r>
                      <a:r>
                        <a:rPr lang="en-US" sz="1000" i="0" dirty="0" err="1">
                          <a:solidFill>
                            <a:srgbClr val="FFC000"/>
                          </a:solidFill>
                          <a:latin typeface="Arial" panose="020B0604020202020204"/>
                          <a:cs typeface="Arial" panose="020B0604020202020204"/>
                        </a:rPr>
                        <a:t>PosterPresentations.com</a:t>
                      </a:r>
                      <a:r>
                        <a:rPr lang="en-US" sz="1000" i="0" dirty="0">
                          <a:solidFill>
                            <a:srgbClr val="D9D9D9"/>
                          </a:solidFill>
                          <a:latin typeface="Arial" panose="020B0604020202020204"/>
                          <a:cs typeface="Arial" panose="020B0604020202020204"/>
                        </a:rPr>
                        <a:t> and click on "</a:t>
                      </a:r>
                      <a:r>
                        <a:rPr lang="en-US" sz="1000" i="0" dirty="0">
                          <a:solidFill>
                            <a:srgbClr val="FFC000"/>
                          </a:solidFill>
                          <a:latin typeface="Arial" panose="020B0604020202020204"/>
                          <a:cs typeface="Arial" panose="020B0604020202020204"/>
                        </a:rPr>
                        <a:t>Order your poster</a:t>
                      </a:r>
                      <a:r>
                        <a:rPr lang="en-US" sz="1000" i="0" dirty="0">
                          <a:solidFill>
                            <a:srgbClr val="D9D9D9"/>
                          </a:solidFill>
                          <a:latin typeface="Arial" panose="020B0604020202020204"/>
                          <a:cs typeface="Arial" panose="020B0604020202020204"/>
                        </a:rPr>
                        <a:t>".</a:t>
                      </a:r>
                      <a:endParaRPr lang="en-US" sz="1000" b="1" dirty="0">
                        <a:solidFill>
                          <a:srgbClr val="D9D9D9"/>
                        </a:solidFill>
                        <a:latin typeface="Arial" panose="020B0604020202020204"/>
                        <a:cs typeface="Arial" panose="020B0604020202020204"/>
                      </a:endParaRPr>
                    </a:p>
                  </a:txBody>
                  <a:tcPr marL="71080" marR="71080" marT="35540" marB="35540">
                    <a:solidFill>
                      <a:srgbClr val="010101"/>
                    </a:solidFill>
                  </a:tcPr>
                </a:tc>
                <a:tc hMerge="1">
                  <a:txBody>
                    <a:bodyPr/>
                    <a:lstStyle/>
                    <a:p>
                      <a:endParaRPr lang="zh-CN"/>
                    </a:p>
                  </a:txBody>
                  <a:tcPr>
                    <a:solidFill>
                      <a:schemeClr val="tx1">
                        <a:lumMod val="95000"/>
                        <a:lumOff val="5000"/>
                      </a:schemeClr>
                    </a:solidFill>
                  </a:tcPr>
                </a:tc>
                <a:extLst>
                  <a:ext uri="{0D108BD9-81ED-4DB2-BD59-A6C34878D82A}">
                    <a16:rowId xmlns:a16="http://schemas.microsoft.com/office/drawing/2014/main" val="10001"/>
                  </a:ext>
                </a:extLst>
              </a:tr>
              <a:tr h="2300540">
                <a:tc>
                  <a:txBody>
                    <a:bodyPr/>
                    <a:lstStyle/>
                    <a:p>
                      <a:pPr algn="ctr"/>
                      <a:endParaRPr lang="en-US" sz="1200" dirty="0">
                        <a:solidFill>
                          <a:srgbClr val="1F3A4E"/>
                        </a:solidFill>
                      </a:endParaRPr>
                    </a:p>
                    <a:p>
                      <a:pPr marL="0" marR="0" indent="0" algn="ctr" defTabSz="5015865" rtl="0" eaLnBrk="1" fontAlgn="auto" latinLnBrk="0" hangingPunct="1">
                        <a:lnSpc>
                          <a:spcPct val="100000"/>
                        </a:lnSpc>
                        <a:spcBef>
                          <a:spcPts val="0"/>
                        </a:spcBef>
                        <a:spcAft>
                          <a:spcPts val="0"/>
                        </a:spcAft>
                        <a:buClrTx/>
                        <a:buSzTx/>
                        <a:buFontTx/>
                        <a:buNone/>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485" rtl="0" eaLnBrk="1" fontAlgn="auto" latinLnBrk="0" hangingPunct="1">
                        <a:lnSpc>
                          <a:spcPct val="100000"/>
                        </a:lnSpc>
                        <a:spcBef>
                          <a:spcPts val="0"/>
                        </a:spcBef>
                        <a:spcAft>
                          <a:spcPts val="0"/>
                        </a:spcAft>
                        <a:buClrTx/>
                        <a:buSzTx/>
                        <a:buFontTx/>
                        <a:buNone/>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485" rtl="0" eaLnBrk="1" fontAlgn="auto" latinLnBrk="0" hangingPunct="1">
                        <a:lnSpc>
                          <a:spcPct val="100000"/>
                        </a:lnSpc>
                        <a:spcBef>
                          <a:spcPts val="0"/>
                        </a:spcBef>
                        <a:spcAft>
                          <a:spcPts val="0"/>
                        </a:spcAft>
                        <a:buClrTx/>
                        <a:buSzTx/>
                        <a:buFontTx/>
                        <a:buNone/>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2"/>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3"/>
                  </a:ext>
                </a:extLst>
              </a:tr>
              <a:tr h="910736">
                <a:tc gridSpan="2">
                  <a:txBody>
                    <a:bodyPr/>
                    <a:lstStyle/>
                    <a:p>
                      <a:pPr marL="0" marR="0" lvl="0" indent="0" algn="l" defTabSz="4388485" rtl="0" eaLnBrk="1" fontAlgn="auto" latinLnBrk="0" hangingPunct="1">
                        <a:lnSpc>
                          <a:spcPct val="100000"/>
                        </a:lnSpc>
                        <a:spcBef>
                          <a:spcPts val="0"/>
                        </a:spcBef>
                        <a:spcAft>
                          <a:spcPts val="0"/>
                        </a:spcAft>
                        <a:buClrTx/>
                        <a:buSzTx/>
                        <a:buFontTx/>
                        <a:buNone/>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zh-CN"/>
                    </a:p>
                  </a:txBody>
                  <a:tcPr marL="182880" marT="137160">
                    <a:solidFill>
                      <a:schemeClr val="tx1">
                        <a:lumMod val="95000"/>
                        <a:lumOff val="5000"/>
                      </a:schemeClr>
                    </a:solidFill>
                  </a:tcPr>
                </a:tc>
                <a:extLst>
                  <a:ext uri="{0D108BD9-81ED-4DB2-BD59-A6C34878D82A}">
                    <a16:rowId xmlns:a16="http://schemas.microsoft.com/office/drawing/2014/main" val="10004"/>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5"/>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zh-CN"/>
                    </a:p>
                  </a:txBody>
                  <a:tcPr marL="182880" marT="137160">
                    <a:solidFill>
                      <a:srgbClr val="010101"/>
                    </a:solidFill>
                  </a:tcPr>
                </a:tc>
                <a:extLst>
                  <a:ext uri="{0D108BD9-81ED-4DB2-BD59-A6C34878D82A}">
                    <a16:rowId xmlns:a16="http://schemas.microsoft.com/office/drawing/2014/main" val="10006"/>
                  </a:ext>
                </a:extLst>
              </a:tr>
              <a:tr h="119628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a:ln>
                            <a:noFill/>
                          </a:ln>
                          <a:solidFill>
                            <a:srgbClr val="D9D9D9"/>
                          </a:solidFill>
                          <a:effectLst/>
                          <a:uLnTx/>
                          <a:uFillTx/>
                          <a:latin typeface="Arial" panose="020B0604020202020204"/>
                          <a:ea typeface="+mn-ea"/>
                          <a:cs typeface="Arial" panose="020B0604020202020204"/>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endParaRPr lang="zh-CN"/>
                    </a:p>
                  </a:txBody>
                  <a:tcPr/>
                </a:tc>
                <a:extLst>
                  <a:ext uri="{0D108BD9-81ED-4DB2-BD59-A6C34878D82A}">
                    <a16:rowId xmlns:a16="http://schemas.microsoft.com/office/drawing/2014/main" val="10007"/>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zh-CN"/>
                    </a:p>
                  </a:txBody>
                  <a:tcPr/>
                </a:tc>
                <a:extLst>
                  <a:ext uri="{0D108BD9-81ED-4DB2-BD59-A6C34878D82A}">
                    <a16:rowId xmlns:a16="http://schemas.microsoft.com/office/drawing/2014/main" val="10008"/>
                  </a:ext>
                </a:extLst>
              </a:tr>
              <a:tr h="64415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200" b="1" noProof="0" dirty="0">
                          <a:solidFill>
                            <a:srgbClr val="FFC000"/>
                          </a:solidFill>
                          <a:latin typeface="Arial" panose="020B0604020202020204"/>
                          <a:cs typeface="Arial" panose="020B0604020202020204"/>
                        </a:rPr>
                        <a:t>Quality check your graphics</a:t>
                      </a:r>
                    </a:p>
                    <a:p>
                      <a:pPr marL="0" marR="0" lvl="0" indent="0" algn="l" defTabSz="1518285" rtl="0" eaLnBrk="1" fontAlgn="auto" latinLnBrk="0" hangingPunct="1">
                        <a:lnSpc>
                          <a:spcPct val="100000"/>
                        </a:lnSpc>
                        <a:spcBef>
                          <a:spcPts val="0"/>
                        </a:spcBef>
                        <a:spcAft>
                          <a:spcPts val="0"/>
                        </a:spcAft>
                        <a:buClrTx/>
                        <a:buSzTx/>
                        <a:buFontTx/>
                        <a:buNone/>
                        <a:defRPr/>
                      </a:pPr>
                      <a:r>
                        <a:rPr lang="en-US" sz="1000" noProof="0" dirty="0">
                          <a:solidFill>
                            <a:srgbClr val="D9D9D9"/>
                          </a:solidFill>
                          <a:latin typeface="Arial" panose="020B0604020202020204"/>
                          <a:cs typeface="Arial" panose="020B0604020202020204"/>
                        </a:rPr>
                        <a:t>Zoom in and look at your images at 100%-200% magnification. If they look clear, they will print well. </a:t>
                      </a:r>
                    </a:p>
                  </a:txBody>
                  <a:tcPr marL="71080" marR="71080" marT="35540" marB="35540">
                    <a:solidFill>
                      <a:srgbClr val="010101"/>
                    </a:solidFill>
                  </a:tcPr>
                </a:tc>
                <a:tc hMerge="1">
                  <a:txBody>
                    <a:bodyPr/>
                    <a:lstStyle/>
                    <a:p>
                      <a:endParaRPr lang="zh-CN"/>
                    </a:p>
                  </a:txBody>
                  <a:tcPr>
                    <a:solidFill>
                      <a:schemeClr val="tx1">
                        <a:lumMod val="95000"/>
                        <a:lumOff val="5000"/>
                      </a:schemeClr>
                    </a:solidFill>
                  </a:tcPr>
                </a:tc>
                <a:extLst>
                  <a:ext uri="{0D108BD9-81ED-4DB2-BD59-A6C34878D82A}">
                    <a16:rowId xmlns:a16="http://schemas.microsoft.com/office/drawing/2014/main" val="10009"/>
                  </a:ext>
                </a:extLst>
              </a:tr>
              <a:tr h="1603624">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000" noProof="0" dirty="0">
                        <a:solidFill>
                          <a:schemeClr val="bg1"/>
                        </a:solidFill>
                        <a:latin typeface="Arial" panose="020B0604020202020204"/>
                        <a:cs typeface="Arial" panose="020B0604020202020204"/>
                      </a:endParaRPr>
                    </a:p>
                  </a:txBody>
                  <a:tcPr marL="71080" marR="71080" marT="35540" marB="35540">
                    <a:blipFill rotWithShape="1">
                      <a:blip r:embed="rId6"/>
                      <a:stretch>
                        <a:fillRect/>
                      </a:stretch>
                    </a:blipFill>
                  </a:tcPr>
                </a:tc>
                <a:tc hMerge="1">
                  <a:txBody>
                    <a:bodyPr/>
                    <a:lstStyle/>
                    <a:p>
                      <a:endParaRPr lang="zh-CN"/>
                    </a:p>
                  </a:txBody>
                  <a:tcPr/>
                </a:tc>
                <a:extLst>
                  <a:ext uri="{0D108BD9-81ED-4DB2-BD59-A6C34878D82A}">
                    <a16:rowId xmlns:a16="http://schemas.microsoft.com/office/drawing/2014/main" val="10010"/>
                  </a:ext>
                </a:extLst>
              </a:tr>
            </a:tbl>
          </a:graphicData>
        </a:graphic>
      </p:graphicFrame>
      <p:graphicFrame>
        <p:nvGraphicFramePr>
          <p:cNvPr id="17" name="Table 16"/>
          <p:cNvGraphicFramePr>
            <a:graphicFrameLocks noGrp="1"/>
          </p:cNvGraphicFramePr>
          <p:nvPr userDrawn="1"/>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20001"/>
                    </a:ext>
                  </a:extLst>
                </a:gridCol>
                <a:gridCol w="2844405">
                  <a:extLst>
                    <a:ext uri="{9D8B030D-6E8A-4147-A177-3AD203B41FA5}">
                      <a16:colId xmlns:a16="http://schemas.microsoft.com/office/drawing/2014/main" val="20002"/>
                    </a:ext>
                  </a:extLst>
                </a:gridCol>
              </a:tblGrid>
              <a:tr h="646893">
                <a:tc gridSpan="3">
                  <a:txBody>
                    <a:bodyPr/>
                    <a:lstStyle/>
                    <a:p>
                      <a:pPr marL="0" marR="0" indent="0" algn="ctr" defTabSz="4388485" rtl="0" eaLnBrk="1" fontAlgn="auto" latinLnBrk="0" hangingPunct="1">
                        <a:lnSpc>
                          <a:spcPct val="100000"/>
                        </a:lnSpc>
                        <a:spcBef>
                          <a:spcPts val="0"/>
                        </a:spcBef>
                        <a:spcAft>
                          <a:spcPts val="0"/>
                        </a:spcAft>
                        <a:buClrTx/>
                        <a:buSzTx/>
                        <a:buFontTx/>
                        <a:buNone/>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anose="020B0603020202020204" pitchFamily="34" charset="0"/>
                        </a:rPr>
                        <a:t>(THIS SIDEBAR WILL NOT PRINT)</a:t>
                      </a:r>
                      <a:endParaRPr lang="en-US" sz="2100" b="1" spc="600" dirty="0">
                        <a:solidFill>
                          <a:schemeClr val="bg1"/>
                        </a:solidFill>
                        <a:latin typeface="Trebuchet MS" panose="020B0603020202020204" pitchFamily="34" charset="0"/>
                      </a:endParaRPr>
                    </a:p>
                  </a:txBody>
                  <a:tcPr marL="95264" marR="95264" marT="47632" marB="47632">
                    <a:solidFill>
                      <a:srgbClr val="FFC000"/>
                    </a:solidFill>
                  </a:tcPr>
                </a:tc>
                <a:tc hMerge="1">
                  <a:txBody>
                    <a:bodyPr/>
                    <a:lstStyle/>
                    <a:p>
                      <a:endParaRPr lang="zh-CN"/>
                    </a:p>
                  </a:txBody>
                  <a:tcPr/>
                </a:tc>
                <a:tc hMerge="1">
                  <a:txBody>
                    <a:bodyPr/>
                    <a:lstStyle/>
                    <a:p>
                      <a:endParaRPr lang="zh-CN"/>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zh-CN"/>
                    </a:p>
                  </a:txBody>
                  <a:tcPr marL="182880" marT="137160">
                    <a:blipFill rotWithShape="1">
                      <a:blip r:embed="rId8"/>
                      <a:stretch>
                        <a:fillRect/>
                      </a:stretch>
                    </a:blipFill>
                  </a:tcPr>
                </a:tc>
                <a:tc hMerge="1">
                  <a:txBody>
                    <a:bodyPr/>
                    <a:lstStyle/>
                    <a:p>
                      <a:endParaRPr lang="zh-CN"/>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4915" rtl="0" eaLnBrk="1" fontAlgn="auto" latinLnBrk="0" hangingPunct="1">
                        <a:lnSpc>
                          <a:spcPct val="100000"/>
                        </a:lnSpc>
                        <a:spcBef>
                          <a:spcPts val="0"/>
                        </a:spcBef>
                        <a:spcAft>
                          <a:spcPts val="0"/>
                        </a:spcAft>
                        <a:buClrTx/>
                        <a:buSzTx/>
                        <a:buFontTx/>
                        <a:buNone/>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zh-CN"/>
                    </a:p>
                  </a:txBody>
                  <a:tcPr marL="182880" marT="137160">
                    <a:blipFill rotWithShape="1">
                      <a:blip r:embed="rId9"/>
                      <a:stretch>
                        <a:fillRect/>
                      </a:stretch>
                    </a:blipFill>
                  </a:tcPr>
                </a:tc>
                <a:tc hMerge="1">
                  <a:txBody>
                    <a:bodyPr/>
                    <a:lstStyle/>
                    <a:p>
                      <a:endParaRPr lang="zh-CN"/>
                    </a:p>
                  </a:txBody>
                  <a:tcPr marL="190527" marR="95264" marT="142896" marB="47632">
                    <a:solidFill>
                      <a:schemeClr val="tx1"/>
                    </a:solidFill>
                  </a:tcPr>
                </a:tc>
                <a:extLst>
                  <a:ext uri="{0D108BD9-81ED-4DB2-BD59-A6C34878D82A}">
                    <a16:rowId xmlns:a16="http://schemas.microsoft.com/office/drawing/2014/main" val="10002"/>
                  </a:ext>
                </a:extLst>
              </a:tr>
              <a:tr h="158722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zh-CN"/>
                    </a:p>
                  </a:txBody>
                  <a:tcPr marL="95264" marR="95264" marT="47632" marB="47632">
                    <a:solidFill>
                      <a:srgbClr val="010101"/>
                    </a:solidFill>
                  </a:tcPr>
                </a:tc>
                <a:tc row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3"/>
                  </a:ext>
                </a:extLst>
              </a:tr>
              <a:tr h="1653209">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285" rtl="0" eaLnBrk="1" fontAlgn="auto" latinLnBrk="0" hangingPunct="1">
                        <a:lnSpc>
                          <a:spcPct val="100000"/>
                        </a:lnSpc>
                        <a:spcBef>
                          <a:spcPts val="0"/>
                        </a:spcBef>
                        <a:spcAft>
                          <a:spcPts val="0"/>
                        </a:spcAft>
                        <a:buClrTx/>
                        <a:buSzTx/>
                        <a:buFontTx/>
                        <a:buNone/>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285" rtl="0" eaLnBrk="1" fontAlgn="auto" latinLnBrk="0" hangingPunct="1">
                        <a:lnSpc>
                          <a:spcPct val="100000"/>
                        </a:lnSpc>
                        <a:spcBef>
                          <a:spcPts val="0"/>
                        </a:spcBef>
                        <a:spcAft>
                          <a:spcPts val="0"/>
                        </a:spcAft>
                        <a:buClrTx/>
                        <a:buSzTx/>
                        <a:buFontTx/>
                        <a:buNone/>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zh-CN"/>
                    </a:p>
                  </a:txBody>
                  <a:tcPr/>
                </a:tc>
                <a:tc vMerge="1">
                  <a:txBody>
                    <a:bodyPr/>
                    <a:lstStyle/>
                    <a:p>
                      <a:endParaRPr lang="zh-CN"/>
                    </a:p>
                  </a:txBody>
                  <a:tcPr/>
                </a:tc>
                <a:extLst>
                  <a:ext uri="{0D108BD9-81ED-4DB2-BD59-A6C34878D82A}">
                    <a16:rowId xmlns:a16="http://schemas.microsoft.com/office/drawing/2014/main" val="10004"/>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endParaRPr lang="zh-CN"/>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5"/>
                  </a:ext>
                </a:extLst>
              </a:tr>
              <a:tr h="880793">
                <a:tc gridSpan="3">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500" b="1" noProof="0" dirty="0">
                          <a:solidFill>
                            <a:srgbClr val="FFC000"/>
                          </a:solidFill>
                          <a:latin typeface="Arial" panose="020B0604020202020204"/>
                          <a:cs typeface="Arial" panose="020B0604020202020204"/>
                        </a:rPr>
                        <a:t>How to present your poster</a:t>
                      </a:r>
                    </a:p>
                    <a:p>
                      <a:pPr marL="0" marR="0" lvl="0" indent="0" algn="l" defTabSz="114300" rtl="0" eaLnBrk="1" fontAlgn="auto" latinLnBrk="0" hangingPunct="1">
                        <a:lnSpc>
                          <a:spcPct val="100000"/>
                        </a:lnSpc>
                        <a:spcBef>
                          <a:spcPts val="0"/>
                        </a:spcBef>
                        <a:spcAft>
                          <a:spcPts val="0"/>
                        </a:spcAft>
                        <a:buClrTx/>
                        <a:buSzTx/>
                        <a:buFontTx/>
                        <a:buNone/>
                        <a:defRPr/>
                      </a:pPr>
                      <a:r>
                        <a:rPr lang="en-US" sz="1300" noProof="0" dirty="0">
                          <a:solidFill>
                            <a:srgbClr val="D9D9D9"/>
                          </a:solidFill>
                          <a:latin typeface="Arial" panose="020B0604020202020204"/>
                          <a:cs typeface="Arial" panose="020B0604020202020204"/>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defRPr/>
                      </a:pPr>
                      <a:endParaRPr lang="en-US" sz="1300" noProof="0" dirty="0">
                        <a:solidFill>
                          <a:srgbClr val="D9D9D9"/>
                        </a:solidFill>
                        <a:latin typeface="Arial" panose="020B0604020202020204"/>
                        <a:cs typeface="Arial" panose="020B0604020202020204"/>
                      </a:endParaRPr>
                    </a:p>
                  </a:txBody>
                  <a:tcPr marL="95264" marR="95264" marT="47632" marB="47632">
                    <a:solidFill>
                      <a:srgbClr val="010101"/>
                    </a:solidFill>
                  </a:tcPr>
                </a:tc>
                <a:tc hMerge="1">
                  <a:txBody>
                    <a:bodyPr/>
                    <a:lstStyle/>
                    <a:p>
                      <a:endParaRPr lang="zh-CN"/>
                    </a:p>
                  </a:txBody>
                  <a:tcPr/>
                </a:tc>
                <a:tc hMerge="1">
                  <a:txBody>
                    <a:bodyPr/>
                    <a:lstStyle/>
                    <a:p>
                      <a:endParaRPr lang="zh-CN"/>
                    </a:p>
                  </a:txBody>
                  <a:tcPr marL="95264" marR="95264" marT="47632" marB="47632">
                    <a:solidFill>
                      <a:srgbClr val="010101"/>
                    </a:solidFill>
                  </a:tcPr>
                </a:tc>
                <a:extLst>
                  <a:ext uri="{0D108BD9-81ED-4DB2-BD59-A6C34878D82A}">
                    <a16:rowId xmlns:a16="http://schemas.microsoft.com/office/drawing/2014/main" val="10006"/>
                  </a:ext>
                </a:extLst>
              </a:tr>
              <a:tr h="4224920">
                <a:tc gridSpan="3">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600" b="1" noProof="0" dirty="0">
                          <a:solidFill>
                            <a:srgbClr val="FFC000"/>
                          </a:solidFill>
                          <a:latin typeface="Arial" panose="020B0604020202020204"/>
                          <a:cs typeface="Arial" panose="020B0604020202020204"/>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defRPr/>
                      </a:pPr>
                      <a:r>
                        <a:rPr lang="en-US" sz="1400" b="1" noProof="0" dirty="0">
                          <a:solidFill>
                            <a:srgbClr val="D9D9D9"/>
                          </a:solidFill>
                          <a:latin typeface="Arial" panose="020B0604020202020204"/>
                          <a:cs typeface="Arial" panose="020B0604020202020204"/>
                        </a:rPr>
                        <a:t>Submit your poster and add it to the Research Poster Virtual Library.</a:t>
                      </a:r>
                      <a:br>
                        <a:rPr lang="en-US" sz="1400" b="1" noProof="0" dirty="0">
                          <a:solidFill>
                            <a:srgbClr val="D9D9D9"/>
                          </a:solidFill>
                          <a:latin typeface="Arial" panose="020B0604020202020204"/>
                          <a:cs typeface="Arial" panose="020B0604020202020204"/>
                        </a:rPr>
                      </a:br>
                      <a:br>
                        <a:rPr lang="en-US" sz="1400" b="1" noProof="0" dirty="0">
                          <a:solidFill>
                            <a:srgbClr val="D9D9D9"/>
                          </a:solidFill>
                          <a:latin typeface="Arial" panose="020B0604020202020204"/>
                          <a:cs typeface="Arial" panose="020B0604020202020204"/>
                        </a:rPr>
                      </a:br>
                      <a:r>
                        <a:rPr lang="en-US" sz="1400" b="1" noProof="0" dirty="0">
                          <a:solidFill>
                            <a:schemeClr val="accent4"/>
                          </a:solidFill>
                          <a:latin typeface="Arial" panose="020B0604020202020204"/>
                          <a:cs typeface="Arial" panose="020B0604020202020204"/>
                        </a:rPr>
                        <a:t>Continuous</a:t>
                      </a:r>
                      <a:r>
                        <a:rPr lang="en-US" sz="1400" b="1" noProof="0" dirty="0">
                          <a:solidFill>
                            <a:srgbClr val="D9D9D9"/>
                          </a:solidFill>
                          <a:latin typeface="Arial" panose="020B0604020202020204"/>
                          <a:cs typeface="Arial" panose="020B0604020202020204"/>
                        </a:rPr>
                        <a:t> </a:t>
                      </a:r>
                      <a:r>
                        <a:rPr lang="en-US" sz="1400" b="1" noProof="0" dirty="0">
                          <a:solidFill>
                            <a:srgbClr val="FFC000"/>
                          </a:solidFill>
                          <a:latin typeface="Arial" panose="020B0604020202020204"/>
                          <a:cs typeface="Arial" panose="020B0604020202020204"/>
                        </a:rPr>
                        <a:t>global reach</a:t>
                      </a:r>
                    </a:p>
                    <a:p>
                      <a:pPr marL="0" marR="0" lvl="0" indent="0" algn="l" defTabSz="114300" rtl="0" eaLnBrk="1" fontAlgn="auto" latinLnBrk="0" hangingPunct="1">
                        <a:lnSpc>
                          <a:spcPct val="100000"/>
                        </a:lnSpc>
                        <a:spcBef>
                          <a:spcPts val="0"/>
                        </a:spcBef>
                        <a:spcAft>
                          <a:spcPts val="0"/>
                        </a:spcAft>
                        <a:buClrTx/>
                        <a:buSzTx/>
                        <a:buFontTx/>
                        <a:buNone/>
                        <a:defRPr/>
                      </a:pPr>
                      <a:r>
                        <a:rPr lang="en-US" sz="1400" b="0" noProof="0" dirty="0">
                          <a:solidFill>
                            <a:srgbClr val="D9D9D9"/>
                          </a:solidFill>
                          <a:latin typeface="Arial" panose="020B0604020202020204"/>
                          <a:cs typeface="Arial" panose="020B0604020202020204"/>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defRPr/>
                      </a:pPr>
                      <a:endParaRPr lang="en-US" sz="1400" b="1"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400" b="1" noProof="0" dirty="0">
                          <a:solidFill>
                            <a:srgbClr val="FFC000"/>
                          </a:solidFill>
                          <a:latin typeface="Arial" panose="020B0604020202020204"/>
                          <a:cs typeface="Arial" panose="020B0604020202020204"/>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defRPr/>
                      </a:pPr>
                      <a:r>
                        <a:rPr lang="en-US" sz="1400" b="0" noProof="0" dirty="0">
                          <a:solidFill>
                            <a:srgbClr val="D9D9D9"/>
                          </a:solidFill>
                          <a:latin typeface="Arial" panose="020B0604020202020204"/>
                          <a:cs typeface="Arial" panose="020B0604020202020204"/>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defRPr/>
                      </a:pPr>
                      <a:endParaRPr lang="en-US" sz="1400" b="1"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400" b="1" noProof="0" dirty="0">
                          <a:solidFill>
                            <a:srgbClr val="FFC000"/>
                          </a:solidFill>
                          <a:latin typeface="Arial" panose="020B0604020202020204"/>
                          <a:cs typeface="Arial" panose="020B0604020202020204"/>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defRPr/>
                      </a:pPr>
                      <a:r>
                        <a:rPr lang="en-US" sz="1400" b="0" noProof="0" dirty="0">
                          <a:solidFill>
                            <a:srgbClr val="D9D9D9"/>
                          </a:solidFill>
                          <a:latin typeface="Arial" panose="020B0604020202020204"/>
                          <a:cs typeface="Arial" panose="020B0604020202020204"/>
                        </a:rPr>
                        <a:t>Published posters can easily be presented at virtual conferences. Perfect solution for organizers of meetings and conferences.</a:t>
                      </a:r>
                      <a:br>
                        <a:rPr lang="en-US" sz="1400" b="1" noProof="0" dirty="0">
                          <a:solidFill>
                            <a:srgbClr val="D9D9D9"/>
                          </a:solidFill>
                          <a:latin typeface="Arial" panose="020B0604020202020204"/>
                          <a:cs typeface="Arial" panose="020B0604020202020204"/>
                        </a:rPr>
                      </a:br>
                      <a:endParaRPr lang="en-US" sz="1400" b="1"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600" b="1" noProof="0" dirty="0">
                          <a:solidFill>
                            <a:srgbClr val="FFC000"/>
                          </a:solidFill>
                          <a:latin typeface="Arial" panose="020B0604020202020204"/>
                          <a:cs typeface="Arial" panose="020B0604020202020204"/>
                          <a:hlinkClick r:id="rId11"/>
                        </a:rPr>
                        <a:t>https://www.PosterPresentations.com/</a:t>
                      </a:r>
                      <a:r>
                        <a:rPr lang="en-US" sz="1600" b="1" u="sng" noProof="0" dirty="0">
                          <a:solidFill>
                            <a:srgbClr val="FFC000"/>
                          </a:solidFill>
                          <a:latin typeface="Arial" panose="020B0604020202020204"/>
                          <a:cs typeface="Arial" panose="020B0604020202020204"/>
                          <a:hlinkClick r:id="rId11"/>
                        </a:rPr>
                        <a:t>research</a:t>
                      </a:r>
                      <a:endParaRPr lang="en-US" sz="1600" b="1" u="sng" noProof="0" dirty="0">
                        <a:solidFill>
                          <a:srgbClr val="FFC000"/>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1400" b="1" noProof="0" dirty="0">
                        <a:solidFill>
                          <a:srgbClr val="D9D9D9"/>
                        </a:solidFill>
                        <a:latin typeface="Arial" panose="020B0604020202020204"/>
                        <a:cs typeface="Arial" panose="020B0604020202020204"/>
                      </a:endParaRPr>
                    </a:p>
                  </a:txBody>
                  <a:tcPr marL="95264" marR="95264" marT="47632" marB="47632">
                    <a:solidFill>
                      <a:srgbClr val="003366"/>
                    </a:solidFill>
                  </a:tcPr>
                </a:tc>
                <a:tc hMerge="1">
                  <a:txBody>
                    <a:bodyPr/>
                    <a:lstStyle/>
                    <a:p>
                      <a:endParaRPr lang="zh-CN"/>
                    </a:p>
                  </a:txBody>
                  <a:tcPr/>
                </a:tc>
                <a:tc hMerge="1">
                  <a:txBody>
                    <a:bodyPr/>
                    <a:lstStyle/>
                    <a:p>
                      <a:endParaRPr lang="zh-CN"/>
                    </a:p>
                  </a:txBody>
                  <a:tcPr marL="95264" marR="95264" marT="47632" marB="47632">
                    <a:solidFill>
                      <a:schemeClr val="accent5">
                        <a:lumMod val="50000"/>
                      </a:schemeClr>
                    </a:solidFill>
                  </a:tcPr>
                </a:tc>
                <a:extLst>
                  <a:ext uri="{0D108BD9-81ED-4DB2-BD59-A6C34878D82A}">
                    <a16:rowId xmlns:a16="http://schemas.microsoft.com/office/drawing/2014/main" val="1000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zh-CN"/>
                    </a:p>
                  </a:txBody>
                  <a:tcPr/>
                </a:tc>
                <a:tc hMerge="1">
                  <a:txBody>
                    <a:bodyPr/>
                    <a:lstStyle/>
                    <a:p>
                      <a:endParaRPr lang="zh-CN"/>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panose="020B0604020202020204"/>
                          <a:cs typeface="Arial" panose="020B0604020202020204"/>
                        </a:rPr>
                        <a:t>© 2020</a:t>
                      </a:r>
                      <a:r>
                        <a:rPr lang="en-US" sz="1000" baseline="0" dirty="0">
                          <a:solidFill>
                            <a:schemeClr val="bg1">
                              <a:lumMod val="85000"/>
                            </a:schemeClr>
                          </a:solidFill>
                          <a:latin typeface="Arial" panose="020B0604020202020204"/>
                          <a:cs typeface="Arial" panose="020B0604020202020204"/>
                        </a:rPr>
                        <a:t> </a:t>
                      </a:r>
                      <a:r>
                        <a:rPr lang="en-US" sz="1000" dirty="0" err="1">
                          <a:solidFill>
                            <a:schemeClr val="bg1">
                              <a:lumMod val="85000"/>
                            </a:schemeClr>
                          </a:solidFill>
                          <a:latin typeface="Arial" panose="020B0604020202020204"/>
                          <a:cs typeface="Arial" panose="020B0604020202020204"/>
                        </a:rPr>
                        <a:t>PosterPresentations.com</a:t>
                      </a:r>
                      <a:br>
                        <a:rPr lang="en-US" sz="1000" dirty="0">
                          <a:solidFill>
                            <a:schemeClr val="bg1">
                              <a:lumMod val="85000"/>
                            </a:schemeClr>
                          </a:solidFill>
                          <a:latin typeface="Arial" panose="020B0604020202020204"/>
                          <a:cs typeface="Arial" panose="020B0604020202020204"/>
                        </a:rPr>
                      </a:br>
                      <a:r>
                        <a:rPr lang="en-US" sz="1000" dirty="0">
                          <a:solidFill>
                            <a:schemeClr val="bg1">
                              <a:lumMod val="85000"/>
                            </a:schemeClr>
                          </a:solidFill>
                          <a:latin typeface="Arial" panose="020B0604020202020204"/>
                          <a:cs typeface="Arial" panose="020B0604020202020204"/>
                        </a:rPr>
                        <a:t>2117 Fourth Street ,</a:t>
                      </a:r>
                      <a:r>
                        <a:rPr lang="en-US" sz="1000" baseline="0" dirty="0">
                          <a:solidFill>
                            <a:schemeClr val="bg1">
                              <a:lumMod val="85000"/>
                            </a:schemeClr>
                          </a:solidFill>
                          <a:latin typeface="Arial" panose="020B0604020202020204"/>
                          <a:cs typeface="Arial" panose="020B0604020202020204"/>
                        </a:rPr>
                        <a:t> STE C        </a:t>
                      </a:r>
                    </a:p>
                    <a:p>
                      <a:pPr>
                        <a:lnSpc>
                          <a:spcPct val="100000"/>
                        </a:lnSpc>
                      </a:pPr>
                      <a:r>
                        <a:rPr lang="en-US" sz="1000" baseline="0" dirty="0">
                          <a:solidFill>
                            <a:schemeClr val="bg1">
                              <a:lumMod val="85000"/>
                            </a:schemeClr>
                          </a:solidFill>
                          <a:latin typeface="Arial" panose="020B0604020202020204"/>
                          <a:cs typeface="Arial" panose="020B0604020202020204"/>
                        </a:rPr>
                        <a:t>Berkeley CA 94710 USA</a:t>
                      </a:r>
                      <a:endParaRPr lang="en-US" sz="1000" dirty="0">
                        <a:solidFill>
                          <a:schemeClr val="bg1">
                            <a:lumMod val="85000"/>
                          </a:schemeClr>
                        </a:solidFill>
                        <a:latin typeface="Arial" panose="020B0604020202020204"/>
                        <a:cs typeface="Arial" panose="020B0604020202020204"/>
                      </a:endParaRPr>
                    </a:p>
                  </a:txBody>
                  <a:tcPr marL="106881" marR="53440" marT="70140" marB="23380">
                    <a:solidFill>
                      <a:srgbClr val="010101"/>
                    </a:solidFill>
                  </a:tcPr>
                </a:tc>
                <a:tc gridSpan="2">
                  <a:txBody>
                    <a:bodyPr/>
                    <a:lstStyle/>
                    <a:p>
                      <a:pPr marL="0" marR="0" indent="0" algn="l" defTabSz="4388485" rtl="0" eaLnBrk="1" fontAlgn="auto" latinLnBrk="0" hangingPunct="1">
                        <a:lnSpc>
                          <a:spcPct val="100000"/>
                        </a:lnSpc>
                        <a:spcBef>
                          <a:spcPts val="0"/>
                        </a:spcBef>
                        <a:spcAft>
                          <a:spcPts val="0"/>
                        </a:spcAft>
                        <a:buClrTx/>
                        <a:buSzTx/>
                        <a:buFontTx/>
                        <a:buNone/>
                        <a:defRPr/>
                      </a:pPr>
                      <a:r>
                        <a:rPr lang="en-US" sz="1300" b="1" dirty="0">
                          <a:solidFill>
                            <a:srgbClr val="D0D0D0"/>
                          </a:solidFill>
                          <a:latin typeface="Arial" panose="020B0604020202020204"/>
                          <a:cs typeface="Arial" panose="020B0604020202020204"/>
                        </a:rPr>
                        <a:t>For poster-making tutorials</a:t>
                      </a:r>
                      <a:r>
                        <a:rPr lang="en-US" sz="1300" b="1" baseline="0" dirty="0">
                          <a:solidFill>
                            <a:srgbClr val="D0D0D0"/>
                          </a:solidFill>
                          <a:latin typeface="Arial" panose="020B0604020202020204"/>
                          <a:cs typeface="Arial" panose="020B0604020202020204"/>
                        </a:rPr>
                        <a:t> visit:</a:t>
                      </a:r>
                    </a:p>
                    <a:p>
                      <a:pPr marL="0" marR="0" indent="0" algn="l" defTabSz="4388485" rtl="0" eaLnBrk="1" fontAlgn="auto" latinLnBrk="0" hangingPunct="1">
                        <a:lnSpc>
                          <a:spcPct val="100000"/>
                        </a:lnSpc>
                        <a:spcBef>
                          <a:spcPts val="0"/>
                        </a:spcBef>
                        <a:spcAft>
                          <a:spcPts val="0"/>
                        </a:spcAft>
                        <a:buClrTx/>
                        <a:buSzTx/>
                        <a:buFontTx/>
                        <a:buNone/>
                        <a:defRPr/>
                      </a:pPr>
                      <a:r>
                        <a:rPr lang="en-US" sz="900" b="1" dirty="0">
                          <a:solidFill>
                            <a:srgbClr val="FFC000"/>
                          </a:solidFill>
                          <a:latin typeface="Arial" panose="020B0604020202020204"/>
                          <a:cs typeface="Arial" panose="020B0604020202020204"/>
                        </a:rPr>
                        <a:t>https://</a:t>
                      </a:r>
                      <a:r>
                        <a:rPr lang="en-US" sz="900" b="1" dirty="0" err="1">
                          <a:solidFill>
                            <a:srgbClr val="FFC000"/>
                          </a:solidFill>
                          <a:latin typeface="Arial" panose="020B0604020202020204"/>
                          <a:cs typeface="Arial" panose="020B0604020202020204"/>
                        </a:rPr>
                        <a:t>www.posterpresentations.com</a:t>
                      </a:r>
                      <a:r>
                        <a:rPr lang="en-US" sz="900" b="1" dirty="0">
                          <a:solidFill>
                            <a:srgbClr val="FFC000"/>
                          </a:solidFill>
                          <a:latin typeface="Arial" panose="020B0604020202020204"/>
                          <a:cs typeface="Arial" panose="020B0604020202020204"/>
                        </a:rPr>
                        <a:t>/</a:t>
                      </a:r>
                      <a:r>
                        <a:rPr lang="en-US" sz="900" b="1" dirty="0" err="1">
                          <a:solidFill>
                            <a:srgbClr val="FFC000"/>
                          </a:solidFill>
                          <a:latin typeface="Arial" panose="020B0604020202020204"/>
                          <a:cs typeface="Arial" panose="020B0604020202020204"/>
                        </a:rPr>
                        <a:t>helpdesk.html</a:t>
                      </a:r>
                      <a:endParaRPr lang="en-US" sz="900" dirty="0">
                        <a:solidFill>
                          <a:schemeClr val="bg1">
                            <a:lumMod val="85000"/>
                          </a:schemeClr>
                        </a:solidFill>
                        <a:latin typeface="Arial" panose="020B0604020202020204"/>
                        <a:cs typeface="Arial" panose="020B0604020202020204"/>
                      </a:endParaRPr>
                    </a:p>
                  </a:txBody>
                  <a:tcPr marL="95264" marR="95264" marT="47632" marB="47632">
                    <a:solidFill>
                      <a:srgbClr val="010101"/>
                    </a:solidFill>
                  </a:tcPr>
                </a:tc>
                <a:tc hMerge="1">
                  <a:txBody>
                    <a:bodyPr/>
                    <a:lstStyle/>
                    <a:p>
                      <a:endParaRPr lang="zh-CN"/>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3" r:id="rId1"/>
  </p:sldLayoutIdLst>
  <p:txStyles>
    <p:titleStyle>
      <a:lvl1pPr algn="ctr" defTabSz="2674620" rtl="0" eaLnBrk="1" latinLnBrk="0" hangingPunct="1">
        <a:spcBef>
          <a:spcPct val="0"/>
        </a:spcBef>
        <a:buNone/>
        <a:defRPr sz="5335" kern="1200">
          <a:solidFill>
            <a:schemeClr val="bg1"/>
          </a:solidFill>
          <a:latin typeface="Trebuchet MS" panose="020B0603020202020204" pitchFamily="34" charset="0"/>
          <a:ea typeface="+mj-ea"/>
          <a:cs typeface="+mj-cs"/>
        </a:defRPr>
      </a:lvl1pPr>
    </p:titleStyle>
    <p:bodyStyle>
      <a:lvl1pPr marL="1003300" indent="-1003300" algn="l" defTabSz="2674620" rtl="0" eaLnBrk="1" latinLnBrk="0" hangingPunct="1">
        <a:spcBef>
          <a:spcPct val="20000"/>
        </a:spcBef>
        <a:buFont typeface="Arial" panose="020B0604020202020204" pitchFamily="34" charset="0"/>
        <a:buChar char="•"/>
        <a:defRPr sz="9385" kern="1200">
          <a:solidFill>
            <a:schemeClr val="tx1"/>
          </a:solidFill>
          <a:latin typeface="+mn-lt"/>
          <a:ea typeface="+mn-ea"/>
          <a:cs typeface="+mn-cs"/>
        </a:defRPr>
      </a:lvl1pPr>
      <a:lvl2pPr marL="2173605" indent="-836295" algn="l" defTabSz="2674620" rtl="0" eaLnBrk="1" latinLnBrk="0" hangingPunct="1">
        <a:spcBef>
          <a:spcPct val="20000"/>
        </a:spcBef>
        <a:buFont typeface="Arial" panose="020B0604020202020204" pitchFamily="34" charset="0"/>
        <a:buChar char="–"/>
        <a:defRPr sz="8215" kern="1200">
          <a:solidFill>
            <a:schemeClr val="tx1"/>
          </a:solidFill>
          <a:latin typeface="+mn-lt"/>
          <a:ea typeface="+mn-ea"/>
          <a:cs typeface="+mn-cs"/>
        </a:defRPr>
      </a:lvl2pPr>
      <a:lvl3pPr marL="3343910" indent="-668655" algn="l" defTabSz="2674620" rtl="0" eaLnBrk="1" latinLnBrk="0" hangingPunct="1">
        <a:spcBef>
          <a:spcPct val="20000"/>
        </a:spcBef>
        <a:buFont typeface="Arial" panose="020B0604020202020204" pitchFamily="34" charset="0"/>
        <a:buChar char="•"/>
        <a:defRPr sz="7040" kern="1200">
          <a:solidFill>
            <a:schemeClr val="tx1"/>
          </a:solidFill>
          <a:latin typeface="+mn-lt"/>
          <a:ea typeface="+mn-ea"/>
          <a:cs typeface="+mn-cs"/>
        </a:defRPr>
      </a:lvl3pPr>
      <a:lvl4pPr marL="468185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4pPr>
      <a:lvl5pPr marL="601916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5pPr>
      <a:lvl6pPr marL="7357110"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p:bodyStyle>
    <p:otherStyle>
      <a:defPPr>
        <a:defRPr lang="en-US"/>
      </a:defPPr>
      <a:lvl1pPr marL="0" algn="l" defTabSz="2674620" rtl="0" eaLnBrk="1" latinLnBrk="0" hangingPunct="1">
        <a:defRPr sz="5225" kern="1200">
          <a:solidFill>
            <a:schemeClr val="tx1"/>
          </a:solidFill>
          <a:latin typeface="+mn-lt"/>
          <a:ea typeface="+mn-ea"/>
          <a:cs typeface="+mn-cs"/>
        </a:defRPr>
      </a:lvl1pPr>
      <a:lvl2pPr marL="1337310" algn="l" defTabSz="2674620" rtl="0" eaLnBrk="1" latinLnBrk="0" hangingPunct="1">
        <a:defRPr sz="5225" kern="1200">
          <a:solidFill>
            <a:schemeClr val="tx1"/>
          </a:solidFill>
          <a:latin typeface="+mn-lt"/>
          <a:ea typeface="+mn-ea"/>
          <a:cs typeface="+mn-cs"/>
        </a:defRPr>
      </a:lvl2pPr>
      <a:lvl3pPr marL="2675255" algn="l" defTabSz="2674620" rtl="0" eaLnBrk="1" latinLnBrk="0" hangingPunct="1">
        <a:defRPr sz="5225" kern="1200">
          <a:solidFill>
            <a:schemeClr val="tx1"/>
          </a:solidFill>
          <a:latin typeface="+mn-lt"/>
          <a:ea typeface="+mn-ea"/>
          <a:cs typeface="+mn-cs"/>
        </a:defRPr>
      </a:lvl3pPr>
      <a:lvl4pPr marL="4012565" algn="l" defTabSz="2674620" rtl="0" eaLnBrk="1" latinLnBrk="0" hangingPunct="1">
        <a:defRPr sz="5225" kern="1200">
          <a:solidFill>
            <a:schemeClr val="tx1"/>
          </a:solidFill>
          <a:latin typeface="+mn-lt"/>
          <a:ea typeface="+mn-ea"/>
          <a:cs typeface="+mn-cs"/>
        </a:defRPr>
      </a:lvl4pPr>
      <a:lvl5pPr marL="5350510" algn="l" defTabSz="2674620" rtl="0" eaLnBrk="1" latinLnBrk="0" hangingPunct="1">
        <a:defRPr sz="5225" kern="1200">
          <a:solidFill>
            <a:schemeClr val="tx1"/>
          </a:solidFill>
          <a:latin typeface="+mn-lt"/>
          <a:ea typeface="+mn-ea"/>
          <a:cs typeface="+mn-cs"/>
        </a:defRPr>
      </a:lvl5pPr>
      <a:lvl6pPr marL="6687820" algn="l" defTabSz="2674620" rtl="0" eaLnBrk="1" latinLnBrk="0" hangingPunct="1">
        <a:defRPr sz="5225" kern="1200">
          <a:solidFill>
            <a:schemeClr val="tx1"/>
          </a:solidFill>
          <a:latin typeface="+mn-lt"/>
          <a:ea typeface="+mn-ea"/>
          <a:cs typeface="+mn-cs"/>
        </a:defRPr>
      </a:lvl6pPr>
      <a:lvl7pPr marL="8025765" algn="l" defTabSz="2674620" rtl="0" eaLnBrk="1" latinLnBrk="0" hangingPunct="1">
        <a:defRPr sz="5225" kern="1200">
          <a:solidFill>
            <a:schemeClr val="tx1"/>
          </a:solidFill>
          <a:latin typeface="+mn-lt"/>
          <a:ea typeface="+mn-ea"/>
          <a:cs typeface="+mn-cs"/>
        </a:defRPr>
      </a:lvl7pPr>
      <a:lvl8pPr marL="9363075" algn="l" defTabSz="2674620" rtl="0" eaLnBrk="1" latinLnBrk="0" hangingPunct="1">
        <a:defRPr sz="5225" kern="1200">
          <a:solidFill>
            <a:schemeClr val="tx1"/>
          </a:solidFill>
          <a:latin typeface="+mn-lt"/>
          <a:ea typeface="+mn-ea"/>
          <a:cs typeface="+mn-cs"/>
        </a:defRPr>
      </a:lvl8pPr>
      <a:lvl9pPr marL="10701020" algn="l" defTabSz="2674620" rtl="0" eaLnBrk="1" latinLnBrk="0" hangingPunct="1">
        <a:defRPr sz="522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86402" y="-57150"/>
            <a:ext cx="29433603" cy="16573500"/>
            <a:chOff x="-81002" y="-57150"/>
            <a:chExt cx="27594003" cy="16573500"/>
          </a:xfrm>
        </p:grpSpPr>
        <p:sp>
          <p:nvSpPr>
            <p:cNvPr id="10" name="Text Box 14"/>
            <p:cNvSpPr txBox="1">
              <a:spLocks noChangeArrowheads="1"/>
            </p:cNvSpPr>
            <p:nvPr userDrawn="1"/>
          </p:nvSpPr>
          <p:spPr bwMode="auto">
            <a:xfrm>
              <a:off x="918370" y="16156940"/>
              <a:ext cx="1571625" cy="200575"/>
            </a:xfrm>
            <a:prstGeom prst="rect">
              <a:avLst/>
            </a:prstGeom>
            <a:noFill/>
            <a:ln w="9525">
              <a:noFill/>
              <a:miter lim="800000"/>
            </a:ln>
            <a:effectLst/>
          </p:spPr>
          <p:txBody>
            <a:bodyPr lIns="52150" tIns="26070" rIns="52150" bIns="26070">
              <a:spAutoFit/>
            </a:bodyPr>
            <a:lstStyle/>
            <a:p>
              <a:pPr eaLnBrk="0" hangingPunct="0">
                <a:lnSpc>
                  <a:spcPct val="65000"/>
                </a:lnSpc>
                <a:spcBef>
                  <a:spcPct val="50000"/>
                </a:spcBef>
                <a:defRPr/>
              </a:pPr>
              <a:r>
                <a:rPr lang="en-US" sz="320" b="1" dirty="0">
                  <a:solidFill>
                    <a:schemeClr val="bg1">
                      <a:lumMod val="75000"/>
                    </a:schemeClr>
                  </a:solidFill>
                  <a:latin typeface="Arial" panose="020B0604020202020204" pitchFamily="34" charset="0"/>
                </a:rPr>
                <a:t>RESEARCH POSTER PRESENTATION DESIGN © 2012</a:t>
              </a:r>
            </a:p>
            <a:p>
              <a:pPr eaLnBrk="0" hangingPunct="0">
                <a:lnSpc>
                  <a:spcPct val="65000"/>
                </a:lnSpc>
                <a:spcBef>
                  <a:spcPct val="50000"/>
                </a:spcBef>
                <a:defRPr/>
              </a:pPr>
              <a:r>
                <a:rPr lang="en-US" sz="640" b="1" dirty="0">
                  <a:solidFill>
                    <a:schemeClr val="bg1">
                      <a:lumMod val="75000"/>
                    </a:schemeClr>
                  </a:solidFill>
                  <a:latin typeface="Arial" panose="020B0604020202020204" pitchFamily="34" charset="0"/>
                </a:rPr>
                <a:t>www.PosterPresentations.com</a:t>
              </a:r>
            </a:p>
          </p:txBody>
        </p:sp>
        <p:sp>
          <p:nvSpPr>
            <p:cNvPr id="11" name="Freeform 10"/>
            <p:cNvSpPr/>
            <p:nvPr userDrawn="1"/>
          </p:nvSpPr>
          <p:spPr>
            <a:xfrm>
              <a:off x="-36170" y="-48064"/>
              <a:ext cx="27549171" cy="1656441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dirty="0"/>
            </a:p>
          </p:txBody>
        </p:sp>
        <p:sp>
          <p:nvSpPr>
            <p:cNvPr id="12" name="Freeform 11"/>
            <p:cNvSpPr/>
            <p:nvPr userDrawn="1"/>
          </p:nvSpPr>
          <p:spPr>
            <a:xfrm flipH="1" flipV="1">
              <a:off x="-36170" y="-48064"/>
              <a:ext cx="27549169" cy="1655589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13" name="Freeform 12"/>
            <p:cNvSpPr/>
            <p:nvPr userDrawn="1"/>
          </p:nvSpPr>
          <p:spPr>
            <a:xfrm>
              <a:off x="-81002" y="-57150"/>
              <a:ext cx="27594003" cy="16573500"/>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14" name="Text Box 14"/>
            <p:cNvSpPr txBox="1">
              <a:spLocks noChangeArrowheads="1"/>
            </p:cNvSpPr>
            <p:nvPr userDrawn="1"/>
          </p:nvSpPr>
          <p:spPr bwMode="auto">
            <a:xfrm>
              <a:off x="918368" y="15962954"/>
              <a:ext cx="1571625" cy="211282"/>
            </a:xfrm>
            <a:prstGeom prst="rect">
              <a:avLst/>
            </a:prstGeom>
            <a:noFill/>
            <a:ln w="9525">
              <a:noFill/>
              <a:miter lim="800000"/>
            </a:ln>
            <a:effectLst/>
          </p:spPr>
          <p:txBody>
            <a:bodyPr lIns="52150" tIns="26070" rIns="52150" bIns="26070">
              <a:spAutoFit/>
            </a:bodyPr>
            <a:lstStyle/>
            <a:p>
              <a:pPr eaLnBrk="0" hangingPunct="0">
                <a:lnSpc>
                  <a:spcPct val="65000"/>
                </a:lnSpc>
                <a:spcBef>
                  <a:spcPct val="50000"/>
                </a:spcBef>
                <a:defRPr/>
              </a:pPr>
              <a:r>
                <a:rPr lang="en-US" sz="425" b="1" dirty="0">
                  <a:solidFill>
                    <a:schemeClr val="bg1">
                      <a:lumMod val="75000"/>
                    </a:schemeClr>
                  </a:solidFill>
                  <a:latin typeface="Arial" panose="020B0604020202020204" pitchFamily="34"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panose="020B0604020202020204" pitchFamily="34" charset="0"/>
                </a:rPr>
                <a:t>www.PosterPresentations.com</a:t>
              </a:r>
            </a:p>
          </p:txBody>
        </p:sp>
      </p:grpSp>
      <p:graphicFrame>
        <p:nvGraphicFramePr>
          <p:cNvPr id="16" name="Table 15"/>
          <p:cNvGraphicFramePr>
            <a:graphicFrameLocks noGrp="1"/>
          </p:cNvGraphicFramePr>
          <p:nvPr userDrawn="1"/>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485" rtl="0" eaLnBrk="1" fontAlgn="auto" latinLnBrk="0" hangingPunct="1">
                        <a:lnSpc>
                          <a:spcPct val="100000"/>
                        </a:lnSpc>
                        <a:spcBef>
                          <a:spcPts val="0"/>
                        </a:spcBef>
                        <a:spcAft>
                          <a:spcPts val="0"/>
                        </a:spcAft>
                        <a:buClrTx/>
                        <a:buSzTx/>
                        <a:buFontTx/>
                        <a:buNone/>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anose="020B0603020202020204" pitchFamily="34" charset="0"/>
                        </a:rPr>
                        <a:t>(THIS SIDEBAR WILL NOT PRINT)</a:t>
                      </a:r>
                      <a:endParaRPr lang="en-US" sz="1900" b="1" spc="600" dirty="0">
                        <a:solidFill>
                          <a:schemeClr val="bg1"/>
                        </a:solidFill>
                        <a:latin typeface="Trebuchet MS" panose="020B0603020202020204" pitchFamily="34" charset="0"/>
                      </a:endParaRPr>
                    </a:p>
                  </a:txBody>
                  <a:tcPr marL="71080" marR="71080" marT="35540" marB="35540">
                    <a:solidFill>
                      <a:srgbClr val="FFC000"/>
                    </a:solidFill>
                  </a:tcPr>
                </a:tc>
                <a:tc hMerge="1">
                  <a:txBody>
                    <a:bodyPr/>
                    <a:lstStyle/>
                    <a:p>
                      <a:endParaRPr lang="zh-CN"/>
                    </a:p>
                  </a:txBody>
                  <a:tcPr/>
                </a:tc>
                <a:extLst>
                  <a:ext uri="{0D108BD9-81ED-4DB2-BD59-A6C34878D82A}">
                    <a16:rowId xmlns:a16="http://schemas.microsoft.com/office/drawing/2014/main" val="10000"/>
                  </a:ext>
                </a:extLst>
              </a:tr>
              <a:tr h="2116496">
                <a:tc gridSpan="2">
                  <a:txBody>
                    <a:bodyPr/>
                    <a:lstStyle/>
                    <a:p>
                      <a:pPr defTabSz="3765550"/>
                      <a:r>
                        <a:rPr lang="en-US" sz="1000" i="0" dirty="0">
                          <a:solidFill>
                            <a:srgbClr val="D9D9D9"/>
                          </a:solidFill>
                          <a:latin typeface="Arial" panose="020B0604020202020204"/>
                          <a:cs typeface="Arial" panose="020B0604020202020204"/>
                        </a:rPr>
                        <a:t>This PowerPoint template produces a </a:t>
                      </a:r>
                      <a:r>
                        <a:rPr lang="en-US" sz="1200" i="0" dirty="0">
                          <a:solidFill>
                            <a:srgbClr val="FFC000"/>
                          </a:solidFill>
                          <a:latin typeface="Arial" panose="020B0604020202020204"/>
                          <a:cs typeface="Arial" panose="020B0604020202020204"/>
                        </a:rPr>
                        <a:t>wide screen size (16:9 Ratio) virtual </a:t>
                      </a:r>
                      <a:r>
                        <a:rPr lang="en-US" sz="1000" i="0" dirty="0">
                          <a:solidFill>
                            <a:srgbClr val="D9D9D9"/>
                          </a:solidFill>
                          <a:latin typeface="Arial" panose="020B0604020202020204"/>
                          <a:cs typeface="Arial" panose="020B0604020202020204"/>
                        </a:rPr>
                        <a:t>presentation poster. You can use it to create your research poster by placing your title, subtitle, text, tables, charts and photos. </a:t>
                      </a:r>
                    </a:p>
                    <a:p>
                      <a:pPr defTabSz="3765550"/>
                      <a:endParaRPr lang="en-US" sz="1000" i="0" dirty="0">
                        <a:solidFill>
                          <a:srgbClr val="D9D9D9"/>
                        </a:solidFill>
                        <a:latin typeface="Arial" panose="020B0604020202020204"/>
                        <a:cs typeface="Arial" panose="020B0604020202020204"/>
                      </a:endParaRPr>
                    </a:p>
                    <a:p>
                      <a:pPr defTabSz="3765550"/>
                      <a:r>
                        <a:rPr lang="en-US" sz="1000" i="0" dirty="0">
                          <a:solidFill>
                            <a:srgbClr val="D9D9D9"/>
                          </a:solidFill>
                          <a:latin typeface="Arial" panose="020B0604020202020204"/>
                          <a:cs typeface="Arial" panose="020B0604020202020204"/>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panose="020B0604020202020204"/>
                          <a:cs typeface="Arial" panose="020B0604020202020204"/>
                        </a:rPr>
                        <a:t>PosterPresentations.com</a:t>
                      </a:r>
                      <a:r>
                        <a:rPr lang="en-US" sz="1000" i="0" dirty="0">
                          <a:solidFill>
                            <a:srgbClr val="D9D9D9"/>
                          </a:solidFill>
                          <a:latin typeface="Arial" panose="020B0604020202020204"/>
                          <a:cs typeface="Arial" panose="020B0604020202020204"/>
                        </a:rPr>
                        <a:t> and click on the  </a:t>
                      </a:r>
                      <a:r>
                        <a:rPr lang="en-US" sz="1000" i="0" dirty="0">
                          <a:solidFill>
                            <a:srgbClr val="FFC000"/>
                          </a:solidFill>
                          <a:latin typeface="Arial" panose="020B0604020202020204"/>
                          <a:cs typeface="Arial" panose="020B0604020202020204"/>
                        </a:rPr>
                        <a:t>HELP DESK</a:t>
                      </a:r>
                      <a:r>
                        <a:rPr lang="en-US" sz="1000" i="0" baseline="0" dirty="0">
                          <a:solidFill>
                            <a:srgbClr val="D9D9D9"/>
                          </a:solidFill>
                          <a:latin typeface="Arial" panose="020B0604020202020204"/>
                          <a:cs typeface="Arial" panose="020B0604020202020204"/>
                        </a:rPr>
                        <a:t> </a:t>
                      </a:r>
                      <a:r>
                        <a:rPr lang="en-US" sz="1000" i="0" dirty="0">
                          <a:solidFill>
                            <a:srgbClr val="D9D9D9"/>
                          </a:solidFill>
                          <a:latin typeface="Arial" panose="020B0604020202020204"/>
                          <a:cs typeface="Arial" panose="020B0604020202020204"/>
                        </a:rPr>
                        <a:t>tab.</a:t>
                      </a:r>
                    </a:p>
                    <a:p>
                      <a:pPr defTabSz="3765550"/>
                      <a:endParaRPr lang="en-US" sz="1000" i="0" dirty="0">
                        <a:solidFill>
                          <a:srgbClr val="D9D9D9"/>
                        </a:solidFill>
                        <a:latin typeface="Arial" panose="020B0604020202020204"/>
                        <a:cs typeface="Arial" panose="020B0604020202020204"/>
                      </a:endParaRPr>
                    </a:p>
                    <a:p>
                      <a:pPr defTabSz="3765550"/>
                      <a:r>
                        <a:rPr lang="en-US" sz="1000" i="0" dirty="0">
                          <a:solidFill>
                            <a:srgbClr val="D9D9D9"/>
                          </a:solidFill>
                          <a:latin typeface="Arial" panose="020B0604020202020204"/>
                          <a:cs typeface="Arial" panose="020B0604020202020204"/>
                        </a:rPr>
                        <a:t>To print your poster using our same-day professional printing service, go online to </a:t>
                      </a:r>
                      <a:r>
                        <a:rPr lang="en-US" sz="1000" i="0" dirty="0" err="1">
                          <a:solidFill>
                            <a:srgbClr val="FFC000"/>
                          </a:solidFill>
                          <a:latin typeface="Arial" panose="020B0604020202020204"/>
                          <a:cs typeface="Arial" panose="020B0604020202020204"/>
                        </a:rPr>
                        <a:t>PosterPresentations.com</a:t>
                      </a:r>
                      <a:r>
                        <a:rPr lang="en-US" sz="1000" i="0" dirty="0">
                          <a:solidFill>
                            <a:srgbClr val="D9D9D9"/>
                          </a:solidFill>
                          <a:latin typeface="Arial" panose="020B0604020202020204"/>
                          <a:cs typeface="Arial" panose="020B0604020202020204"/>
                        </a:rPr>
                        <a:t> and click on "</a:t>
                      </a:r>
                      <a:r>
                        <a:rPr lang="en-US" sz="1000" i="0" dirty="0">
                          <a:solidFill>
                            <a:srgbClr val="FFC000"/>
                          </a:solidFill>
                          <a:latin typeface="Arial" panose="020B0604020202020204"/>
                          <a:cs typeface="Arial" panose="020B0604020202020204"/>
                        </a:rPr>
                        <a:t>Order your poster</a:t>
                      </a:r>
                      <a:r>
                        <a:rPr lang="en-US" sz="1000" i="0" dirty="0">
                          <a:solidFill>
                            <a:srgbClr val="D9D9D9"/>
                          </a:solidFill>
                          <a:latin typeface="Arial" panose="020B0604020202020204"/>
                          <a:cs typeface="Arial" panose="020B0604020202020204"/>
                        </a:rPr>
                        <a:t>".</a:t>
                      </a:r>
                      <a:endParaRPr lang="en-US" sz="1000" b="1" dirty="0">
                        <a:solidFill>
                          <a:srgbClr val="D9D9D9"/>
                        </a:solidFill>
                        <a:latin typeface="Arial" panose="020B0604020202020204"/>
                        <a:cs typeface="Arial" panose="020B0604020202020204"/>
                      </a:endParaRPr>
                    </a:p>
                  </a:txBody>
                  <a:tcPr marL="71080" marR="71080" marT="35540" marB="35540">
                    <a:solidFill>
                      <a:srgbClr val="010101"/>
                    </a:solidFill>
                  </a:tcPr>
                </a:tc>
                <a:tc hMerge="1">
                  <a:txBody>
                    <a:bodyPr/>
                    <a:lstStyle/>
                    <a:p>
                      <a:endParaRPr lang="zh-CN"/>
                    </a:p>
                  </a:txBody>
                  <a:tcPr>
                    <a:solidFill>
                      <a:schemeClr val="tx1">
                        <a:lumMod val="95000"/>
                        <a:lumOff val="5000"/>
                      </a:schemeClr>
                    </a:solidFill>
                  </a:tcPr>
                </a:tc>
                <a:extLst>
                  <a:ext uri="{0D108BD9-81ED-4DB2-BD59-A6C34878D82A}">
                    <a16:rowId xmlns:a16="http://schemas.microsoft.com/office/drawing/2014/main" val="10001"/>
                  </a:ext>
                </a:extLst>
              </a:tr>
              <a:tr h="2300540">
                <a:tc>
                  <a:txBody>
                    <a:bodyPr/>
                    <a:lstStyle/>
                    <a:p>
                      <a:pPr algn="ctr"/>
                      <a:endParaRPr lang="en-US" sz="1200" dirty="0">
                        <a:solidFill>
                          <a:srgbClr val="1F3A4E"/>
                        </a:solidFill>
                      </a:endParaRPr>
                    </a:p>
                    <a:p>
                      <a:pPr marL="0" marR="0" indent="0" algn="ctr" defTabSz="5015865" rtl="0" eaLnBrk="1" fontAlgn="auto" latinLnBrk="0" hangingPunct="1">
                        <a:lnSpc>
                          <a:spcPct val="100000"/>
                        </a:lnSpc>
                        <a:spcBef>
                          <a:spcPts val="0"/>
                        </a:spcBef>
                        <a:spcAft>
                          <a:spcPts val="0"/>
                        </a:spcAft>
                        <a:buClrTx/>
                        <a:buSzTx/>
                        <a:buFontTx/>
                        <a:buNone/>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485" rtl="0" eaLnBrk="1" fontAlgn="auto" latinLnBrk="0" hangingPunct="1">
                        <a:lnSpc>
                          <a:spcPct val="100000"/>
                        </a:lnSpc>
                        <a:spcBef>
                          <a:spcPts val="0"/>
                        </a:spcBef>
                        <a:spcAft>
                          <a:spcPts val="0"/>
                        </a:spcAft>
                        <a:buClrTx/>
                        <a:buSzTx/>
                        <a:buFontTx/>
                        <a:buNone/>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485" rtl="0" eaLnBrk="1" fontAlgn="auto" latinLnBrk="0" hangingPunct="1">
                        <a:lnSpc>
                          <a:spcPct val="100000"/>
                        </a:lnSpc>
                        <a:spcBef>
                          <a:spcPts val="0"/>
                        </a:spcBef>
                        <a:spcAft>
                          <a:spcPts val="0"/>
                        </a:spcAft>
                        <a:buClrTx/>
                        <a:buSzTx/>
                        <a:buFontTx/>
                        <a:buNone/>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2"/>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3"/>
                  </a:ext>
                </a:extLst>
              </a:tr>
              <a:tr h="910736">
                <a:tc gridSpan="2">
                  <a:txBody>
                    <a:bodyPr/>
                    <a:lstStyle/>
                    <a:p>
                      <a:pPr marL="0" marR="0" lvl="0" indent="0" algn="l" defTabSz="4388485" rtl="0" eaLnBrk="1" fontAlgn="auto" latinLnBrk="0" hangingPunct="1">
                        <a:lnSpc>
                          <a:spcPct val="100000"/>
                        </a:lnSpc>
                        <a:spcBef>
                          <a:spcPts val="0"/>
                        </a:spcBef>
                        <a:spcAft>
                          <a:spcPts val="0"/>
                        </a:spcAft>
                        <a:buClrTx/>
                        <a:buSzTx/>
                        <a:buFontTx/>
                        <a:buNone/>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zh-CN"/>
                    </a:p>
                  </a:txBody>
                  <a:tcPr marL="182880" marT="137160">
                    <a:solidFill>
                      <a:schemeClr val="tx1">
                        <a:lumMod val="95000"/>
                        <a:lumOff val="5000"/>
                      </a:schemeClr>
                    </a:solidFill>
                  </a:tcPr>
                </a:tc>
                <a:extLst>
                  <a:ext uri="{0D108BD9-81ED-4DB2-BD59-A6C34878D82A}">
                    <a16:rowId xmlns:a16="http://schemas.microsoft.com/office/drawing/2014/main" val="10004"/>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5"/>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zh-CN"/>
                    </a:p>
                  </a:txBody>
                  <a:tcPr marL="182880" marT="137160">
                    <a:solidFill>
                      <a:srgbClr val="010101"/>
                    </a:solidFill>
                  </a:tcPr>
                </a:tc>
                <a:extLst>
                  <a:ext uri="{0D108BD9-81ED-4DB2-BD59-A6C34878D82A}">
                    <a16:rowId xmlns:a16="http://schemas.microsoft.com/office/drawing/2014/main" val="10006"/>
                  </a:ext>
                </a:extLst>
              </a:tr>
              <a:tr h="119628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a:ln>
                            <a:noFill/>
                          </a:ln>
                          <a:solidFill>
                            <a:srgbClr val="D9D9D9"/>
                          </a:solidFill>
                          <a:effectLst/>
                          <a:uLnTx/>
                          <a:uFillTx/>
                          <a:latin typeface="Arial" panose="020B0604020202020204"/>
                          <a:ea typeface="+mn-ea"/>
                          <a:cs typeface="Arial" panose="020B0604020202020204"/>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endParaRPr lang="zh-CN"/>
                    </a:p>
                  </a:txBody>
                  <a:tcPr/>
                </a:tc>
                <a:extLst>
                  <a:ext uri="{0D108BD9-81ED-4DB2-BD59-A6C34878D82A}">
                    <a16:rowId xmlns:a16="http://schemas.microsoft.com/office/drawing/2014/main" val="10007"/>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zh-CN"/>
                    </a:p>
                  </a:txBody>
                  <a:tcPr/>
                </a:tc>
                <a:extLst>
                  <a:ext uri="{0D108BD9-81ED-4DB2-BD59-A6C34878D82A}">
                    <a16:rowId xmlns:a16="http://schemas.microsoft.com/office/drawing/2014/main" val="10008"/>
                  </a:ext>
                </a:extLst>
              </a:tr>
              <a:tr h="64415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200" b="1" noProof="0" dirty="0">
                          <a:solidFill>
                            <a:srgbClr val="FFC000"/>
                          </a:solidFill>
                          <a:latin typeface="Arial" panose="020B0604020202020204"/>
                          <a:cs typeface="Arial" panose="020B0604020202020204"/>
                        </a:rPr>
                        <a:t>Quality check your graphics</a:t>
                      </a:r>
                    </a:p>
                    <a:p>
                      <a:pPr marL="0" marR="0" lvl="0" indent="0" algn="l" defTabSz="1518285" rtl="0" eaLnBrk="1" fontAlgn="auto" latinLnBrk="0" hangingPunct="1">
                        <a:lnSpc>
                          <a:spcPct val="100000"/>
                        </a:lnSpc>
                        <a:spcBef>
                          <a:spcPts val="0"/>
                        </a:spcBef>
                        <a:spcAft>
                          <a:spcPts val="0"/>
                        </a:spcAft>
                        <a:buClrTx/>
                        <a:buSzTx/>
                        <a:buFontTx/>
                        <a:buNone/>
                        <a:defRPr/>
                      </a:pPr>
                      <a:r>
                        <a:rPr lang="en-US" sz="1000" noProof="0" dirty="0">
                          <a:solidFill>
                            <a:srgbClr val="D9D9D9"/>
                          </a:solidFill>
                          <a:latin typeface="Arial" panose="020B0604020202020204"/>
                          <a:cs typeface="Arial" panose="020B0604020202020204"/>
                        </a:rPr>
                        <a:t>Zoom in and look at your images at 100%-200% magnification. If they look clear, they will print well. </a:t>
                      </a:r>
                    </a:p>
                  </a:txBody>
                  <a:tcPr marL="71080" marR="71080" marT="35540" marB="35540">
                    <a:solidFill>
                      <a:srgbClr val="010101"/>
                    </a:solidFill>
                  </a:tcPr>
                </a:tc>
                <a:tc hMerge="1">
                  <a:txBody>
                    <a:bodyPr/>
                    <a:lstStyle/>
                    <a:p>
                      <a:endParaRPr lang="zh-CN"/>
                    </a:p>
                  </a:txBody>
                  <a:tcPr>
                    <a:solidFill>
                      <a:schemeClr val="tx1">
                        <a:lumMod val="95000"/>
                        <a:lumOff val="5000"/>
                      </a:schemeClr>
                    </a:solidFill>
                  </a:tcPr>
                </a:tc>
                <a:extLst>
                  <a:ext uri="{0D108BD9-81ED-4DB2-BD59-A6C34878D82A}">
                    <a16:rowId xmlns:a16="http://schemas.microsoft.com/office/drawing/2014/main" val="10009"/>
                  </a:ext>
                </a:extLst>
              </a:tr>
              <a:tr h="1603624">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000" noProof="0" dirty="0">
                        <a:solidFill>
                          <a:schemeClr val="bg1"/>
                        </a:solidFill>
                        <a:latin typeface="Arial" panose="020B0604020202020204"/>
                        <a:cs typeface="Arial" panose="020B0604020202020204"/>
                      </a:endParaRPr>
                    </a:p>
                  </a:txBody>
                  <a:tcPr marL="71080" marR="71080" marT="35540" marB="35540">
                    <a:blipFill rotWithShape="1">
                      <a:blip r:embed="rId6"/>
                      <a:stretch>
                        <a:fillRect/>
                      </a:stretch>
                    </a:blipFill>
                  </a:tcPr>
                </a:tc>
                <a:tc hMerge="1">
                  <a:txBody>
                    <a:bodyPr/>
                    <a:lstStyle/>
                    <a:p>
                      <a:endParaRPr lang="zh-CN"/>
                    </a:p>
                  </a:txBody>
                  <a:tcPr/>
                </a:tc>
                <a:extLst>
                  <a:ext uri="{0D108BD9-81ED-4DB2-BD59-A6C34878D82A}">
                    <a16:rowId xmlns:a16="http://schemas.microsoft.com/office/drawing/2014/main" val="10010"/>
                  </a:ext>
                </a:extLst>
              </a:tr>
            </a:tbl>
          </a:graphicData>
        </a:graphic>
      </p:graphicFrame>
      <p:graphicFrame>
        <p:nvGraphicFramePr>
          <p:cNvPr id="17" name="Table 16"/>
          <p:cNvGraphicFramePr>
            <a:graphicFrameLocks noGrp="1"/>
          </p:cNvGraphicFramePr>
          <p:nvPr userDrawn="1"/>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20001"/>
                    </a:ext>
                  </a:extLst>
                </a:gridCol>
                <a:gridCol w="2844405">
                  <a:extLst>
                    <a:ext uri="{9D8B030D-6E8A-4147-A177-3AD203B41FA5}">
                      <a16:colId xmlns:a16="http://schemas.microsoft.com/office/drawing/2014/main" val="20002"/>
                    </a:ext>
                  </a:extLst>
                </a:gridCol>
              </a:tblGrid>
              <a:tr h="646893">
                <a:tc gridSpan="3">
                  <a:txBody>
                    <a:bodyPr/>
                    <a:lstStyle/>
                    <a:p>
                      <a:pPr marL="0" marR="0" indent="0" algn="ctr" defTabSz="4388485" rtl="0" eaLnBrk="1" fontAlgn="auto" latinLnBrk="0" hangingPunct="1">
                        <a:lnSpc>
                          <a:spcPct val="100000"/>
                        </a:lnSpc>
                        <a:spcBef>
                          <a:spcPts val="0"/>
                        </a:spcBef>
                        <a:spcAft>
                          <a:spcPts val="0"/>
                        </a:spcAft>
                        <a:buClrTx/>
                        <a:buSzTx/>
                        <a:buFontTx/>
                        <a:buNone/>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anose="020B0603020202020204" pitchFamily="34" charset="0"/>
                        </a:rPr>
                        <a:t>(THIS SIDEBAR WILL NOT PRINT)</a:t>
                      </a:r>
                      <a:endParaRPr lang="en-US" sz="2100" b="1" spc="600" dirty="0">
                        <a:solidFill>
                          <a:schemeClr val="bg1"/>
                        </a:solidFill>
                        <a:latin typeface="Trebuchet MS" panose="020B0603020202020204" pitchFamily="34" charset="0"/>
                      </a:endParaRPr>
                    </a:p>
                  </a:txBody>
                  <a:tcPr marL="95264" marR="95264" marT="47632" marB="47632">
                    <a:solidFill>
                      <a:srgbClr val="FFC000"/>
                    </a:solidFill>
                  </a:tcPr>
                </a:tc>
                <a:tc hMerge="1">
                  <a:txBody>
                    <a:bodyPr/>
                    <a:lstStyle/>
                    <a:p>
                      <a:endParaRPr lang="zh-CN"/>
                    </a:p>
                  </a:txBody>
                  <a:tcPr/>
                </a:tc>
                <a:tc hMerge="1">
                  <a:txBody>
                    <a:bodyPr/>
                    <a:lstStyle/>
                    <a:p>
                      <a:endParaRPr lang="zh-CN"/>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zh-CN"/>
                    </a:p>
                  </a:txBody>
                  <a:tcPr marL="182880" marT="137160">
                    <a:blipFill rotWithShape="1">
                      <a:blip r:embed="rId8"/>
                      <a:stretch>
                        <a:fillRect/>
                      </a:stretch>
                    </a:blipFill>
                  </a:tcPr>
                </a:tc>
                <a:tc hMerge="1">
                  <a:txBody>
                    <a:bodyPr/>
                    <a:lstStyle/>
                    <a:p>
                      <a:endParaRPr lang="zh-CN"/>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4915" rtl="0" eaLnBrk="1" fontAlgn="auto" latinLnBrk="0" hangingPunct="1">
                        <a:lnSpc>
                          <a:spcPct val="100000"/>
                        </a:lnSpc>
                        <a:spcBef>
                          <a:spcPts val="0"/>
                        </a:spcBef>
                        <a:spcAft>
                          <a:spcPts val="0"/>
                        </a:spcAft>
                        <a:buClrTx/>
                        <a:buSzTx/>
                        <a:buFontTx/>
                        <a:buNone/>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zh-CN"/>
                    </a:p>
                  </a:txBody>
                  <a:tcPr marL="182880" marT="137160">
                    <a:blipFill rotWithShape="1">
                      <a:blip r:embed="rId9"/>
                      <a:stretch>
                        <a:fillRect/>
                      </a:stretch>
                    </a:blipFill>
                  </a:tcPr>
                </a:tc>
                <a:tc hMerge="1">
                  <a:txBody>
                    <a:bodyPr/>
                    <a:lstStyle/>
                    <a:p>
                      <a:endParaRPr lang="zh-CN"/>
                    </a:p>
                  </a:txBody>
                  <a:tcPr marL="190527" marR="95264" marT="142896" marB="47632">
                    <a:solidFill>
                      <a:schemeClr val="tx1"/>
                    </a:solidFill>
                  </a:tcPr>
                </a:tc>
                <a:extLst>
                  <a:ext uri="{0D108BD9-81ED-4DB2-BD59-A6C34878D82A}">
                    <a16:rowId xmlns:a16="http://schemas.microsoft.com/office/drawing/2014/main" val="10002"/>
                  </a:ext>
                </a:extLst>
              </a:tr>
              <a:tr h="158722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zh-CN"/>
                    </a:p>
                  </a:txBody>
                  <a:tcPr marL="95264" marR="95264" marT="47632" marB="47632">
                    <a:solidFill>
                      <a:srgbClr val="010101"/>
                    </a:solidFill>
                  </a:tcPr>
                </a:tc>
                <a:tc row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3"/>
                  </a:ext>
                </a:extLst>
              </a:tr>
              <a:tr h="1653209">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285" rtl="0" eaLnBrk="1" fontAlgn="auto" latinLnBrk="0" hangingPunct="1">
                        <a:lnSpc>
                          <a:spcPct val="100000"/>
                        </a:lnSpc>
                        <a:spcBef>
                          <a:spcPts val="0"/>
                        </a:spcBef>
                        <a:spcAft>
                          <a:spcPts val="0"/>
                        </a:spcAft>
                        <a:buClrTx/>
                        <a:buSzTx/>
                        <a:buFontTx/>
                        <a:buNone/>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285" rtl="0" eaLnBrk="1" fontAlgn="auto" latinLnBrk="0" hangingPunct="1">
                        <a:lnSpc>
                          <a:spcPct val="100000"/>
                        </a:lnSpc>
                        <a:spcBef>
                          <a:spcPts val="0"/>
                        </a:spcBef>
                        <a:spcAft>
                          <a:spcPts val="0"/>
                        </a:spcAft>
                        <a:buClrTx/>
                        <a:buSzTx/>
                        <a:buFontTx/>
                        <a:buNone/>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zh-CN"/>
                    </a:p>
                  </a:txBody>
                  <a:tcPr/>
                </a:tc>
                <a:tc vMerge="1">
                  <a:txBody>
                    <a:bodyPr/>
                    <a:lstStyle/>
                    <a:p>
                      <a:endParaRPr lang="zh-CN"/>
                    </a:p>
                  </a:txBody>
                  <a:tcPr/>
                </a:tc>
                <a:extLst>
                  <a:ext uri="{0D108BD9-81ED-4DB2-BD59-A6C34878D82A}">
                    <a16:rowId xmlns:a16="http://schemas.microsoft.com/office/drawing/2014/main" val="10004"/>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endParaRPr lang="zh-CN"/>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5"/>
                  </a:ext>
                </a:extLst>
              </a:tr>
              <a:tr h="880793">
                <a:tc gridSpan="3">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500" b="1" noProof="0" dirty="0">
                          <a:solidFill>
                            <a:srgbClr val="FFC000"/>
                          </a:solidFill>
                          <a:latin typeface="Arial" panose="020B0604020202020204"/>
                          <a:cs typeface="Arial" panose="020B0604020202020204"/>
                        </a:rPr>
                        <a:t>How to present your poster</a:t>
                      </a:r>
                    </a:p>
                    <a:p>
                      <a:pPr marL="0" marR="0" lvl="0" indent="0" algn="l" defTabSz="114300" rtl="0" eaLnBrk="1" fontAlgn="auto" latinLnBrk="0" hangingPunct="1">
                        <a:lnSpc>
                          <a:spcPct val="100000"/>
                        </a:lnSpc>
                        <a:spcBef>
                          <a:spcPts val="0"/>
                        </a:spcBef>
                        <a:spcAft>
                          <a:spcPts val="0"/>
                        </a:spcAft>
                        <a:buClrTx/>
                        <a:buSzTx/>
                        <a:buFontTx/>
                        <a:buNone/>
                        <a:defRPr/>
                      </a:pPr>
                      <a:r>
                        <a:rPr lang="en-US" sz="1300" noProof="0" dirty="0">
                          <a:solidFill>
                            <a:srgbClr val="D9D9D9"/>
                          </a:solidFill>
                          <a:latin typeface="Arial" panose="020B0604020202020204"/>
                          <a:cs typeface="Arial" panose="020B0604020202020204"/>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defRPr/>
                      </a:pPr>
                      <a:endParaRPr lang="en-US" sz="1300" noProof="0" dirty="0">
                        <a:solidFill>
                          <a:srgbClr val="D9D9D9"/>
                        </a:solidFill>
                        <a:latin typeface="Arial" panose="020B0604020202020204"/>
                        <a:cs typeface="Arial" panose="020B0604020202020204"/>
                      </a:endParaRPr>
                    </a:p>
                  </a:txBody>
                  <a:tcPr marL="95264" marR="95264" marT="47632" marB="47632">
                    <a:solidFill>
                      <a:srgbClr val="010101"/>
                    </a:solidFill>
                  </a:tcPr>
                </a:tc>
                <a:tc hMerge="1">
                  <a:txBody>
                    <a:bodyPr/>
                    <a:lstStyle/>
                    <a:p>
                      <a:endParaRPr lang="zh-CN"/>
                    </a:p>
                  </a:txBody>
                  <a:tcPr/>
                </a:tc>
                <a:tc hMerge="1">
                  <a:txBody>
                    <a:bodyPr/>
                    <a:lstStyle/>
                    <a:p>
                      <a:endParaRPr lang="zh-CN"/>
                    </a:p>
                  </a:txBody>
                  <a:tcPr marL="95264" marR="95264" marT="47632" marB="47632">
                    <a:solidFill>
                      <a:srgbClr val="010101"/>
                    </a:solidFill>
                  </a:tcPr>
                </a:tc>
                <a:extLst>
                  <a:ext uri="{0D108BD9-81ED-4DB2-BD59-A6C34878D82A}">
                    <a16:rowId xmlns:a16="http://schemas.microsoft.com/office/drawing/2014/main" val="10006"/>
                  </a:ext>
                </a:extLst>
              </a:tr>
              <a:tr h="4224920">
                <a:tc gridSpan="3">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600" b="1" noProof="0" dirty="0">
                          <a:solidFill>
                            <a:srgbClr val="FFC000"/>
                          </a:solidFill>
                          <a:latin typeface="Arial" panose="020B0604020202020204"/>
                          <a:cs typeface="Arial" panose="020B0604020202020204"/>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defRPr/>
                      </a:pPr>
                      <a:r>
                        <a:rPr lang="en-US" sz="1400" b="1" noProof="0" dirty="0">
                          <a:solidFill>
                            <a:srgbClr val="D9D9D9"/>
                          </a:solidFill>
                          <a:latin typeface="Arial" panose="020B0604020202020204"/>
                          <a:cs typeface="Arial" panose="020B0604020202020204"/>
                        </a:rPr>
                        <a:t>Submit your poster and add it to the Research Poster Virtual Library.</a:t>
                      </a:r>
                      <a:br>
                        <a:rPr lang="en-US" sz="1400" b="1" noProof="0" dirty="0">
                          <a:solidFill>
                            <a:srgbClr val="D9D9D9"/>
                          </a:solidFill>
                          <a:latin typeface="Arial" panose="020B0604020202020204"/>
                          <a:cs typeface="Arial" panose="020B0604020202020204"/>
                        </a:rPr>
                      </a:br>
                      <a:br>
                        <a:rPr lang="en-US" sz="1400" b="1" noProof="0" dirty="0">
                          <a:solidFill>
                            <a:srgbClr val="D9D9D9"/>
                          </a:solidFill>
                          <a:latin typeface="Arial" panose="020B0604020202020204"/>
                          <a:cs typeface="Arial" panose="020B0604020202020204"/>
                        </a:rPr>
                      </a:br>
                      <a:r>
                        <a:rPr lang="en-US" sz="1400" b="1" noProof="0" dirty="0">
                          <a:solidFill>
                            <a:schemeClr val="accent4"/>
                          </a:solidFill>
                          <a:latin typeface="Arial" panose="020B0604020202020204"/>
                          <a:cs typeface="Arial" panose="020B0604020202020204"/>
                        </a:rPr>
                        <a:t>Continuous</a:t>
                      </a:r>
                      <a:r>
                        <a:rPr lang="en-US" sz="1400" b="1" noProof="0" dirty="0">
                          <a:solidFill>
                            <a:srgbClr val="D9D9D9"/>
                          </a:solidFill>
                          <a:latin typeface="Arial" panose="020B0604020202020204"/>
                          <a:cs typeface="Arial" panose="020B0604020202020204"/>
                        </a:rPr>
                        <a:t> </a:t>
                      </a:r>
                      <a:r>
                        <a:rPr lang="en-US" sz="1400" b="1" noProof="0" dirty="0">
                          <a:solidFill>
                            <a:srgbClr val="FFC000"/>
                          </a:solidFill>
                          <a:latin typeface="Arial" panose="020B0604020202020204"/>
                          <a:cs typeface="Arial" panose="020B0604020202020204"/>
                        </a:rPr>
                        <a:t>global reach</a:t>
                      </a:r>
                    </a:p>
                    <a:p>
                      <a:pPr marL="0" marR="0" lvl="0" indent="0" algn="l" defTabSz="114300" rtl="0" eaLnBrk="1" fontAlgn="auto" latinLnBrk="0" hangingPunct="1">
                        <a:lnSpc>
                          <a:spcPct val="100000"/>
                        </a:lnSpc>
                        <a:spcBef>
                          <a:spcPts val="0"/>
                        </a:spcBef>
                        <a:spcAft>
                          <a:spcPts val="0"/>
                        </a:spcAft>
                        <a:buClrTx/>
                        <a:buSzTx/>
                        <a:buFontTx/>
                        <a:buNone/>
                        <a:defRPr/>
                      </a:pPr>
                      <a:r>
                        <a:rPr lang="en-US" sz="1400" b="0" noProof="0" dirty="0">
                          <a:solidFill>
                            <a:srgbClr val="D9D9D9"/>
                          </a:solidFill>
                          <a:latin typeface="Arial" panose="020B0604020202020204"/>
                          <a:cs typeface="Arial" panose="020B0604020202020204"/>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defRPr/>
                      </a:pPr>
                      <a:endParaRPr lang="en-US" sz="1400" b="1"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400" b="1" noProof="0" dirty="0">
                          <a:solidFill>
                            <a:srgbClr val="FFC000"/>
                          </a:solidFill>
                          <a:latin typeface="Arial" panose="020B0604020202020204"/>
                          <a:cs typeface="Arial" panose="020B0604020202020204"/>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defRPr/>
                      </a:pPr>
                      <a:r>
                        <a:rPr lang="en-US" sz="1400" b="0" noProof="0" dirty="0">
                          <a:solidFill>
                            <a:srgbClr val="D9D9D9"/>
                          </a:solidFill>
                          <a:latin typeface="Arial" panose="020B0604020202020204"/>
                          <a:cs typeface="Arial" panose="020B0604020202020204"/>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defRPr/>
                      </a:pPr>
                      <a:endParaRPr lang="en-US" sz="1400" b="1"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400" b="1" noProof="0" dirty="0">
                          <a:solidFill>
                            <a:srgbClr val="FFC000"/>
                          </a:solidFill>
                          <a:latin typeface="Arial" panose="020B0604020202020204"/>
                          <a:cs typeface="Arial" panose="020B0604020202020204"/>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defRPr/>
                      </a:pPr>
                      <a:r>
                        <a:rPr lang="en-US" sz="1400" b="0" noProof="0" dirty="0">
                          <a:solidFill>
                            <a:srgbClr val="D9D9D9"/>
                          </a:solidFill>
                          <a:latin typeface="Arial" panose="020B0604020202020204"/>
                          <a:cs typeface="Arial" panose="020B0604020202020204"/>
                        </a:rPr>
                        <a:t>Published posters can easily be presented at virtual conferences. Perfect solution for organizers of meetings and conferences.</a:t>
                      </a:r>
                      <a:br>
                        <a:rPr lang="en-US" sz="1400" b="1" noProof="0" dirty="0">
                          <a:solidFill>
                            <a:srgbClr val="D9D9D9"/>
                          </a:solidFill>
                          <a:latin typeface="Arial" panose="020B0604020202020204"/>
                          <a:cs typeface="Arial" panose="020B0604020202020204"/>
                        </a:rPr>
                      </a:br>
                      <a:endParaRPr lang="en-US" sz="1400" b="1"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600" b="1" noProof="0" dirty="0">
                          <a:solidFill>
                            <a:srgbClr val="FFC000"/>
                          </a:solidFill>
                          <a:latin typeface="Arial" panose="020B0604020202020204"/>
                          <a:cs typeface="Arial" panose="020B0604020202020204"/>
                          <a:hlinkClick r:id="rId11"/>
                        </a:rPr>
                        <a:t>https://www.PosterPresentations.com/</a:t>
                      </a:r>
                      <a:r>
                        <a:rPr lang="en-US" sz="1600" b="1" u="sng" noProof="0" dirty="0">
                          <a:solidFill>
                            <a:srgbClr val="FFC000"/>
                          </a:solidFill>
                          <a:latin typeface="Arial" panose="020B0604020202020204"/>
                          <a:cs typeface="Arial" panose="020B0604020202020204"/>
                          <a:hlinkClick r:id="rId11"/>
                        </a:rPr>
                        <a:t>research</a:t>
                      </a:r>
                      <a:endParaRPr lang="en-US" sz="1600" b="1" u="sng" noProof="0" dirty="0">
                        <a:solidFill>
                          <a:srgbClr val="FFC000"/>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1400" b="1" noProof="0" dirty="0">
                        <a:solidFill>
                          <a:srgbClr val="D9D9D9"/>
                        </a:solidFill>
                        <a:latin typeface="Arial" panose="020B0604020202020204"/>
                        <a:cs typeface="Arial" panose="020B0604020202020204"/>
                      </a:endParaRPr>
                    </a:p>
                  </a:txBody>
                  <a:tcPr marL="95264" marR="95264" marT="47632" marB="47632">
                    <a:solidFill>
                      <a:srgbClr val="003366"/>
                    </a:solidFill>
                  </a:tcPr>
                </a:tc>
                <a:tc hMerge="1">
                  <a:txBody>
                    <a:bodyPr/>
                    <a:lstStyle/>
                    <a:p>
                      <a:endParaRPr lang="zh-CN"/>
                    </a:p>
                  </a:txBody>
                  <a:tcPr/>
                </a:tc>
                <a:tc hMerge="1">
                  <a:txBody>
                    <a:bodyPr/>
                    <a:lstStyle/>
                    <a:p>
                      <a:endParaRPr lang="zh-CN"/>
                    </a:p>
                  </a:txBody>
                  <a:tcPr marL="95264" marR="95264" marT="47632" marB="47632">
                    <a:solidFill>
                      <a:schemeClr val="accent5">
                        <a:lumMod val="50000"/>
                      </a:schemeClr>
                    </a:solidFill>
                  </a:tcPr>
                </a:tc>
                <a:extLst>
                  <a:ext uri="{0D108BD9-81ED-4DB2-BD59-A6C34878D82A}">
                    <a16:rowId xmlns:a16="http://schemas.microsoft.com/office/drawing/2014/main" val="1000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zh-CN"/>
                    </a:p>
                  </a:txBody>
                  <a:tcPr/>
                </a:tc>
                <a:tc hMerge="1">
                  <a:txBody>
                    <a:bodyPr/>
                    <a:lstStyle/>
                    <a:p>
                      <a:endParaRPr lang="zh-CN"/>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panose="020B0604020202020204"/>
                          <a:cs typeface="Arial" panose="020B0604020202020204"/>
                        </a:rPr>
                        <a:t>© 2020</a:t>
                      </a:r>
                      <a:r>
                        <a:rPr lang="en-US" sz="1000" baseline="0" dirty="0">
                          <a:solidFill>
                            <a:schemeClr val="bg1">
                              <a:lumMod val="85000"/>
                            </a:schemeClr>
                          </a:solidFill>
                          <a:latin typeface="Arial" panose="020B0604020202020204"/>
                          <a:cs typeface="Arial" panose="020B0604020202020204"/>
                        </a:rPr>
                        <a:t> </a:t>
                      </a:r>
                      <a:r>
                        <a:rPr lang="en-US" sz="1000" dirty="0" err="1">
                          <a:solidFill>
                            <a:schemeClr val="bg1">
                              <a:lumMod val="85000"/>
                            </a:schemeClr>
                          </a:solidFill>
                          <a:latin typeface="Arial" panose="020B0604020202020204"/>
                          <a:cs typeface="Arial" panose="020B0604020202020204"/>
                        </a:rPr>
                        <a:t>PosterPresentations.com</a:t>
                      </a:r>
                      <a:br>
                        <a:rPr lang="en-US" sz="1000" dirty="0">
                          <a:solidFill>
                            <a:schemeClr val="bg1">
                              <a:lumMod val="85000"/>
                            </a:schemeClr>
                          </a:solidFill>
                          <a:latin typeface="Arial" panose="020B0604020202020204"/>
                          <a:cs typeface="Arial" panose="020B0604020202020204"/>
                        </a:rPr>
                      </a:br>
                      <a:r>
                        <a:rPr lang="en-US" sz="1000" dirty="0">
                          <a:solidFill>
                            <a:schemeClr val="bg1">
                              <a:lumMod val="85000"/>
                            </a:schemeClr>
                          </a:solidFill>
                          <a:latin typeface="Arial" panose="020B0604020202020204"/>
                          <a:cs typeface="Arial" panose="020B0604020202020204"/>
                        </a:rPr>
                        <a:t>2117 Fourth Street ,</a:t>
                      </a:r>
                      <a:r>
                        <a:rPr lang="en-US" sz="1000" baseline="0" dirty="0">
                          <a:solidFill>
                            <a:schemeClr val="bg1">
                              <a:lumMod val="85000"/>
                            </a:schemeClr>
                          </a:solidFill>
                          <a:latin typeface="Arial" panose="020B0604020202020204"/>
                          <a:cs typeface="Arial" panose="020B0604020202020204"/>
                        </a:rPr>
                        <a:t> STE C        </a:t>
                      </a:r>
                    </a:p>
                    <a:p>
                      <a:pPr>
                        <a:lnSpc>
                          <a:spcPct val="100000"/>
                        </a:lnSpc>
                      </a:pPr>
                      <a:r>
                        <a:rPr lang="en-US" sz="1000" baseline="0" dirty="0">
                          <a:solidFill>
                            <a:schemeClr val="bg1">
                              <a:lumMod val="85000"/>
                            </a:schemeClr>
                          </a:solidFill>
                          <a:latin typeface="Arial" panose="020B0604020202020204"/>
                          <a:cs typeface="Arial" panose="020B0604020202020204"/>
                        </a:rPr>
                        <a:t>Berkeley CA 94710 USA</a:t>
                      </a:r>
                      <a:endParaRPr lang="en-US" sz="1000" dirty="0">
                        <a:solidFill>
                          <a:schemeClr val="bg1">
                            <a:lumMod val="85000"/>
                          </a:schemeClr>
                        </a:solidFill>
                        <a:latin typeface="Arial" panose="020B0604020202020204"/>
                        <a:cs typeface="Arial" panose="020B0604020202020204"/>
                      </a:endParaRPr>
                    </a:p>
                  </a:txBody>
                  <a:tcPr marL="106881" marR="53440" marT="70140" marB="23380">
                    <a:solidFill>
                      <a:srgbClr val="010101"/>
                    </a:solidFill>
                  </a:tcPr>
                </a:tc>
                <a:tc gridSpan="2">
                  <a:txBody>
                    <a:bodyPr/>
                    <a:lstStyle/>
                    <a:p>
                      <a:pPr marL="0" marR="0" indent="0" algn="l" defTabSz="4388485" rtl="0" eaLnBrk="1" fontAlgn="auto" latinLnBrk="0" hangingPunct="1">
                        <a:lnSpc>
                          <a:spcPct val="100000"/>
                        </a:lnSpc>
                        <a:spcBef>
                          <a:spcPts val="0"/>
                        </a:spcBef>
                        <a:spcAft>
                          <a:spcPts val="0"/>
                        </a:spcAft>
                        <a:buClrTx/>
                        <a:buSzTx/>
                        <a:buFontTx/>
                        <a:buNone/>
                        <a:defRPr/>
                      </a:pPr>
                      <a:r>
                        <a:rPr lang="en-US" sz="1300" b="1" dirty="0">
                          <a:solidFill>
                            <a:srgbClr val="D0D0D0"/>
                          </a:solidFill>
                          <a:latin typeface="Arial" panose="020B0604020202020204"/>
                          <a:cs typeface="Arial" panose="020B0604020202020204"/>
                        </a:rPr>
                        <a:t>For poster-making tutorials</a:t>
                      </a:r>
                      <a:r>
                        <a:rPr lang="en-US" sz="1300" b="1" baseline="0" dirty="0">
                          <a:solidFill>
                            <a:srgbClr val="D0D0D0"/>
                          </a:solidFill>
                          <a:latin typeface="Arial" panose="020B0604020202020204"/>
                          <a:cs typeface="Arial" panose="020B0604020202020204"/>
                        </a:rPr>
                        <a:t> visit:</a:t>
                      </a:r>
                    </a:p>
                    <a:p>
                      <a:pPr marL="0" marR="0" indent="0" algn="l" defTabSz="4388485" rtl="0" eaLnBrk="1" fontAlgn="auto" latinLnBrk="0" hangingPunct="1">
                        <a:lnSpc>
                          <a:spcPct val="100000"/>
                        </a:lnSpc>
                        <a:spcBef>
                          <a:spcPts val="0"/>
                        </a:spcBef>
                        <a:spcAft>
                          <a:spcPts val="0"/>
                        </a:spcAft>
                        <a:buClrTx/>
                        <a:buSzTx/>
                        <a:buFontTx/>
                        <a:buNone/>
                        <a:defRPr/>
                      </a:pPr>
                      <a:r>
                        <a:rPr lang="en-US" sz="900" b="1" dirty="0">
                          <a:solidFill>
                            <a:srgbClr val="FFC000"/>
                          </a:solidFill>
                          <a:latin typeface="Arial" panose="020B0604020202020204"/>
                          <a:cs typeface="Arial" panose="020B0604020202020204"/>
                        </a:rPr>
                        <a:t>https://</a:t>
                      </a:r>
                      <a:r>
                        <a:rPr lang="en-US" sz="900" b="1" dirty="0" err="1">
                          <a:solidFill>
                            <a:srgbClr val="FFC000"/>
                          </a:solidFill>
                          <a:latin typeface="Arial" panose="020B0604020202020204"/>
                          <a:cs typeface="Arial" panose="020B0604020202020204"/>
                        </a:rPr>
                        <a:t>www.posterpresentations.com</a:t>
                      </a:r>
                      <a:r>
                        <a:rPr lang="en-US" sz="900" b="1" dirty="0">
                          <a:solidFill>
                            <a:srgbClr val="FFC000"/>
                          </a:solidFill>
                          <a:latin typeface="Arial" panose="020B0604020202020204"/>
                          <a:cs typeface="Arial" panose="020B0604020202020204"/>
                        </a:rPr>
                        <a:t>/</a:t>
                      </a:r>
                      <a:r>
                        <a:rPr lang="en-US" sz="900" b="1" dirty="0" err="1">
                          <a:solidFill>
                            <a:srgbClr val="FFC000"/>
                          </a:solidFill>
                          <a:latin typeface="Arial" panose="020B0604020202020204"/>
                          <a:cs typeface="Arial" panose="020B0604020202020204"/>
                        </a:rPr>
                        <a:t>helpdesk.html</a:t>
                      </a:r>
                      <a:endParaRPr lang="en-US" sz="900" dirty="0">
                        <a:solidFill>
                          <a:schemeClr val="bg1">
                            <a:lumMod val="85000"/>
                          </a:schemeClr>
                        </a:solidFill>
                        <a:latin typeface="Arial" panose="020B0604020202020204"/>
                        <a:cs typeface="Arial" panose="020B0604020202020204"/>
                      </a:endParaRPr>
                    </a:p>
                  </a:txBody>
                  <a:tcPr marL="95264" marR="95264" marT="47632" marB="47632">
                    <a:solidFill>
                      <a:srgbClr val="010101"/>
                    </a:solidFill>
                  </a:tcPr>
                </a:tc>
                <a:tc hMerge="1">
                  <a:txBody>
                    <a:bodyPr/>
                    <a:lstStyle/>
                    <a:p>
                      <a:endParaRPr lang="zh-CN"/>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2674620" rtl="0" eaLnBrk="1" latinLnBrk="0" hangingPunct="1">
        <a:spcBef>
          <a:spcPct val="0"/>
        </a:spcBef>
        <a:buNone/>
        <a:defRPr sz="5335" kern="1200">
          <a:solidFill>
            <a:schemeClr val="bg1"/>
          </a:solidFill>
          <a:latin typeface="Trebuchet MS" panose="020B0603020202020204" pitchFamily="34" charset="0"/>
          <a:ea typeface="+mj-ea"/>
          <a:cs typeface="+mj-cs"/>
        </a:defRPr>
      </a:lvl1pPr>
    </p:titleStyle>
    <p:bodyStyle>
      <a:lvl1pPr marL="1003300" indent="-1003300" algn="l" defTabSz="2674620" rtl="0" eaLnBrk="1" latinLnBrk="0" hangingPunct="1">
        <a:spcBef>
          <a:spcPct val="20000"/>
        </a:spcBef>
        <a:buFont typeface="Arial" panose="020B0604020202020204" pitchFamily="34" charset="0"/>
        <a:buChar char="•"/>
        <a:defRPr sz="9385" kern="1200">
          <a:solidFill>
            <a:schemeClr val="tx1"/>
          </a:solidFill>
          <a:latin typeface="+mn-lt"/>
          <a:ea typeface="+mn-ea"/>
          <a:cs typeface="+mn-cs"/>
        </a:defRPr>
      </a:lvl1pPr>
      <a:lvl2pPr marL="2173605" indent="-836295" algn="l" defTabSz="2674620" rtl="0" eaLnBrk="1" latinLnBrk="0" hangingPunct="1">
        <a:spcBef>
          <a:spcPct val="20000"/>
        </a:spcBef>
        <a:buFont typeface="Arial" panose="020B0604020202020204" pitchFamily="34" charset="0"/>
        <a:buChar char="–"/>
        <a:defRPr sz="8215" kern="1200">
          <a:solidFill>
            <a:schemeClr val="tx1"/>
          </a:solidFill>
          <a:latin typeface="+mn-lt"/>
          <a:ea typeface="+mn-ea"/>
          <a:cs typeface="+mn-cs"/>
        </a:defRPr>
      </a:lvl2pPr>
      <a:lvl3pPr marL="3343910" indent="-668655" algn="l" defTabSz="2674620" rtl="0" eaLnBrk="1" latinLnBrk="0" hangingPunct="1">
        <a:spcBef>
          <a:spcPct val="20000"/>
        </a:spcBef>
        <a:buFont typeface="Arial" panose="020B0604020202020204" pitchFamily="34" charset="0"/>
        <a:buChar char="•"/>
        <a:defRPr sz="7040" kern="1200">
          <a:solidFill>
            <a:schemeClr val="tx1"/>
          </a:solidFill>
          <a:latin typeface="+mn-lt"/>
          <a:ea typeface="+mn-ea"/>
          <a:cs typeface="+mn-cs"/>
        </a:defRPr>
      </a:lvl3pPr>
      <a:lvl4pPr marL="468185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4pPr>
      <a:lvl5pPr marL="601916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5pPr>
      <a:lvl6pPr marL="7357110"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p:bodyStyle>
    <p:otherStyle>
      <a:defPPr>
        <a:defRPr lang="en-US"/>
      </a:defPPr>
      <a:lvl1pPr marL="0" algn="l" defTabSz="2674620" rtl="0" eaLnBrk="1" latinLnBrk="0" hangingPunct="1">
        <a:defRPr sz="5225" kern="1200">
          <a:solidFill>
            <a:schemeClr val="tx1"/>
          </a:solidFill>
          <a:latin typeface="+mn-lt"/>
          <a:ea typeface="+mn-ea"/>
          <a:cs typeface="+mn-cs"/>
        </a:defRPr>
      </a:lvl1pPr>
      <a:lvl2pPr marL="1337310" algn="l" defTabSz="2674620" rtl="0" eaLnBrk="1" latinLnBrk="0" hangingPunct="1">
        <a:defRPr sz="5225" kern="1200">
          <a:solidFill>
            <a:schemeClr val="tx1"/>
          </a:solidFill>
          <a:latin typeface="+mn-lt"/>
          <a:ea typeface="+mn-ea"/>
          <a:cs typeface="+mn-cs"/>
        </a:defRPr>
      </a:lvl2pPr>
      <a:lvl3pPr marL="2675255" algn="l" defTabSz="2674620" rtl="0" eaLnBrk="1" latinLnBrk="0" hangingPunct="1">
        <a:defRPr sz="5225" kern="1200">
          <a:solidFill>
            <a:schemeClr val="tx1"/>
          </a:solidFill>
          <a:latin typeface="+mn-lt"/>
          <a:ea typeface="+mn-ea"/>
          <a:cs typeface="+mn-cs"/>
        </a:defRPr>
      </a:lvl3pPr>
      <a:lvl4pPr marL="4012565" algn="l" defTabSz="2674620" rtl="0" eaLnBrk="1" latinLnBrk="0" hangingPunct="1">
        <a:defRPr sz="5225" kern="1200">
          <a:solidFill>
            <a:schemeClr val="tx1"/>
          </a:solidFill>
          <a:latin typeface="+mn-lt"/>
          <a:ea typeface="+mn-ea"/>
          <a:cs typeface="+mn-cs"/>
        </a:defRPr>
      </a:lvl4pPr>
      <a:lvl5pPr marL="5350510" algn="l" defTabSz="2674620" rtl="0" eaLnBrk="1" latinLnBrk="0" hangingPunct="1">
        <a:defRPr sz="5225" kern="1200">
          <a:solidFill>
            <a:schemeClr val="tx1"/>
          </a:solidFill>
          <a:latin typeface="+mn-lt"/>
          <a:ea typeface="+mn-ea"/>
          <a:cs typeface="+mn-cs"/>
        </a:defRPr>
      </a:lvl5pPr>
      <a:lvl6pPr marL="6687820" algn="l" defTabSz="2674620" rtl="0" eaLnBrk="1" latinLnBrk="0" hangingPunct="1">
        <a:defRPr sz="5225" kern="1200">
          <a:solidFill>
            <a:schemeClr val="tx1"/>
          </a:solidFill>
          <a:latin typeface="+mn-lt"/>
          <a:ea typeface="+mn-ea"/>
          <a:cs typeface="+mn-cs"/>
        </a:defRPr>
      </a:lvl6pPr>
      <a:lvl7pPr marL="8025765" algn="l" defTabSz="2674620" rtl="0" eaLnBrk="1" latinLnBrk="0" hangingPunct="1">
        <a:defRPr sz="5225" kern="1200">
          <a:solidFill>
            <a:schemeClr val="tx1"/>
          </a:solidFill>
          <a:latin typeface="+mn-lt"/>
          <a:ea typeface="+mn-ea"/>
          <a:cs typeface="+mn-cs"/>
        </a:defRPr>
      </a:lvl7pPr>
      <a:lvl8pPr marL="9363075" algn="l" defTabSz="2674620" rtl="0" eaLnBrk="1" latinLnBrk="0" hangingPunct="1">
        <a:defRPr sz="5225" kern="1200">
          <a:solidFill>
            <a:schemeClr val="tx1"/>
          </a:solidFill>
          <a:latin typeface="+mn-lt"/>
          <a:ea typeface="+mn-ea"/>
          <a:cs typeface="+mn-cs"/>
        </a:defRPr>
      </a:lvl8pPr>
      <a:lvl9pPr marL="10701020" algn="l" defTabSz="2674620" rtl="0" eaLnBrk="1" latinLnBrk="0" hangingPunct="1">
        <a:defRPr sz="52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oleObject" Target="../embeddings/oleObject2.bin"/><Relationship Id="rId26" Type="http://schemas.openxmlformats.org/officeDocument/2006/relationships/image" Target="../media/image29.png"/><Relationship Id="rId3" Type="http://schemas.openxmlformats.org/officeDocument/2006/relationships/image" Target="../media/image9.png"/><Relationship Id="rId21" Type="http://schemas.openxmlformats.org/officeDocument/2006/relationships/image" Target="../media/image24.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8.png"/><Relationship Id="rId2" Type="http://schemas.openxmlformats.org/officeDocument/2006/relationships/notesSlide" Target="../notesSlides/notesSlide1.xml"/><Relationship Id="rId16" Type="http://schemas.openxmlformats.org/officeDocument/2006/relationships/image" Target="../media/image20.png"/><Relationship Id="rId20" Type="http://schemas.openxmlformats.org/officeDocument/2006/relationships/image" Target="../media/image23.png"/><Relationship Id="rId29" Type="http://schemas.openxmlformats.org/officeDocument/2006/relationships/oleObject" Target="../embeddings/oleObject4.bin"/><Relationship Id="rId1" Type="http://schemas.openxmlformats.org/officeDocument/2006/relationships/slideLayout" Target="../slideLayouts/slideLayout4.xml"/><Relationship Id="rId6" Type="http://schemas.openxmlformats.org/officeDocument/2006/relationships/image" Target="../media/image10.wmf"/><Relationship Id="rId11" Type="http://schemas.openxmlformats.org/officeDocument/2006/relationships/image" Target="../media/image15.png"/><Relationship Id="rId24" Type="http://schemas.openxmlformats.org/officeDocument/2006/relationships/image" Target="../media/image27.png"/><Relationship Id="rId32" Type="http://schemas.openxmlformats.org/officeDocument/2006/relationships/image" Target="../media/image32.wmf"/><Relationship Id="rId5" Type="http://schemas.openxmlformats.org/officeDocument/2006/relationships/oleObject" Target="../embeddings/oleObject1.bin"/><Relationship Id="rId15" Type="http://schemas.openxmlformats.org/officeDocument/2006/relationships/image" Target="../media/image19.png"/><Relationship Id="rId23" Type="http://schemas.openxmlformats.org/officeDocument/2006/relationships/image" Target="../media/image26.png"/><Relationship Id="rId28" Type="http://schemas.openxmlformats.org/officeDocument/2006/relationships/image" Target="../media/image30.wmf"/><Relationship Id="rId10" Type="http://schemas.openxmlformats.org/officeDocument/2006/relationships/image" Target="../media/image14.png"/><Relationship Id="rId19" Type="http://schemas.openxmlformats.org/officeDocument/2006/relationships/image" Target="../media/image22.wmf"/><Relationship Id="rId31" Type="http://schemas.openxmlformats.org/officeDocument/2006/relationships/oleObject" Target="../embeddings/oleObject5.bin"/><Relationship Id="rId4" Type="http://schemas.microsoft.com/office/2007/relationships/hdphoto" Target="../media/hdphoto1.wdp"/><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5.png"/><Relationship Id="rId27" Type="http://schemas.openxmlformats.org/officeDocument/2006/relationships/oleObject" Target="../embeddings/oleObject3.bin"/><Relationship Id="rId30" Type="http://schemas.openxmlformats.org/officeDocument/2006/relationships/image" Target="../media/image31.wmf"/></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33000"/>
            <a:extLst>
              <a:ext uri="{BEBA8EAE-BF5A-486C-A8C5-ECC9F3942E4B}">
                <a14:imgProps xmlns:a14="http://schemas.microsoft.com/office/drawing/2010/main">
                  <a14:imgLayer r:embed="rId4">
                    <a14:imgEffect>
                      <a14:brightnessContrast bright="3000" contrast="-29000"/>
                    </a14:imgEffect>
                    <a14:imgEffect>
                      <a14:saturation sat="200000"/>
                    </a14:imgEffect>
                    <a14:imgEffect>
                      <a14:sharpenSoften amount="-50000"/>
                    </a14:imgEffect>
                  </a14:imgLayer>
                </a14:imgProps>
              </a:ext>
            </a:extLst>
          </a:blip>
          <a:srcRect/>
          <a:stretch>
            <a:fillRect l="-18000" r="-18000"/>
          </a:stretch>
        </a:blipFill>
        <a:effectLst/>
      </p:bgPr>
    </p:bg>
    <p:spTree>
      <p:nvGrpSpPr>
        <p:cNvPr id="1" name=""/>
        <p:cNvGrpSpPr/>
        <p:nvPr/>
      </p:nvGrpSpPr>
      <p:grpSpPr>
        <a:xfrm>
          <a:off x="0" y="0"/>
          <a:ext cx="0" cy="0"/>
          <a:chOff x="0" y="0"/>
          <a:chExt cx="0" cy="0"/>
        </a:xfrm>
      </p:grpSpPr>
      <p:sp>
        <p:nvSpPr>
          <p:cNvPr id="166" name="Text Placeholder 418"/>
          <p:cNvSpPr>
            <a:spLocks noGrp="1"/>
          </p:cNvSpPr>
          <p:nvPr>
            <p:ph type="body" sz="quarter" idx="10"/>
          </p:nvPr>
        </p:nvSpPr>
        <p:spPr>
          <a:xfrm>
            <a:off x="393470" y="3362247"/>
            <a:ext cx="6704542" cy="1983740"/>
          </a:xfrm>
        </p:spPr>
        <p:txBody>
          <a:bodyPr/>
          <a:lstStyle/>
          <a:p>
            <a:pPr algn="just"/>
            <a:r>
              <a:rPr lang="en-US" sz="1600">
                <a:sym typeface="+mn-ea"/>
              </a:rPr>
              <a:t>The project we developed is an IELTS vocabulary memory software, which is a desktop software. The main users are students who want to learn English to improve their IELTS scores. This software provides a variety of functions to help users recite IELTS words to strengthen their memory of vocabulary, and test learning results of users; allow users to make learning plans and give learning feedback. Most importantlly, our software is presented in a beautiful, user-friendly form, in order for users to enjoy a good experience.</a:t>
            </a:r>
            <a:endParaRPr lang="en-US" sz="1600" dirty="0">
              <a:sym typeface="+mn-ea"/>
            </a:endParaRPr>
          </a:p>
        </p:txBody>
      </p:sp>
      <p:sp>
        <p:nvSpPr>
          <p:cNvPr id="167" name="Text Placeholder 419"/>
          <p:cNvSpPr>
            <a:spLocks noGrp="1"/>
          </p:cNvSpPr>
          <p:nvPr/>
        </p:nvSpPr>
        <p:spPr>
          <a:xfrm>
            <a:off x="393577" y="2913886"/>
            <a:ext cx="6699250" cy="448310"/>
          </a:xfrm>
          <a:prstGeom prst="rect">
            <a:avLst/>
          </a:prstGeom>
          <a:noFill/>
        </p:spPr>
        <p:txBody>
          <a:bodyPr lIns="52249" tIns="52249" rIns="52249" bIns="52249" anchor="ctr" anchorCtr="0">
            <a:spAutoFit/>
          </a:bodyPr>
          <a:lstStyle>
            <a:lvl1pPr marL="0" indent="0" algn="ctr" defTabSz="2675255" rtl="0" eaLnBrk="1" latinLnBrk="0" hangingPunct="1">
              <a:spcBef>
                <a:spcPct val="20000"/>
              </a:spcBef>
              <a:buFont typeface="Arial" panose="020B0604020202020204" pitchFamily="34" charset="0"/>
              <a:buNone/>
              <a:defRPr sz="2240" b="1" u="sng" kern="1200" baseline="0">
                <a:solidFill>
                  <a:schemeClr val="accent5">
                    <a:lumMod val="50000"/>
                  </a:schemeClr>
                </a:solidFill>
                <a:latin typeface="+mn-lt"/>
                <a:ea typeface="+mn-ea"/>
                <a:cs typeface="+mn-cs"/>
              </a:defRPr>
            </a:lvl1pPr>
            <a:lvl2pPr marL="2173605" indent="-836295" algn="l" defTabSz="2675255" rtl="0" eaLnBrk="1" latinLnBrk="0" hangingPunct="1">
              <a:spcBef>
                <a:spcPct val="20000"/>
              </a:spcBef>
              <a:buFont typeface="Arial" panose="020B0604020202020204" pitchFamily="34" charset="0"/>
              <a:buChar char="–"/>
              <a:defRPr sz="8215" kern="1200">
                <a:solidFill>
                  <a:schemeClr val="tx1"/>
                </a:solidFill>
                <a:latin typeface="+mn-lt"/>
                <a:ea typeface="+mn-ea"/>
                <a:cs typeface="+mn-cs"/>
              </a:defRPr>
            </a:lvl2pPr>
            <a:lvl3pPr marL="3343910" indent="-668655" algn="l" defTabSz="2675255" rtl="0" eaLnBrk="1" latinLnBrk="0" hangingPunct="1">
              <a:spcBef>
                <a:spcPct val="20000"/>
              </a:spcBef>
              <a:buFont typeface="Arial" panose="020B0604020202020204" pitchFamily="34" charset="0"/>
              <a:buChar char="•"/>
              <a:defRPr sz="7040" kern="1200">
                <a:solidFill>
                  <a:schemeClr val="tx1"/>
                </a:solidFill>
                <a:latin typeface="+mn-lt"/>
                <a:ea typeface="+mn-ea"/>
                <a:cs typeface="+mn-cs"/>
              </a:defRPr>
            </a:lvl3pPr>
            <a:lvl4pPr marL="468185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4pPr>
            <a:lvl5pPr marL="60191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lang="en-US" dirty="0"/>
              <a:t>📋 Project overview</a:t>
            </a:r>
          </a:p>
        </p:txBody>
      </p:sp>
      <p:sp>
        <p:nvSpPr>
          <p:cNvPr id="168" name="Text Placeholder 421"/>
          <p:cNvSpPr>
            <a:spLocks noGrp="1"/>
          </p:cNvSpPr>
          <p:nvPr/>
        </p:nvSpPr>
        <p:spPr>
          <a:xfrm>
            <a:off x="393682" y="11748016"/>
            <a:ext cx="6700308" cy="450228"/>
          </a:xfrm>
          <a:prstGeom prst="rect">
            <a:avLst/>
          </a:prstGeom>
          <a:noFill/>
        </p:spPr>
        <p:txBody>
          <a:bodyPr wrap="square" lIns="52249" tIns="52249" rIns="52249" bIns="52249" anchor="ctr" anchorCtr="0">
            <a:spAutoFit/>
          </a:bodyPr>
          <a:lstStyle>
            <a:lvl1pPr marL="0" indent="0" algn="ctr" defTabSz="2675255" rtl="0" eaLnBrk="1" latinLnBrk="0" hangingPunct="1">
              <a:spcBef>
                <a:spcPct val="20000"/>
              </a:spcBef>
              <a:buFont typeface="Arial" panose="020B0604020202020204" pitchFamily="34" charset="0"/>
              <a:buNone/>
              <a:defRPr sz="2240" b="1" u="sng" kern="1200" baseline="0">
                <a:solidFill>
                  <a:schemeClr val="accent5">
                    <a:lumMod val="50000"/>
                  </a:schemeClr>
                </a:solidFill>
                <a:latin typeface="+mn-lt"/>
                <a:ea typeface="+mn-ea"/>
                <a:cs typeface="+mn-cs"/>
              </a:defRPr>
            </a:lvl1pPr>
            <a:lvl2pPr marL="2173605" indent="-836295" algn="l" defTabSz="2675255" rtl="0" eaLnBrk="1" latinLnBrk="0" hangingPunct="1">
              <a:spcBef>
                <a:spcPct val="20000"/>
              </a:spcBef>
              <a:buFont typeface="Arial" panose="020B0604020202020204" pitchFamily="34" charset="0"/>
              <a:buChar char="–"/>
              <a:defRPr sz="8215" kern="1200">
                <a:solidFill>
                  <a:schemeClr val="tx1"/>
                </a:solidFill>
                <a:latin typeface="+mn-lt"/>
                <a:ea typeface="+mn-ea"/>
                <a:cs typeface="+mn-cs"/>
              </a:defRPr>
            </a:lvl2pPr>
            <a:lvl3pPr marL="3343910" indent="-668655" algn="l" defTabSz="2675255" rtl="0" eaLnBrk="1" latinLnBrk="0" hangingPunct="1">
              <a:spcBef>
                <a:spcPct val="20000"/>
              </a:spcBef>
              <a:buFont typeface="Arial" panose="020B0604020202020204" pitchFamily="34" charset="0"/>
              <a:buChar char="•"/>
              <a:defRPr sz="7040" kern="1200">
                <a:solidFill>
                  <a:schemeClr val="tx1"/>
                </a:solidFill>
                <a:latin typeface="+mn-lt"/>
                <a:ea typeface="+mn-ea"/>
                <a:cs typeface="+mn-cs"/>
              </a:defRPr>
            </a:lvl3pPr>
            <a:lvl4pPr marL="468185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4pPr>
            <a:lvl5pPr marL="60191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lang="en-US" dirty="0"/>
              <a:t>Our Development Plan</a:t>
            </a:r>
          </a:p>
        </p:txBody>
      </p:sp>
      <p:sp>
        <p:nvSpPr>
          <p:cNvPr id="169" name="Text Placeholder 422"/>
          <p:cNvSpPr>
            <a:spLocks noGrp="1"/>
          </p:cNvSpPr>
          <p:nvPr/>
        </p:nvSpPr>
        <p:spPr>
          <a:xfrm>
            <a:off x="17521919" y="6474027"/>
            <a:ext cx="34221498" cy="1655232"/>
          </a:xfrm>
          <a:prstGeom prst="rect">
            <a:avLst/>
          </a:prstGeom>
        </p:spPr>
        <p:txBody>
          <a:bodyPr wrap="square" lIns="130622" tIns="130622" rIns="130622" bIns="130622">
            <a:spAutoFit/>
          </a:bodyPr>
          <a:lstStyle>
            <a:lvl1pPr marL="0" indent="0" algn="l" defTabSz="2675255" rtl="0" eaLnBrk="1" latinLnBrk="0" hangingPunct="1">
              <a:spcBef>
                <a:spcPct val="20000"/>
              </a:spcBef>
              <a:buFont typeface="Arial" panose="020B0604020202020204" pitchFamily="34" charset="0"/>
              <a:buNone/>
              <a:defRPr sz="1495"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510"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2pPr>
            <a:lvl3pPr marL="1254125"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3pPr>
            <a:lvl4pPr marL="1637030" indent="-38290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4pPr>
            <a:lvl5pPr marL="1915795" indent="-27876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endParaRPr lang="en-US" dirty="0"/>
          </a:p>
          <a:p>
            <a:endParaRPr lang="en-US" dirty="0"/>
          </a:p>
        </p:txBody>
      </p:sp>
      <p:sp>
        <p:nvSpPr>
          <p:cNvPr id="170" name="Text Placeholder 424"/>
          <p:cNvSpPr>
            <a:spLocks noGrp="1"/>
          </p:cNvSpPr>
          <p:nvPr/>
        </p:nvSpPr>
        <p:spPr>
          <a:xfrm>
            <a:off x="9297670" y="8821420"/>
            <a:ext cx="10446385" cy="6075045"/>
          </a:xfrm>
          <a:prstGeom prst="rect">
            <a:avLst/>
          </a:prstGeom>
        </p:spPr>
        <p:txBody>
          <a:bodyPr wrap="square" lIns="130622" tIns="130622" rIns="130622" bIns="130622">
            <a:spAutoFit/>
          </a:bodyPr>
          <a:lstStyle>
            <a:lvl1pPr marL="0" indent="0" algn="l" defTabSz="2675255" rtl="0" eaLnBrk="1" latinLnBrk="0" hangingPunct="1">
              <a:spcBef>
                <a:spcPct val="20000"/>
              </a:spcBef>
              <a:buFont typeface="Arial" panose="020B0604020202020204" pitchFamily="34" charset="0"/>
              <a:buNone/>
              <a:defRPr sz="1495"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510"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2pPr>
            <a:lvl3pPr marL="1254125"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3pPr>
            <a:lvl4pPr marL="1637030" indent="-38290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4pPr>
            <a:lvl5pPr marL="1915795" indent="-27876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lang="en-US" dirty="0"/>
              <a:t>This feature is push words for users to memorize and shows the translation, American and British phonetic transcription for each word. Users can click the “Speak” button to hear the pronunciation of each word and click the “Explanation” button to learn many parts of speech, synonyms and example sentences for every translation of each word.</a:t>
            </a:r>
          </a:p>
          <a:p>
            <a:endParaRPr lang="en-US" dirty="0"/>
          </a:p>
          <a:p>
            <a:r>
              <a:rPr lang="en-US" dirty="0"/>
              <a:t>For the date aspect, this algorithm references to Ebbinghaus Forgetting Curve and so each word’s factor of its score is calculated according to the curve.</a:t>
            </a:r>
          </a:p>
          <a:p>
            <a:endParaRPr lang="en-US" dirty="0"/>
          </a:p>
          <a:p>
            <a:endParaRPr lang="en-US" dirty="0"/>
          </a:p>
          <a:p>
            <a:endParaRPr lang="en-US" dirty="0"/>
          </a:p>
          <a:p>
            <a:endParaRPr lang="en-US" dirty="0"/>
          </a:p>
          <a:p>
            <a:endParaRPr lang="en-US" dirty="0"/>
          </a:p>
          <a:p>
            <a:endParaRPr lang="en-US" dirty="0"/>
          </a:p>
          <a:p>
            <a:r>
              <a:rPr lang="en-US" dirty="0"/>
              <a:t>For the learning time aspect, the algorithm references to the learning experience from students who are preparing for IELTS to calculate the score for each word. </a:t>
            </a:r>
            <a:r>
              <a:rPr lang="en-US" sz="1490" dirty="0">
                <a:sym typeface="+mn-ea"/>
              </a:rPr>
              <a:t>For the mistake times aspect, the algorithm references to the self testing experience and calculate the factor of each word’s score independently.</a:t>
            </a:r>
            <a:endParaRPr lang="en-US" sz="1490"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71" name="Text Placeholder 425"/>
          <p:cNvSpPr>
            <a:spLocks noGrp="1"/>
          </p:cNvSpPr>
          <p:nvPr/>
        </p:nvSpPr>
        <p:spPr>
          <a:xfrm>
            <a:off x="7434581" y="8372883"/>
            <a:ext cx="13813366" cy="448310"/>
          </a:xfrm>
          <a:prstGeom prst="rect">
            <a:avLst/>
          </a:prstGeom>
          <a:noFill/>
        </p:spPr>
        <p:txBody>
          <a:bodyPr wrap="square" lIns="52249" tIns="52249" rIns="52249" bIns="52249" anchor="ctr" anchorCtr="0">
            <a:spAutoFit/>
          </a:bodyPr>
          <a:lstStyle>
            <a:lvl1pPr marL="0" indent="0" algn="ctr" defTabSz="2675255" rtl="0" eaLnBrk="1" latinLnBrk="0" hangingPunct="1">
              <a:spcBef>
                <a:spcPct val="20000"/>
              </a:spcBef>
              <a:buFont typeface="Arial" panose="020B0604020202020204" pitchFamily="34" charset="0"/>
              <a:buNone/>
              <a:defRPr sz="2240" b="1" u="sng" kern="1200" baseline="0">
                <a:solidFill>
                  <a:schemeClr val="accent5">
                    <a:lumMod val="50000"/>
                  </a:schemeClr>
                </a:solidFill>
                <a:latin typeface="+mn-lt"/>
                <a:ea typeface="+mn-ea"/>
                <a:cs typeface="+mn-cs"/>
              </a:defRPr>
            </a:lvl1pPr>
            <a:lvl2pPr marL="2173605" indent="-836295" algn="l" defTabSz="2675255" rtl="0" eaLnBrk="1" latinLnBrk="0" hangingPunct="1">
              <a:spcBef>
                <a:spcPct val="20000"/>
              </a:spcBef>
              <a:buFont typeface="Arial" panose="020B0604020202020204" pitchFamily="34" charset="0"/>
              <a:buChar char="–"/>
              <a:defRPr sz="8215" kern="1200">
                <a:solidFill>
                  <a:schemeClr val="tx1"/>
                </a:solidFill>
                <a:latin typeface="+mn-lt"/>
                <a:ea typeface="+mn-ea"/>
                <a:cs typeface="+mn-cs"/>
              </a:defRPr>
            </a:lvl2pPr>
            <a:lvl3pPr marL="3343910" indent="-668655" algn="l" defTabSz="2675255" rtl="0" eaLnBrk="1" latinLnBrk="0" hangingPunct="1">
              <a:spcBef>
                <a:spcPct val="20000"/>
              </a:spcBef>
              <a:buFont typeface="Arial" panose="020B0604020202020204" pitchFamily="34" charset="0"/>
              <a:buChar char="•"/>
              <a:defRPr sz="7040" kern="1200">
                <a:solidFill>
                  <a:schemeClr val="tx1"/>
                </a:solidFill>
                <a:latin typeface="+mn-lt"/>
                <a:ea typeface="+mn-ea"/>
                <a:cs typeface="+mn-cs"/>
              </a:defRPr>
            </a:lvl3pPr>
            <a:lvl4pPr marL="468185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4pPr>
            <a:lvl5pPr marL="60191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lang="en-US" dirty="0"/>
              <a:t>Testing Words Recommendation Algorithm</a:t>
            </a:r>
          </a:p>
        </p:txBody>
      </p:sp>
      <p:sp>
        <p:nvSpPr>
          <p:cNvPr id="172" name="Text Placeholder 426"/>
          <p:cNvSpPr>
            <a:spLocks noGrp="1"/>
          </p:cNvSpPr>
          <p:nvPr/>
        </p:nvSpPr>
        <p:spPr>
          <a:xfrm>
            <a:off x="20608705" y="2614801"/>
            <a:ext cx="6698012" cy="448310"/>
          </a:xfrm>
          <a:prstGeom prst="rect">
            <a:avLst/>
          </a:prstGeom>
          <a:noFill/>
        </p:spPr>
        <p:txBody>
          <a:bodyPr wrap="square" lIns="52249" tIns="52249" rIns="52249" bIns="52249" anchor="ctr" anchorCtr="0">
            <a:spAutoFit/>
          </a:bodyPr>
          <a:lstStyle>
            <a:lvl1pPr marL="0" indent="0" algn="ctr" defTabSz="2675255" rtl="0" eaLnBrk="1" latinLnBrk="0" hangingPunct="1">
              <a:spcBef>
                <a:spcPct val="20000"/>
              </a:spcBef>
              <a:buFont typeface="Arial" panose="020B0604020202020204" pitchFamily="34" charset="0"/>
              <a:buNone/>
              <a:defRPr sz="2240" b="1" u="sng" kern="1200" baseline="0">
                <a:solidFill>
                  <a:schemeClr val="accent5">
                    <a:lumMod val="50000"/>
                  </a:schemeClr>
                </a:solidFill>
                <a:latin typeface="+mn-lt"/>
                <a:ea typeface="+mn-ea"/>
                <a:cs typeface="+mn-cs"/>
              </a:defRPr>
            </a:lvl1pPr>
            <a:lvl2pPr marL="2173605" indent="-836295" algn="l" defTabSz="2675255" rtl="0" eaLnBrk="1" latinLnBrk="0" hangingPunct="1">
              <a:spcBef>
                <a:spcPct val="20000"/>
              </a:spcBef>
              <a:buFont typeface="Arial" panose="020B0604020202020204" pitchFamily="34" charset="0"/>
              <a:buChar char="–"/>
              <a:defRPr sz="8215" kern="1200">
                <a:solidFill>
                  <a:schemeClr val="tx1"/>
                </a:solidFill>
                <a:latin typeface="+mn-lt"/>
                <a:ea typeface="+mn-ea"/>
                <a:cs typeface="+mn-cs"/>
              </a:defRPr>
            </a:lvl2pPr>
            <a:lvl3pPr marL="3343910" indent="-668655" algn="l" defTabSz="2675255" rtl="0" eaLnBrk="1" latinLnBrk="0" hangingPunct="1">
              <a:spcBef>
                <a:spcPct val="20000"/>
              </a:spcBef>
              <a:buFont typeface="Arial" panose="020B0604020202020204" pitchFamily="34" charset="0"/>
              <a:buChar char="•"/>
              <a:defRPr sz="7040" kern="1200">
                <a:solidFill>
                  <a:schemeClr val="tx1"/>
                </a:solidFill>
                <a:latin typeface="+mn-lt"/>
                <a:ea typeface="+mn-ea"/>
                <a:cs typeface="+mn-cs"/>
              </a:defRPr>
            </a:lvl3pPr>
            <a:lvl4pPr marL="468185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4pPr>
            <a:lvl5pPr marL="60191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lang="en-US" dirty="0"/>
              <a:t>Progress Check-In</a:t>
            </a:r>
          </a:p>
        </p:txBody>
      </p:sp>
      <p:sp>
        <p:nvSpPr>
          <p:cNvPr id="173" name="Text Placeholder 427"/>
          <p:cNvSpPr>
            <a:spLocks noGrp="1"/>
          </p:cNvSpPr>
          <p:nvPr/>
        </p:nvSpPr>
        <p:spPr>
          <a:xfrm>
            <a:off x="20419475" y="3063162"/>
            <a:ext cx="6698012" cy="1175385"/>
          </a:xfrm>
          <a:prstGeom prst="rect">
            <a:avLst/>
          </a:prstGeom>
        </p:spPr>
        <p:txBody>
          <a:bodyPr wrap="square" lIns="130622" tIns="130622" rIns="130622" bIns="130622">
            <a:spAutoFit/>
          </a:bodyPr>
          <a:lstStyle>
            <a:lvl1pPr marL="0" indent="0" algn="l" defTabSz="2675255" rtl="0" eaLnBrk="1" latinLnBrk="0" hangingPunct="1">
              <a:spcBef>
                <a:spcPct val="20000"/>
              </a:spcBef>
              <a:buFont typeface="Arial" panose="020B0604020202020204" pitchFamily="34" charset="0"/>
              <a:buNone/>
              <a:defRPr sz="1495"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510"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2pPr>
            <a:lvl3pPr marL="1254125"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3pPr>
            <a:lvl4pPr marL="1637030" indent="-38290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4pPr>
            <a:lvl5pPr marL="1915795" indent="-27876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lang="zh-CN" altLang="en-US" sz="1490" dirty="0">
                <a:sym typeface="+mn-ea"/>
              </a:rPr>
              <a:t>In this feature, users can see their target score, their daily plan, the number of words they have learned for their target score and the number of words they have learned today directly. Users can also open the page to change their plan including target score, daily plan and the number of words to be test in this feature.</a:t>
            </a:r>
            <a:endParaRPr lang="en-US" dirty="0"/>
          </a:p>
        </p:txBody>
      </p:sp>
      <p:sp>
        <p:nvSpPr>
          <p:cNvPr id="174" name="Text Placeholder 428"/>
          <p:cNvSpPr>
            <a:spLocks noGrp="1"/>
          </p:cNvSpPr>
          <p:nvPr/>
        </p:nvSpPr>
        <p:spPr>
          <a:xfrm>
            <a:off x="20590290" y="7888555"/>
            <a:ext cx="6698012" cy="448310"/>
          </a:xfrm>
          <a:prstGeom prst="rect">
            <a:avLst/>
          </a:prstGeom>
          <a:noFill/>
        </p:spPr>
        <p:txBody>
          <a:bodyPr wrap="square" lIns="52249" tIns="52249" rIns="52249" bIns="52249" anchor="ctr" anchorCtr="0">
            <a:spAutoFit/>
          </a:bodyPr>
          <a:lstStyle>
            <a:lvl1pPr marL="0" indent="0" algn="ctr" defTabSz="2675255" rtl="0" eaLnBrk="1" latinLnBrk="0" hangingPunct="1">
              <a:spcBef>
                <a:spcPct val="20000"/>
              </a:spcBef>
              <a:buFont typeface="Arial" panose="020B0604020202020204" pitchFamily="34" charset="0"/>
              <a:buNone/>
              <a:defRPr sz="2240" b="1" u="sng" kern="1200" baseline="0">
                <a:solidFill>
                  <a:schemeClr val="accent5">
                    <a:lumMod val="50000"/>
                  </a:schemeClr>
                </a:solidFill>
                <a:latin typeface="+mn-lt"/>
                <a:ea typeface="+mn-ea"/>
                <a:cs typeface="+mn-cs"/>
              </a:defRPr>
            </a:lvl1pPr>
            <a:lvl2pPr marL="2173605" indent="-836295" algn="l" defTabSz="2675255" rtl="0" eaLnBrk="1" latinLnBrk="0" hangingPunct="1">
              <a:spcBef>
                <a:spcPct val="20000"/>
              </a:spcBef>
              <a:buFont typeface="Arial" panose="020B0604020202020204" pitchFamily="34" charset="0"/>
              <a:buChar char="–"/>
              <a:defRPr sz="8215" kern="1200">
                <a:solidFill>
                  <a:schemeClr val="tx1"/>
                </a:solidFill>
                <a:latin typeface="+mn-lt"/>
                <a:ea typeface="+mn-ea"/>
                <a:cs typeface="+mn-cs"/>
              </a:defRPr>
            </a:lvl2pPr>
            <a:lvl3pPr marL="3343910" indent="-668655" algn="l" defTabSz="2675255" rtl="0" eaLnBrk="1" latinLnBrk="0" hangingPunct="1">
              <a:spcBef>
                <a:spcPct val="20000"/>
              </a:spcBef>
              <a:buFont typeface="Arial" panose="020B0604020202020204" pitchFamily="34" charset="0"/>
              <a:buChar char="•"/>
              <a:defRPr sz="7040" kern="1200">
                <a:solidFill>
                  <a:schemeClr val="tx1"/>
                </a:solidFill>
                <a:latin typeface="+mn-lt"/>
                <a:ea typeface="+mn-ea"/>
                <a:cs typeface="+mn-cs"/>
              </a:defRPr>
            </a:lvl3pPr>
            <a:lvl4pPr marL="468185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4pPr>
            <a:lvl5pPr marL="60191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lang="en-US" dirty="0"/>
              <a:t>Word Push</a:t>
            </a:r>
          </a:p>
        </p:txBody>
      </p:sp>
      <p:sp>
        <p:nvSpPr>
          <p:cNvPr id="175" name="Text Placeholder 429"/>
          <p:cNvSpPr>
            <a:spLocks noGrp="1"/>
          </p:cNvSpPr>
          <p:nvPr/>
        </p:nvSpPr>
        <p:spPr>
          <a:xfrm>
            <a:off x="20553916" y="15188677"/>
            <a:ext cx="7665484" cy="1046061"/>
          </a:xfrm>
          <a:prstGeom prst="rect">
            <a:avLst/>
          </a:prstGeom>
        </p:spPr>
        <p:txBody>
          <a:bodyPr wrap="square" lIns="130622" tIns="130622" rIns="130622" bIns="130622">
            <a:spAutoFit/>
          </a:bodyPr>
          <a:lstStyle>
            <a:lvl1pPr marL="0" indent="0" algn="l" defTabSz="2675255" rtl="0" eaLnBrk="1" latinLnBrk="0" hangingPunct="1">
              <a:spcBef>
                <a:spcPct val="20000"/>
              </a:spcBef>
              <a:buFont typeface="Arial" panose="020B0604020202020204" pitchFamily="34" charset="0"/>
              <a:buNone/>
              <a:defRPr sz="1495"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510"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2pPr>
            <a:lvl3pPr marL="1254125"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3pPr>
            <a:lvl4pPr marL="1637030" indent="-38290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4pPr>
            <a:lvl5pPr marL="1915795" indent="-27876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endParaRPr lang="en-US" dirty="0"/>
          </a:p>
          <a:p>
            <a:r>
              <a:rPr lang="en-US" dirty="0"/>
              <a:t>Git</a:t>
            </a:r>
            <a:r>
              <a:rPr lang="en-US" altLang="zh-CN" dirty="0"/>
              <a:t>H</a:t>
            </a:r>
            <a:r>
              <a:rPr lang="en-US" dirty="0"/>
              <a:t>ub Address: </a:t>
            </a:r>
          </a:p>
          <a:p>
            <a:r>
              <a:rPr lang="en-US" dirty="0"/>
              <a:t>https://</a:t>
            </a:r>
            <a:r>
              <a:rPr lang="en-US" dirty="0" err="1"/>
              <a:t>github.com</a:t>
            </a:r>
            <a:r>
              <a:rPr lang="en-US" dirty="0"/>
              <a:t>/WangHewei16/Woodpecker-IELTS-English-Word-Desktop-Software</a:t>
            </a:r>
          </a:p>
        </p:txBody>
      </p:sp>
      <p:sp>
        <p:nvSpPr>
          <p:cNvPr id="176" name="Text Placeholder 430"/>
          <p:cNvSpPr>
            <a:spLocks noGrp="1"/>
          </p:cNvSpPr>
          <p:nvPr/>
        </p:nvSpPr>
        <p:spPr>
          <a:xfrm>
            <a:off x="20587115" y="14738373"/>
            <a:ext cx="6698012" cy="450228"/>
          </a:xfrm>
          <a:prstGeom prst="rect">
            <a:avLst/>
          </a:prstGeom>
          <a:noFill/>
        </p:spPr>
        <p:txBody>
          <a:bodyPr wrap="square" lIns="52249" tIns="52249" rIns="52249" bIns="52249" anchor="ctr" anchorCtr="0">
            <a:spAutoFit/>
          </a:bodyPr>
          <a:lstStyle>
            <a:lvl1pPr marL="0" indent="0" algn="ctr" defTabSz="2675255" rtl="0" eaLnBrk="1" latinLnBrk="0" hangingPunct="1">
              <a:spcBef>
                <a:spcPct val="20000"/>
              </a:spcBef>
              <a:buFont typeface="Arial" panose="020B0604020202020204" pitchFamily="34" charset="0"/>
              <a:buNone/>
              <a:defRPr sz="2240" b="1" u="sng" kern="1200" baseline="0">
                <a:solidFill>
                  <a:schemeClr val="accent5">
                    <a:lumMod val="50000"/>
                  </a:schemeClr>
                </a:solidFill>
                <a:latin typeface="+mn-lt"/>
                <a:ea typeface="+mn-ea"/>
                <a:cs typeface="+mn-cs"/>
              </a:defRPr>
            </a:lvl1pPr>
            <a:lvl2pPr marL="2173605" indent="-836295" algn="l" defTabSz="2675255" rtl="0" eaLnBrk="1" latinLnBrk="0" hangingPunct="1">
              <a:spcBef>
                <a:spcPct val="20000"/>
              </a:spcBef>
              <a:buFont typeface="Arial" panose="020B0604020202020204" pitchFamily="34" charset="0"/>
              <a:buChar char="–"/>
              <a:defRPr sz="8215" kern="1200">
                <a:solidFill>
                  <a:schemeClr val="tx1"/>
                </a:solidFill>
                <a:latin typeface="+mn-lt"/>
                <a:ea typeface="+mn-ea"/>
                <a:cs typeface="+mn-cs"/>
              </a:defRPr>
            </a:lvl2pPr>
            <a:lvl3pPr marL="3343910" indent="-668655" algn="l" defTabSz="2675255" rtl="0" eaLnBrk="1" latinLnBrk="0" hangingPunct="1">
              <a:spcBef>
                <a:spcPct val="20000"/>
              </a:spcBef>
              <a:buFont typeface="Arial" panose="020B0604020202020204" pitchFamily="34" charset="0"/>
              <a:buChar char="•"/>
              <a:defRPr sz="7040" kern="1200">
                <a:solidFill>
                  <a:schemeClr val="tx1"/>
                </a:solidFill>
                <a:latin typeface="+mn-lt"/>
                <a:ea typeface="+mn-ea"/>
                <a:cs typeface="+mn-cs"/>
              </a:defRPr>
            </a:lvl3pPr>
            <a:lvl4pPr marL="468185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4pPr>
            <a:lvl5pPr marL="60191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lang="en-US" dirty="0"/>
              <a:t>Links</a:t>
            </a:r>
          </a:p>
        </p:txBody>
      </p:sp>
      <p:sp>
        <p:nvSpPr>
          <p:cNvPr id="177" name="Text Placeholder 431"/>
          <p:cNvSpPr>
            <a:spLocks noGrp="1"/>
          </p:cNvSpPr>
          <p:nvPr/>
        </p:nvSpPr>
        <p:spPr>
          <a:xfrm>
            <a:off x="20587546" y="8535486"/>
            <a:ext cx="6701366" cy="1681480"/>
          </a:xfrm>
          <a:prstGeom prst="rect">
            <a:avLst/>
          </a:prstGeom>
        </p:spPr>
        <p:txBody>
          <a:bodyPr wrap="square" lIns="130622" tIns="130622" rIns="130622" bIns="130622">
            <a:spAutoFit/>
          </a:bodyPr>
          <a:lstStyle>
            <a:lvl1pPr marL="0" indent="0" algn="l" defTabSz="2675255" rtl="0" eaLnBrk="1" latinLnBrk="0" hangingPunct="1">
              <a:spcBef>
                <a:spcPct val="20000"/>
              </a:spcBef>
              <a:buFont typeface="Arial" panose="020B0604020202020204" pitchFamily="34" charset="0"/>
              <a:buNone/>
              <a:defRPr sz="1495"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510"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2pPr>
            <a:lvl3pPr marL="1254125"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3pPr>
            <a:lvl4pPr marL="1637030" indent="-38290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4pPr>
            <a:lvl5pPr marL="1915795" indent="-27876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lang="en-US" sz="1490" dirty="0">
                <a:sym typeface="+mn-ea"/>
              </a:rPr>
              <a:t>This feature is push words for users to memorize and shows the translation, American and British phonetic transcription for each word. Users can click the “Speak” button to hear the pronunciation of each word and click the “Explanation” button to learn many parts of speech, synonyms and example sentences for every translation of each word.</a:t>
            </a:r>
            <a:endParaRPr lang="en-US" sz="1490" dirty="0"/>
          </a:p>
          <a:p>
            <a:endParaRPr lang="en-US" dirty="0"/>
          </a:p>
        </p:txBody>
      </p:sp>
      <p:sp>
        <p:nvSpPr>
          <p:cNvPr id="178" name="Text Placeholder 432"/>
          <p:cNvSpPr>
            <a:spLocks noGrp="1"/>
          </p:cNvSpPr>
          <p:nvPr/>
        </p:nvSpPr>
        <p:spPr>
          <a:xfrm>
            <a:off x="3906520" y="1078170"/>
            <a:ext cx="21447761" cy="598230"/>
          </a:xfrm>
          <a:prstGeom prst="rect">
            <a:avLst/>
          </a:prstGeom>
        </p:spPr>
        <p:txBody>
          <a:bodyPr>
            <a:normAutofit fontScale="97500"/>
          </a:bodyPr>
          <a:lstStyle>
            <a:lvl1pPr marL="0" indent="0" algn="ctr" defTabSz="2675255" rtl="0" eaLnBrk="1" latinLnBrk="0" hangingPunct="1">
              <a:spcBef>
                <a:spcPct val="20000"/>
              </a:spcBef>
              <a:buFontTx/>
              <a:buNone/>
              <a:defRPr sz="3840" kern="1200">
                <a:solidFill>
                  <a:schemeClr val="accent5">
                    <a:lumMod val="50000"/>
                  </a:schemeClr>
                </a:solidFill>
                <a:latin typeface="+mn-lt"/>
                <a:ea typeface="+mn-ea"/>
                <a:cs typeface="+mn-cs"/>
              </a:defRPr>
            </a:lvl1pPr>
            <a:lvl2pPr marL="2173605" indent="-836295" algn="l" defTabSz="2675255" rtl="0" eaLnBrk="1" latinLnBrk="0" hangingPunct="1">
              <a:spcBef>
                <a:spcPct val="20000"/>
              </a:spcBef>
              <a:buFontTx/>
              <a:buNone/>
              <a:defRPr sz="7680" kern="1200">
                <a:solidFill>
                  <a:schemeClr val="tx1"/>
                </a:solidFill>
                <a:latin typeface="+mn-lt"/>
                <a:ea typeface="+mn-ea"/>
                <a:cs typeface="+mn-cs"/>
              </a:defRPr>
            </a:lvl2pPr>
            <a:lvl3pPr marL="3343910" indent="-668655" algn="l" defTabSz="2675255" rtl="0" eaLnBrk="1" latinLnBrk="0" hangingPunct="1">
              <a:spcBef>
                <a:spcPct val="20000"/>
              </a:spcBef>
              <a:buFontTx/>
              <a:buNone/>
              <a:defRPr sz="7680" kern="1200">
                <a:solidFill>
                  <a:schemeClr val="tx1"/>
                </a:solidFill>
                <a:latin typeface="+mn-lt"/>
                <a:ea typeface="+mn-ea"/>
                <a:cs typeface="+mn-cs"/>
              </a:defRPr>
            </a:lvl3pPr>
            <a:lvl4pPr marL="4681855" indent="-668655" algn="l" defTabSz="2675255" rtl="0" eaLnBrk="1" latinLnBrk="0" hangingPunct="1">
              <a:spcBef>
                <a:spcPct val="20000"/>
              </a:spcBef>
              <a:buFontTx/>
              <a:buNone/>
              <a:defRPr sz="7680" kern="1200">
                <a:solidFill>
                  <a:schemeClr val="tx1"/>
                </a:solidFill>
                <a:latin typeface="+mn-lt"/>
                <a:ea typeface="+mn-ea"/>
                <a:cs typeface="+mn-cs"/>
              </a:defRPr>
            </a:lvl4pPr>
            <a:lvl5pPr marL="6019165" indent="-668655" algn="l" defTabSz="2675255" rtl="0" eaLnBrk="1" latinLnBrk="0" hangingPunct="1">
              <a:spcBef>
                <a:spcPct val="20000"/>
              </a:spcBef>
              <a:buFontTx/>
              <a:buNone/>
              <a:defRPr sz="7680" kern="1200">
                <a:solidFill>
                  <a:schemeClr val="tx1"/>
                </a:solidFill>
                <a:latin typeface="+mn-lt"/>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lang="en-US" altLang="zh-CN" sz="2400" dirty="0">
                <a:latin typeface="Britannic Bold" panose="020B0903060703020204" pitchFamily="34" charset="0"/>
              </a:rPr>
              <a:t>Author:</a:t>
            </a:r>
            <a:r>
              <a:rPr lang="zh-CN" altLang="en-US" sz="2400" dirty="0">
                <a:latin typeface="Britannic Bold" panose="020B0903060703020204" pitchFamily="34" charset="0"/>
              </a:rPr>
              <a:t> </a:t>
            </a:r>
            <a:r>
              <a:rPr lang="en-US" altLang="zh-CN" sz="2400" dirty="0">
                <a:latin typeface="Britannic Bold" panose="020B0903060703020204" pitchFamily="34" charset="0"/>
              </a:rPr>
              <a:t>Wang</a:t>
            </a:r>
            <a:r>
              <a:rPr lang="zh-CN" altLang="en-US" sz="2400" dirty="0">
                <a:latin typeface="Britannic Bold" panose="020B0903060703020204" pitchFamily="34" charset="0"/>
              </a:rPr>
              <a:t> </a:t>
            </a:r>
            <a:r>
              <a:rPr lang="en-US" altLang="zh-CN" sz="2400" dirty="0" err="1">
                <a:latin typeface="Britannic Bold" panose="020B0903060703020204" pitchFamily="34" charset="0"/>
              </a:rPr>
              <a:t>Hewei</a:t>
            </a:r>
            <a:r>
              <a:rPr lang="en-US" altLang="zh-CN" sz="2400" dirty="0">
                <a:latin typeface="Britannic Bold" panose="020B0903060703020204" pitchFamily="34" charset="0"/>
              </a:rPr>
              <a:t>,</a:t>
            </a:r>
            <a:r>
              <a:rPr lang="zh-CN" altLang="en-US" sz="2400" dirty="0">
                <a:latin typeface="Britannic Bold" panose="020B0903060703020204" pitchFamily="34" charset="0"/>
              </a:rPr>
              <a:t> </a:t>
            </a:r>
            <a:r>
              <a:rPr lang="en-US" altLang="zh-CN" sz="2400" dirty="0">
                <a:latin typeface="Britannic Bold" panose="020B0903060703020204" pitchFamily="34" charset="0"/>
              </a:rPr>
              <a:t>Ma</a:t>
            </a:r>
            <a:r>
              <a:rPr lang="zh-CN" altLang="en-US" sz="2400" dirty="0">
                <a:latin typeface="Britannic Bold" panose="020B0903060703020204" pitchFamily="34" charset="0"/>
              </a:rPr>
              <a:t> </a:t>
            </a:r>
            <a:r>
              <a:rPr lang="en-US" altLang="zh-CN" sz="2400" dirty="0" err="1">
                <a:latin typeface="Britannic Bold" panose="020B0903060703020204" pitchFamily="34" charset="0"/>
              </a:rPr>
              <a:t>Zixiao</a:t>
            </a:r>
            <a:r>
              <a:rPr lang="en-US" altLang="zh-CN" sz="2400" dirty="0">
                <a:latin typeface="Britannic Bold" panose="020B0903060703020204" pitchFamily="34" charset="0"/>
              </a:rPr>
              <a:t>,</a:t>
            </a:r>
            <a:r>
              <a:rPr lang="zh-CN" altLang="en-US" sz="2400" dirty="0">
                <a:latin typeface="Britannic Bold" panose="020B0903060703020204" pitchFamily="34" charset="0"/>
              </a:rPr>
              <a:t> </a:t>
            </a:r>
            <a:r>
              <a:rPr lang="en-US" altLang="zh-CN" sz="2400" dirty="0">
                <a:latin typeface="Britannic Bold" panose="020B0903060703020204" pitchFamily="34" charset="0"/>
              </a:rPr>
              <a:t>Yang</a:t>
            </a:r>
            <a:r>
              <a:rPr lang="zh-CN" altLang="en-US" sz="2400" dirty="0">
                <a:latin typeface="Britannic Bold" panose="020B0903060703020204" pitchFamily="34" charset="0"/>
              </a:rPr>
              <a:t> </a:t>
            </a:r>
            <a:r>
              <a:rPr lang="en-US" altLang="zh-CN" sz="2400" dirty="0" err="1">
                <a:latin typeface="Britannic Bold" panose="020B0903060703020204" pitchFamily="34" charset="0"/>
              </a:rPr>
              <a:t>Dezheng</a:t>
            </a:r>
            <a:r>
              <a:rPr lang="en-US" altLang="zh-CN" sz="2400" dirty="0">
                <a:latin typeface="Britannic Bold" panose="020B0903060703020204" pitchFamily="34" charset="0"/>
              </a:rPr>
              <a:t>,</a:t>
            </a:r>
            <a:r>
              <a:rPr lang="zh-CN" altLang="en-US" sz="2400" dirty="0">
                <a:latin typeface="Britannic Bold" panose="020B0903060703020204" pitchFamily="34" charset="0"/>
              </a:rPr>
              <a:t> </a:t>
            </a:r>
            <a:r>
              <a:rPr lang="en-US" altLang="zh-CN" sz="2400" dirty="0">
                <a:latin typeface="Britannic Bold" panose="020B0903060703020204" pitchFamily="34" charset="0"/>
              </a:rPr>
              <a:t>etc.</a:t>
            </a:r>
            <a:endParaRPr lang="en-US" sz="2400" dirty="0">
              <a:latin typeface="Britannic Bold" panose="020B0903060703020204" pitchFamily="34" charset="0"/>
            </a:endParaRPr>
          </a:p>
        </p:txBody>
      </p:sp>
      <p:sp>
        <p:nvSpPr>
          <p:cNvPr id="179" name="Text Placeholder 433"/>
          <p:cNvSpPr>
            <a:spLocks noGrp="1"/>
          </p:cNvSpPr>
          <p:nvPr/>
        </p:nvSpPr>
        <p:spPr>
          <a:xfrm>
            <a:off x="3868930" y="1744600"/>
            <a:ext cx="21447761" cy="634555"/>
          </a:xfrm>
          <a:prstGeom prst="rect">
            <a:avLst/>
          </a:prstGeom>
        </p:spPr>
        <p:txBody>
          <a:bodyPr>
            <a:normAutofit/>
          </a:bodyPr>
          <a:lstStyle>
            <a:lvl1pPr marL="0" indent="0" algn="ctr" defTabSz="2675255" rtl="0" eaLnBrk="1" latinLnBrk="0" hangingPunct="1">
              <a:spcBef>
                <a:spcPct val="20000"/>
              </a:spcBef>
              <a:buFontTx/>
              <a:buNone/>
              <a:defRPr sz="2985" kern="1200">
                <a:solidFill>
                  <a:schemeClr val="accent5">
                    <a:lumMod val="50000"/>
                  </a:schemeClr>
                </a:solidFill>
                <a:latin typeface="+mn-lt"/>
                <a:ea typeface="+mn-ea"/>
                <a:cs typeface="+mn-cs"/>
              </a:defRPr>
            </a:lvl1pPr>
            <a:lvl2pPr marL="2173605" indent="-836295" algn="l" defTabSz="2675255" rtl="0" eaLnBrk="1" latinLnBrk="0" hangingPunct="1">
              <a:spcBef>
                <a:spcPct val="20000"/>
              </a:spcBef>
              <a:buFontTx/>
              <a:buNone/>
              <a:defRPr sz="7680" kern="1200">
                <a:solidFill>
                  <a:schemeClr val="tx1"/>
                </a:solidFill>
                <a:latin typeface="+mn-lt"/>
                <a:ea typeface="+mn-ea"/>
                <a:cs typeface="+mn-cs"/>
              </a:defRPr>
            </a:lvl2pPr>
            <a:lvl3pPr marL="3343910" indent="-668655" algn="l" defTabSz="2675255" rtl="0" eaLnBrk="1" latinLnBrk="0" hangingPunct="1">
              <a:spcBef>
                <a:spcPct val="20000"/>
              </a:spcBef>
              <a:buFontTx/>
              <a:buNone/>
              <a:defRPr sz="7680" kern="1200">
                <a:solidFill>
                  <a:schemeClr val="tx1"/>
                </a:solidFill>
                <a:latin typeface="+mn-lt"/>
                <a:ea typeface="+mn-ea"/>
                <a:cs typeface="+mn-cs"/>
              </a:defRPr>
            </a:lvl3pPr>
            <a:lvl4pPr marL="4681855" indent="-668655" algn="l" defTabSz="2675255" rtl="0" eaLnBrk="1" latinLnBrk="0" hangingPunct="1">
              <a:spcBef>
                <a:spcPct val="20000"/>
              </a:spcBef>
              <a:buFontTx/>
              <a:buNone/>
              <a:defRPr sz="7680" kern="1200">
                <a:solidFill>
                  <a:schemeClr val="tx1"/>
                </a:solidFill>
                <a:latin typeface="+mn-lt"/>
                <a:ea typeface="+mn-ea"/>
                <a:cs typeface="+mn-cs"/>
              </a:defRPr>
            </a:lvl4pPr>
            <a:lvl5pPr marL="6019165" indent="-668655" algn="l" defTabSz="2675255" rtl="0" eaLnBrk="1" latinLnBrk="0" hangingPunct="1">
              <a:spcBef>
                <a:spcPct val="20000"/>
              </a:spcBef>
              <a:buFontTx/>
              <a:buNone/>
              <a:defRPr sz="7680" kern="1200">
                <a:solidFill>
                  <a:schemeClr val="tx1"/>
                </a:solidFill>
                <a:latin typeface="+mn-lt"/>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lang="en-US" altLang="zh-CN" dirty="0"/>
              <a:t>2021.2</a:t>
            </a:r>
            <a:r>
              <a:rPr lang="zh-CN" altLang="en-US" dirty="0"/>
              <a:t> </a:t>
            </a:r>
            <a:r>
              <a:rPr lang="en-US" altLang="zh-CN" dirty="0"/>
              <a:t>--</a:t>
            </a:r>
            <a:r>
              <a:rPr lang="zh-CN" altLang="en-US" dirty="0"/>
              <a:t> </a:t>
            </a:r>
            <a:r>
              <a:rPr lang="en-US" dirty="0"/>
              <a:t>2021.</a:t>
            </a:r>
            <a:r>
              <a:rPr lang="en-US" altLang="zh-CN" dirty="0"/>
              <a:t>7</a:t>
            </a:r>
            <a:endParaRPr lang="en-US" dirty="0"/>
          </a:p>
        </p:txBody>
      </p:sp>
      <p:sp>
        <p:nvSpPr>
          <p:cNvPr id="180" name="Text Placeholder 434"/>
          <p:cNvSpPr>
            <a:spLocks noGrp="1"/>
          </p:cNvSpPr>
          <p:nvPr/>
        </p:nvSpPr>
        <p:spPr>
          <a:xfrm>
            <a:off x="3906520" y="232386"/>
            <a:ext cx="21447761" cy="834414"/>
          </a:xfrm>
          <a:prstGeom prst="rect">
            <a:avLst/>
          </a:prstGeom>
        </p:spPr>
        <p:txBody>
          <a:bodyPr>
            <a:normAutofit fontScale="97500" lnSpcReduction="10000"/>
          </a:bodyPr>
          <a:lstStyle>
            <a:lvl1pPr marL="0" indent="0" algn="ctr" defTabSz="2675255" rtl="0" eaLnBrk="1" latinLnBrk="0" hangingPunct="1">
              <a:spcBef>
                <a:spcPct val="20000"/>
              </a:spcBef>
              <a:buFontTx/>
              <a:buNone/>
              <a:defRPr sz="5120" b="1" kern="1200">
                <a:solidFill>
                  <a:schemeClr val="accent5">
                    <a:lumMod val="50000"/>
                  </a:schemeClr>
                </a:solidFill>
                <a:latin typeface="+mn-lt"/>
                <a:ea typeface="+mn-ea"/>
                <a:cs typeface="+mn-cs"/>
              </a:defRPr>
            </a:lvl1pPr>
            <a:lvl2pPr marL="2173605" indent="-836295" algn="l" defTabSz="2675255" rtl="0" eaLnBrk="1" latinLnBrk="0" hangingPunct="1">
              <a:spcBef>
                <a:spcPct val="20000"/>
              </a:spcBef>
              <a:buFontTx/>
              <a:buNone/>
              <a:defRPr sz="7680" kern="1200">
                <a:solidFill>
                  <a:schemeClr val="tx1"/>
                </a:solidFill>
                <a:latin typeface="+mn-lt"/>
                <a:ea typeface="+mn-ea"/>
                <a:cs typeface="+mn-cs"/>
              </a:defRPr>
            </a:lvl2pPr>
            <a:lvl3pPr marL="3343910" indent="-668655" algn="l" defTabSz="2675255" rtl="0" eaLnBrk="1" latinLnBrk="0" hangingPunct="1">
              <a:spcBef>
                <a:spcPct val="20000"/>
              </a:spcBef>
              <a:buFontTx/>
              <a:buNone/>
              <a:defRPr sz="7680" kern="1200">
                <a:solidFill>
                  <a:schemeClr val="tx1"/>
                </a:solidFill>
                <a:latin typeface="+mn-lt"/>
                <a:ea typeface="+mn-ea"/>
                <a:cs typeface="+mn-cs"/>
              </a:defRPr>
            </a:lvl3pPr>
            <a:lvl4pPr marL="4681855" indent="-668655" algn="l" defTabSz="2675255" rtl="0" eaLnBrk="1" latinLnBrk="0" hangingPunct="1">
              <a:spcBef>
                <a:spcPct val="20000"/>
              </a:spcBef>
              <a:buFontTx/>
              <a:buNone/>
              <a:defRPr sz="7680" kern="1200">
                <a:solidFill>
                  <a:schemeClr val="tx1"/>
                </a:solidFill>
                <a:latin typeface="+mn-lt"/>
                <a:ea typeface="+mn-ea"/>
                <a:cs typeface="+mn-cs"/>
              </a:defRPr>
            </a:lvl4pPr>
            <a:lvl5pPr marL="6019165" indent="-668655" algn="l" defTabSz="2675255" rtl="0" eaLnBrk="1" latinLnBrk="0" hangingPunct="1">
              <a:spcBef>
                <a:spcPct val="20000"/>
              </a:spcBef>
              <a:buFontTx/>
              <a:buNone/>
              <a:defRPr sz="7680" kern="1200">
                <a:solidFill>
                  <a:schemeClr val="tx1"/>
                </a:solidFill>
                <a:latin typeface="+mn-lt"/>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dirty="0">
                <a:latin typeface="Britannic Bold" panose="020B0903060703020204" pitchFamily="34" charset="0"/>
              </a:rPr>
              <a:t>Woodpecker Vocabulary IELTS</a:t>
            </a:r>
          </a:p>
        </p:txBody>
      </p:sp>
      <p:graphicFrame>
        <p:nvGraphicFramePr>
          <p:cNvPr id="181" name="对象 180">
            <a:hlinkClick r:id="" action="ppaction://ole?verb=0"/>
          </p:cNvPr>
          <p:cNvGraphicFramePr>
            <a:graphicFrameLocks noChangeAspect="1"/>
          </p:cNvGraphicFramePr>
          <p:nvPr/>
        </p:nvGraphicFramePr>
        <p:xfrm>
          <a:off x="12414885" y="7791450"/>
          <a:ext cx="914400" cy="215900"/>
        </p:xfrm>
        <a:graphic>
          <a:graphicData uri="http://schemas.openxmlformats.org/presentationml/2006/ole">
            <mc:AlternateContent xmlns:mc="http://schemas.openxmlformats.org/markup-compatibility/2006">
              <mc:Choice xmlns:v="urn:schemas-microsoft-com:vml" Requires="v">
                <p:oleObj r:id="rId5" imgW="914400" imgH="215900" progId="Equation.KSEE3">
                  <p:embed/>
                </p:oleObj>
              </mc:Choice>
              <mc:Fallback>
                <p:oleObj r:id="rId5" imgW="914400" imgH="215900" progId="Equation.KSEE3">
                  <p:embed/>
                  <p:pic>
                    <p:nvPicPr>
                      <p:cNvPr id="0" name="图片 1024"/>
                      <p:cNvPicPr/>
                      <p:nvPr/>
                    </p:nvPicPr>
                    <p:blipFill>
                      <a:blip r:embed="rId6"/>
                      <a:stretch>
                        <a:fillRect/>
                      </a:stretch>
                    </p:blipFill>
                    <p:spPr>
                      <a:xfrm>
                        <a:off x="12414885" y="7791450"/>
                        <a:ext cx="914400" cy="215900"/>
                      </a:xfrm>
                      <a:prstGeom prst="rect">
                        <a:avLst/>
                      </a:prstGeom>
                    </p:spPr>
                  </p:pic>
                </p:oleObj>
              </mc:Fallback>
            </mc:AlternateContent>
          </a:graphicData>
        </a:graphic>
      </p:graphicFrame>
      <p:pic>
        <p:nvPicPr>
          <p:cNvPr id="183" name="图片 182" descr="功能流程图"/>
          <p:cNvPicPr>
            <a:picLocks noChangeAspect="1"/>
          </p:cNvPicPr>
          <p:nvPr/>
        </p:nvPicPr>
        <p:blipFill>
          <a:blip r:embed="rId7"/>
          <a:stretch>
            <a:fillRect/>
          </a:stretch>
        </p:blipFill>
        <p:spPr>
          <a:xfrm>
            <a:off x="254635" y="5794375"/>
            <a:ext cx="6978650" cy="5901690"/>
          </a:xfrm>
          <a:prstGeom prst="rect">
            <a:avLst/>
          </a:prstGeom>
        </p:spPr>
      </p:pic>
      <p:sp>
        <p:nvSpPr>
          <p:cNvPr id="184" name="文本占位符 10"/>
          <p:cNvSpPr/>
          <p:nvPr/>
        </p:nvSpPr>
        <p:spPr>
          <a:xfrm>
            <a:off x="608965" y="5345748"/>
            <a:ext cx="6270625" cy="448310"/>
          </a:xfrm>
          <a:prstGeom prst="rect">
            <a:avLst/>
          </a:prstGeom>
          <a:noFill/>
        </p:spPr>
        <p:txBody>
          <a:bodyPr wrap="square" lIns="52249" tIns="52249" rIns="52249" bIns="52249" anchor="ctr" anchorCtr="0">
            <a:spAutoFit/>
          </a:bodyPr>
          <a:lstStyle>
            <a:lvl1pPr marL="0" indent="0" algn="ctr" defTabSz="2675255" rtl="0" eaLnBrk="1" latinLnBrk="0" hangingPunct="1">
              <a:spcBef>
                <a:spcPct val="20000"/>
              </a:spcBef>
              <a:buFont typeface="Arial" panose="020B0604020202020204" pitchFamily="34" charset="0"/>
              <a:buNone/>
              <a:defRPr sz="2240" b="1" u="sng" kern="1200" baseline="0">
                <a:solidFill>
                  <a:schemeClr val="accent5">
                    <a:lumMod val="50000"/>
                  </a:schemeClr>
                </a:solidFill>
                <a:latin typeface="+mn-lt"/>
                <a:ea typeface="+mn-ea"/>
                <a:cs typeface="+mn-cs"/>
              </a:defRPr>
            </a:lvl1pPr>
            <a:lvl2pPr marL="2173605" indent="-836295" algn="l" defTabSz="2675255" rtl="0" eaLnBrk="1" latinLnBrk="0" hangingPunct="1">
              <a:spcBef>
                <a:spcPct val="20000"/>
              </a:spcBef>
              <a:buFont typeface="Arial" panose="020B0604020202020204" pitchFamily="34" charset="0"/>
              <a:buChar char="–"/>
              <a:defRPr sz="8215" kern="1200">
                <a:solidFill>
                  <a:schemeClr val="tx1"/>
                </a:solidFill>
                <a:latin typeface="+mn-lt"/>
                <a:ea typeface="+mn-ea"/>
                <a:cs typeface="+mn-cs"/>
              </a:defRPr>
            </a:lvl2pPr>
            <a:lvl3pPr marL="3343910" indent="-668655" algn="l" defTabSz="2675255" rtl="0" eaLnBrk="1" latinLnBrk="0" hangingPunct="1">
              <a:spcBef>
                <a:spcPct val="20000"/>
              </a:spcBef>
              <a:buFont typeface="Arial" panose="020B0604020202020204" pitchFamily="34" charset="0"/>
              <a:buChar char="•"/>
              <a:defRPr sz="7040" kern="1200">
                <a:solidFill>
                  <a:schemeClr val="tx1"/>
                </a:solidFill>
                <a:latin typeface="+mn-lt"/>
                <a:ea typeface="+mn-ea"/>
                <a:cs typeface="+mn-cs"/>
              </a:defRPr>
            </a:lvl3pPr>
            <a:lvl4pPr marL="468185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4pPr>
            <a:lvl5pPr marL="60191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lang="en-US" altLang="zh-CN"/>
              <a:t>Introduction of Functions</a:t>
            </a:r>
          </a:p>
        </p:txBody>
      </p:sp>
      <p:sp>
        <p:nvSpPr>
          <p:cNvPr id="185" name="Text Placeholder 423"/>
          <p:cNvSpPr>
            <a:spLocks noGrp="1"/>
          </p:cNvSpPr>
          <p:nvPr/>
        </p:nvSpPr>
        <p:spPr>
          <a:xfrm>
            <a:off x="7723506" y="2166491"/>
            <a:ext cx="13813366" cy="448310"/>
          </a:xfrm>
          <a:prstGeom prst="rect">
            <a:avLst/>
          </a:prstGeom>
          <a:noFill/>
        </p:spPr>
        <p:txBody>
          <a:bodyPr wrap="square" lIns="52249" tIns="52249" rIns="52249" bIns="52249" anchor="ctr" anchorCtr="0">
            <a:spAutoFit/>
          </a:bodyPr>
          <a:lstStyle>
            <a:lvl1pPr marL="0" indent="0" algn="ctr" defTabSz="2675255" rtl="0" eaLnBrk="1" latinLnBrk="0" hangingPunct="1">
              <a:spcBef>
                <a:spcPct val="20000"/>
              </a:spcBef>
              <a:buFont typeface="Arial" panose="020B0604020202020204" pitchFamily="34" charset="0"/>
              <a:buNone/>
              <a:defRPr sz="2240" b="1" u="sng" kern="1200" baseline="0">
                <a:solidFill>
                  <a:schemeClr val="accent5">
                    <a:lumMod val="50000"/>
                  </a:schemeClr>
                </a:solidFill>
                <a:latin typeface="+mn-lt"/>
                <a:ea typeface="+mn-ea"/>
                <a:cs typeface="+mn-cs"/>
              </a:defRPr>
            </a:lvl1pPr>
            <a:lvl2pPr marL="2173605" indent="-836295" algn="l" defTabSz="2675255" rtl="0" eaLnBrk="1" latinLnBrk="0" hangingPunct="1">
              <a:spcBef>
                <a:spcPct val="20000"/>
              </a:spcBef>
              <a:buFont typeface="Arial" panose="020B0604020202020204" pitchFamily="34" charset="0"/>
              <a:buChar char="–"/>
              <a:defRPr sz="8215" kern="1200">
                <a:solidFill>
                  <a:schemeClr val="tx1"/>
                </a:solidFill>
                <a:latin typeface="+mn-lt"/>
                <a:ea typeface="+mn-ea"/>
                <a:cs typeface="+mn-cs"/>
              </a:defRPr>
            </a:lvl2pPr>
            <a:lvl3pPr marL="3343910" indent="-668655" algn="l" defTabSz="2675255" rtl="0" eaLnBrk="1" latinLnBrk="0" hangingPunct="1">
              <a:spcBef>
                <a:spcPct val="20000"/>
              </a:spcBef>
              <a:buFont typeface="Arial" panose="020B0604020202020204" pitchFamily="34" charset="0"/>
              <a:buChar char="•"/>
              <a:defRPr sz="7040" kern="1200">
                <a:solidFill>
                  <a:schemeClr val="tx1"/>
                </a:solidFill>
                <a:latin typeface="+mn-lt"/>
                <a:ea typeface="+mn-ea"/>
                <a:cs typeface="+mn-cs"/>
              </a:defRPr>
            </a:lvl3pPr>
            <a:lvl4pPr marL="468185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4pPr>
            <a:lvl5pPr marL="60191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lang="en-US" dirty="0"/>
              <a:t>Pronunciation Test</a:t>
            </a:r>
          </a:p>
        </p:txBody>
      </p:sp>
      <p:sp>
        <p:nvSpPr>
          <p:cNvPr id="186" name="文本框 185"/>
          <p:cNvSpPr txBox="1"/>
          <p:nvPr/>
        </p:nvSpPr>
        <p:spPr>
          <a:xfrm>
            <a:off x="9647555" y="2844800"/>
            <a:ext cx="9791065" cy="737235"/>
          </a:xfrm>
          <a:prstGeom prst="rect">
            <a:avLst/>
          </a:prstGeom>
          <a:noFill/>
        </p:spPr>
        <p:txBody>
          <a:bodyPr wrap="square" rtlCol="0">
            <a:spAutoFit/>
          </a:bodyPr>
          <a:lstStyle/>
          <a:p>
            <a:r>
              <a:rPr lang="zh-CN" altLang="en-US" sz="1400" dirty="0">
                <a:latin typeface="Times New Roman" panose="02020603050405020304" pitchFamily="18" charset="0"/>
                <a:cs typeface="Times New Roman" panose="02020603050405020304" pitchFamily="18" charset="0"/>
              </a:rPr>
              <a:t>In this feature, users can see their target score, their daily plan, the number of words they have learned for their target score and the number of words they have learned today directly. Users can also open the page to change their plan including target score, daily plan and the number of words to be test in this feature.</a:t>
            </a:r>
          </a:p>
        </p:txBody>
      </p:sp>
      <p:pic>
        <p:nvPicPr>
          <p:cNvPr id="187" name="图片 186" descr="5"/>
          <p:cNvPicPr>
            <a:picLocks noChangeAspect="1"/>
          </p:cNvPicPr>
          <p:nvPr/>
        </p:nvPicPr>
        <p:blipFill>
          <a:blip r:embed="rId8"/>
          <a:stretch>
            <a:fillRect/>
          </a:stretch>
        </p:blipFill>
        <p:spPr>
          <a:xfrm>
            <a:off x="25354280" y="12295505"/>
            <a:ext cx="1983740" cy="2442845"/>
          </a:xfrm>
          <a:prstGeom prst="rect">
            <a:avLst/>
          </a:prstGeom>
        </p:spPr>
      </p:pic>
      <p:sp>
        <p:nvSpPr>
          <p:cNvPr id="188" name="上箭头 187"/>
          <p:cNvSpPr/>
          <p:nvPr/>
        </p:nvSpPr>
        <p:spPr>
          <a:xfrm rot="16380000">
            <a:off x="20494625" y="11940540"/>
            <a:ext cx="132715" cy="27876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89" name="上箭头 188"/>
          <p:cNvSpPr/>
          <p:nvPr/>
        </p:nvSpPr>
        <p:spPr>
          <a:xfrm rot="5160000">
            <a:off x="27480260" y="13399135"/>
            <a:ext cx="108585" cy="23558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90" name="上箭头 189"/>
          <p:cNvSpPr/>
          <p:nvPr/>
        </p:nvSpPr>
        <p:spPr>
          <a:xfrm rot="4980000">
            <a:off x="27482165" y="11045190"/>
            <a:ext cx="108585" cy="23558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91" name="文本框 190"/>
          <p:cNvSpPr txBox="1"/>
          <p:nvPr/>
        </p:nvSpPr>
        <p:spPr>
          <a:xfrm>
            <a:off x="19284315" y="11911330"/>
            <a:ext cx="1189355" cy="337185"/>
          </a:xfrm>
          <a:prstGeom prst="rect">
            <a:avLst/>
          </a:prstGeom>
          <a:noFill/>
        </p:spPr>
        <p:txBody>
          <a:bodyPr wrap="square" rtlCol="0">
            <a:spAutoFit/>
          </a:bodyPr>
          <a:lstStyle/>
          <a:p>
            <a:r>
              <a:rPr lang="en-US" altLang="zh-CN" sz="1600" dirty="0">
                <a:solidFill>
                  <a:srgbClr val="0070C0"/>
                </a:solidFill>
                <a:latin typeface="Times New Roman" panose="02020603050405020304" pitchFamily="18" charset="0"/>
                <a:cs typeface="Times New Roman" panose="02020603050405020304" pitchFamily="18" charset="0"/>
              </a:rPr>
              <a:t>word frame</a:t>
            </a:r>
          </a:p>
        </p:txBody>
      </p:sp>
      <p:sp>
        <p:nvSpPr>
          <p:cNvPr id="192" name="文本框 191"/>
          <p:cNvSpPr txBox="1"/>
          <p:nvPr/>
        </p:nvSpPr>
        <p:spPr>
          <a:xfrm>
            <a:off x="27412740" y="10803890"/>
            <a:ext cx="1961515" cy="583565"/>
          </a:xfrm>
          <a:prstGeom prst="rect">
            <a:avLst/>
          </a:prstGeom>
          <a:noFill/>
        </p:spPr>
        <p:txBody>
          <a:bodyPr wrap="square" rtlCol="0">
            <a:spAutoFit/>
          </a:bodyPr>
          <a:lstStyle/>
          <a:p>
            <a:pPr algn="ctr"/>
            <a:r>
              <a:rPr lang="en-US" altLang="zh-CN" sz="1600" dirty="0">
                <a:solidFill>
                  <a:srgbClr val="0070C0"/>
                </a:solidFill>
                <a:latin typeface="Times New Roman" panose="02020603050405020304" pitchFamily="18" charset="0"/>
                <a:cs typeface="Times New Roman" panose="02020603050405020304" pitchFamily="18" charset="0"/>
              </a:rPr>
              <a:t>all translations of </a:t>
            </a:r>
          </a:p>
          <a:p>
            <a:pPr algn="ctr"/>
            <a:r>
              <a:rPr lang="en-US" altLang="zh-CN" sz="1600" dirty="0">
                <a:solidFill>
                  <a:srgbClr val="0070C0"/>
                </a:solidFill>
                <a:latin typeface="Times New Roman" panose="02020603050405020304" pitchFamily="18" charset="0"/>
                <a:cs typeface="Times New Roman" panose="02020603050405020304" pitchFamily="18" charset="0"/>
              </a:rPr>
              <a:t>a word</a:t>
            </a:r>
          </a:p>
        </p:txBody>
      </p:sp>
      <p:sp>
        <p:nvSpPr>
          <p:cNvPr id="193" name="文本框 192"/>
          <p:cNvSpPr txBox="1"/>
          <p:nvPr/>
        </p:nvSpPr>
        <p:spPr>
          <a:xfrm>
            <a:off x="26768849" y="13255625"/>
            <a:ext cx="3362325" cy="521970"/>
          </a:xfrm>
          <a:prstGeom prst="rect">
            <a:avLst/>
          </a:prstGeom>
          <a:noFill/>
        </p:spPr>
        <p:txBody>
          <a:bodyPr wrap="square" rtlCol="0">
            <a:spAutoFit/>
          </a:bodyPr>
          <a:lstStyle/>
          <a:p>
            <a:pPr algn="ctr"/>
            <a:r>
              <a:rPr lang="en-US" altLang="zh-CN" sz="1400" dirty="0">
                <a:solidFill>
                  <a:srgbClr val="0070C0"/>
                </a:solidFill>
                <a:latin typeface="Times New Roman" panose="02020603050405020304" pitchFamily="18" charset="0"/>
                <a:cs typeface="Times New Roman" panose="02020603050405020304" pitchFamily="18" charset="0"/>
              </a:rPr>
              <a:t>detail explanation for a </a:t>
            </a:r>
          </a:p>
          <a:p>
            <a:pPr algn="ctr"/>
            <a:r>
              <a:rPr lang="en-US" altLang="zh-CN" sz="1400" dirty="0">
                <a:solidFill>
                  <a:srgbClr val="0070C0"/>
                </a:solidFill>
                <a:latin typeface="Times New Roman" panose="02020603050405020304" pitchFamily="18" charset="0"/>
                <a:cs typeface="Times New Roman" panose="02020603050405020304" pitchFamily="18" charset="0"/>
              </a:rPr>
              <a:t>tranlation of a word</a:t>
            </a:r>
          </a:p>
        </p:txBody>
      </p:sp>
      <p:sp>
        <p:nvSpPr>
          <p:cNvPr id="194" name="上箭头 193"/>
          <p:cNvSpPr/>
          <p:nvPr/>
        </p:nvSpPr>
        <p:spPr>
          <a:xfrm rot="16200000" flipH="1">
            <a:off x="20666075" y="5866765"/>
            <a:ext cx="140335" cy="29781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95" name="文本框 194"/>
          <p:cNvSpPr txBox="1"/>
          <p:nvPr/>
        </p:nvSpPr>
        <p:spPr>
          <a:xfrm>
            <a:off x="19556095" y="5847080"/>
            <a:ext cx="1147445" cy="337185"/>
          </a:xfrm>
          <a:prstGeom prst="rect">
            <a:avLst/>
          </a:prstGeom>
          <a:noFill/>
        </p:spPr>
        <p:txBody>
          <a:bodyPr wrap="square" rtlCol="0">
            <a:spAutoFit/>
          </a:bodyPr>
          <a:lstStyle/>
          <a:p>
            <a:r>
              <a:rPr lang="en-US" altLang="zh-CN" sz="1600" dirty="0">
                <a:solidFill>
                  <a:srgbClr val="0070C0"/>
                </a:solidFill>
                <a:latin typeface="Times New Roman" panose="02020603050405020304" pitchFamily="18" charset="0"/>
                <a:cs typeface="Times New Roman" panose="02020603050405020304" pitchFamily="18" charset="0"/>
              </a:rPr>
              <a:t>plan page</a:t>
            </a:r>
          </a:p>
        </p:txBody>
      </p:sp>
      <p:sp>
        <p:nvSpPr>
          <p:cNvPr id="196" name="上箭头 195"/>
          <p:cNvSpPr/>
          <p:nvPr/>
        </p:nvSpPr>
        <p:spPr>
          <a:xfrm rot="5400000" flipH="1">
            <a:off x="26913840" y="5918835"/>
            <a:ext cx="140335" cy="29781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97" name="文本框 196"/>
          <p:cNvSpPr txBox="1"/>
          <p:nvPr/>
        </p:nvSpPr>
        <p:spPr>
          <a:xfrm>
            <a:off x="27140535" y="5906135"/>
            <a:ext cx="2016125" cy="337185"/>
          </a:xfrm>
          <a:prstGeom prst="rect">
            <a:avLst/>
          </a:prstGeom>
          <a:noFill/>
        </p:spPr>
        <p:txBody>
          <a:bodyPr wrap="square" rtlCol="0">
            <a:spAutoFit/>
          </a:bodyPr>
          <a:lstStyle/>
          <a:p>
            <a:r>
              <a:rPr lang="en-US" altLang="zh-CN" sz="1600" dirty="0">
                <a:solidFill>
                  <a:srgbClr val="0070C0"/>
                </a:solidFill>
                <a:latin typeface="Times New Roman" panose="02020603050405020304" pitchFamily="18" charset="0"/>
                <a:cs typeface="Times New Roman" panose="02020603050405020304" pitchFamily="18" charset="0"/>
              </a:rPr>
              <a:t>plan changing page</a:t>
            </a:r>
          </a:p>
        </p:txBody>
      </p:sp>
      <p:pic>
        <p:nvPicPr>
          <p:cNvPr id="198" name="图片 197" descr="4"/>
          <p:cNvPicPr>
            <a:picLocks noChangeAspect="1"/>
          </p:cNvPicPr>
          <p:nvPr/>
        </p:nvPicPr>
        <p:blipFill>
          <a:blip r:embed="rId9"/>
          <a:stretch>
            <a:fillRect/>
          </a:stretch>
        </p:blipFill>
        <p:spPr>
          <a:xfrm>
            <a:off x="25354280" y="9765030"/>
            <a:ext cx="1897380" cy="2530475"/>
          </a:xfrm>
          <a:prstGeom prst="rect">
            <a:avLst/>
          </a:prstGeom>
        </p:spPr>
      </p:pic>
      <p:pic>
        <p:nvPicPr>
          <p:cNvPr id="199" name="图片 198" descr="1"/>
          <p:cNvPicPr>
            <a:picLocks noChangeAspect="1"/>
          </p:cNvPicPr>
          <p:nvPr/>
        </p:nvPicPr>
        <p:blipFill>
          <a:blip r:embed="rId10"/>
          <a:stretch>
            <a:fillRect/>
          </a:stretch>
        </p:blipFill>
        <p:spPr>
          <a:xfrm>
            <a:off x="21012785" y="4238625"/>
            <a:ext cx="2665730" cy="3274060"/>
          </a:xfrm>
          <a:prstGeom prst="rect">
            <a:avLst/>
          </a:prstGeom>
        </p:spPr>
      </p:pic>
      <p:pic>
        <p:nvPicPr>
          <p:cNvPr id="200" name="图片 199" descr="2"/>
          <p:cNvPicPr>
            <a:picLocks noChangeAspect="1"/>
          </p:cNvPicPr>
          <p:nvPr/>
        </p:nvPicPr>
        <p:blipFill>
          <a:blip r:embed="rId11"/>
          <a:stretch>
            <a:fillRect/>
          </a:stretch>
        </p:blipFill>
        <p:spPr>
          <a:xfrm>
            <a:off x="24390985" y="4238625"/>
            <a:ext cx="2295525" cy="3351530"/>
          </a:xfrm>
          <a:prstGeom prst="rect">
            <a:avLst/>
          </a:prstGeom>
        </p:spPr>
      </p:pic>
      <p:pic>
        <p:nvPicPr>
          <p:cNvPr id="201" name="图片 200" descr="3"/>
          <p:cNvPicPr>
            <a:picLocks noChangeAspect="1"/>
          </p:cNvPicPr>
          <p:nvPr/>
        </p:nvPicPr>
        <p:blipFill>
          <a:blip r:embed="rId12"/>
          <a:stretch>
            <a:fillRect/>
          </a:stretch>
        </p:blipFill>
        <p:spPr>
          <a:xfrm>
            <a:off x="20849590" y="9842500"/>
            <a:ext cx="3352165" cy="4895850"/>
          </a:xfrm>
          <a:prstGeom prst="rect">
            <a:avLst/>
          </a:prstGeom>
        </p:spPr>
      </p:pic>
      <p:sp>
        <p:nvSpPr>
          <p:cNvPr id="202" name="上箭头 201"/>
          <p:cNvSpPr/>
          <p:nvPr/>
        </p:nvSpPr>
        <p:spPr>
          <a:xfrm rot="5400000" flipH="1">
            <a:off x="23982680" y="5954395"/>
            <a:ext cx="140335" cy="29781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pic>
        <p:nvPicPr>
          <p:cNvPr id="203" name="图片 202" descr="6"/>
          <p:cNvPicPr>
            <a:picLocks noChangeAspect="1"/>
          </p:cNvPicPr>
          <p:nvPr/>
        </p:nvPicPr>
        <p:blipFill>
          <a:blip r:embed="rId13"/>
          <a:stretch>
            <a:fillRect/>
          </a:stretch>
        </p:blipFill>
        <p:spPr>
          <a:xfrm>
            <a:off x="9297670" y="4061460"/>
            <a:ext cx="2847975" cy="3121025"/>
          </a:xfrm>
          <a:prstGeom prst="rect">
            <a:avLst/>
          </a:prstGeom>
        </p:spPr>
      </p:pic>
      <p:pic>
        <p:nvPicPr>
          <p:cNvPr id="204" name="图片 203" descr="7"/>
          <p:cNvPicPr>
            <a:picLocks noChangeAspect="1"/>
          </p:cNvPicPr>
          <p:nvPr/>
        </p:nvPicPr>
        <p:blipFill>
          <a:blip r:embed="rId14"/>
          <a:stretch>
            <a:fillRect/>
          </a:stretch>
        </p:blipFill>
        <p:spPr>
          <a:xfrm>
            <a:off x="12811125" y="3556000"/>
            <a:ext cx="2042795" cy="2238375"/>
          </a:xfrm>
          <a:prstGeom prst="rect">
            <a:avLst/>
          </a:prstGeom>
        </p:spPr>
      </p:pic>
      <p:pic>
        <p:nvPicPr>
          <p:cNvPr id="205" name="图片 204" descr="8"/>
          <p:cNvPicPr>
            <a:picLocks noChangeAspect="1"/>
          </p:cNvPicPr>
          <p:nvPr/>
        </p:nvPicPr>
        <p:blipFill>
          <a:blip r:embed="rId15"/>
          <a:stretch>
            <a:fillRect/>
          </a:stretch>
        </p:blipFill>
        <p:spPr>
          <a:xfrm>
            <a:off x="15761970" y="3908425"/>
            <a:ext cx="3182620" cy="3917950"/>
          </a:xfrm>
          <a:prstGeom prst="rect">
            <a:avLst/>
          </a:prstGeom>
        </p:spPr>
      </p:pic>
      <p:pic>
        <p:nvPicPr>
          <p:cNvPr id="206" name="图片 205" descr="9"/>
          <p:cNvPicPr>
            <a:picLocks noChangeAspect="1"/>
          </p:cNvPicPr>
          <p:nvPr/>
        </p:nvPicPr>
        <p:blipFill>
          <a:blip r:embed="rId16"/>
          <a:stretch>
            <a:fillRect/>
          </a:stretch>
        </p:blipFill>
        <p:spPr>
          <a:xfrm>
            <a:off x="12811125" y="5997575"/>
            <a:ext cx="1934845" cy="2119630"/>
          </a:xfrm>
          <a:prstGeom prst="rect">
            <a:avLst/>
          </a:prstGeom>
        </p:spPr>
      </p:pic>
      <p:sp>
        <p:nvSpPr>
          <p:cNvPr id="207" name="上箭头 206"/>
          <p:cNvSpPr/>
          <p:nvPr/>
        </p:nvSpPr>
        <p:spPr>
          <a:xfrm rot="2940000" flipH="1">
            <a:off x="12428220" y="4723765"/>
            <a:ext cx="140335" cy="29781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08" name="上箭头 207"/>
          <p:cNvSpPr/>
          <p:nvPr/>
        </p:nvSpPr>
        <p:spPr>
          <a:xfrm rot="7680000" flipH="1">
            <a:off x="12430125" y="6500495"/>
            <a:ext cx="140335" cy="29781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09" name="上箭头 208"/>
          <p:cNvSpPr/>
          <p:nvPr/>
        </p:nvSpPr>
        <p:spPr>
          <a:xfrm rot="5220000" flipH="1">
            <a:off x="15222220" y="4850765"/>
            <a:ext cx="140335" cy="29781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pic>
        <p:nvPicPr>
          <p:cNvPr id="210" name="图片 209" descr="遗忘曲线"/>
          <p:cNvPicPr>
            <a:picLocks noChangeAspect="1"/>
          </p:cNvPicPr>
          <p:nvPr/>
        </p:nvPicPr>
        <p:blipFill>
          <a:blip r:embed="rId17"/>
          <a:stretch>
            <a:fillRect/>
          </a:stretch>
        </p:blipFill>
        <p:spPr>
          <a:xfrm>
            <a:off x="11256645" y="10126980"/>
            <a:ext cx="2900680" cy="2071370"/>
          </a:xfrm>
          <a:prstGeom prst="rect">
            <a:avLst/>
          </a:prstGeom>
        </p:spPr>
      </p:pic>
      <p:graphicFrame>
        <p:nvGraphicFramePr>
          <p:cNvPr id="211" name="对象 210"/>
          <p:cNvGraphicFramePr/>
          <p:nvPr/>
        </p:nvGraphicFramePr>
        <p:xfrm>
          <a:off x="12811125" y="15576550"/>
          <a:ext cx="3874770" cy="544830"/>
        </p:xfrm>
        <a:graphic>
          <a:graphicData uri="http://schemas.openxmlformats.org/presentationml/2006/ole">
            <mc:AlternateContent xmlns:mc="http://schemas.openxmlformats.org/markup-compatibility/2006">
              <mc:Choice xmlns:v="urn:schemas-microsoft-com:vml" Requires="v">
                <p:oleObj r:id="rId18" imgW="2730500" imgH="431800" progId="Equation.KSEE3">
                  <p:embed/>
                </p:oleObj>
              </mc:Choice>
              <mc:Fallback>
                <p:oleObj r:id="rId18" imgW="2730500" imgH="431800" progId="Equation.KSEE3">
                  <p:embed/>
                  <p:pic>
                    <p:nvPicPr>
                      <p:cNvPr id="0" name="图片 17"/>
                      <p:cNvPicPr/>
                      <p:nvPr/>
                    </p:nvPicPr>
                    <p:blipFill>
                      <a:blip r:embed="rId19"/>
                      <a:stretch>
                        <a:fillRect/>
                      </a:stretch>
                    </p:blipFill>
                    <p:spPr>
                      <a:xfrm>
                        <a:off x="12811125" y="15576550"/>
                        <a:ext cx="3874770" cy="544830"/>
                      </a:xfrm>
                      <a:prstGeom prst="rect">
                        <a:avLst/>
                      </a:prstGeom>
                    </p:spPr>
                  </p:pic>
                </p:oleObj>
              </mc:Fallback>
            </mc:AlternateContent>
          </a:graphicData>
        </a:graphic>
      </p:graphicFrame>
      <p:sp>
        <p:nvSpPr>
          <p:cNvPr id="213" name="上箭头 212"/>
          <p:cNvSpPr/>
          <p:nvPr/>
        </p:nvSpPr>
        <p:spPr>
          <a:xfrm rot="15600000" flipH="1">
            <a:off x="16990695" y="15443200"/>
            <a:ext cx="208915" cy="571500"/>
          </a:xfrm>
          <a:prstGeom prst="upArrow">
            <a:avLst>
              <a:gd name="adj1" fmla="val 58166"/>
              <a:gd name="adj2"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pic>
        <p:nvPicPr>
          <p:cNvPr id="214" name="图片 213" descr="icon"/>
          <p:cNvPicPr>
            <a:picLocks noChangeAspect="1"/>
          </p:cNvPicPr>
          <p:nvPr/>
        </p:nvPicPr>
        <p:blipFill>
          <a:blip r:embed="rId20"/>
          <a:stretch>
            <a:fillRect/>
          </a:stretch>
        </p:blipFill>
        <p:spPr>
          <a:xfrm>
            <a:off x="21468715" y="52705"/>
            <a:ext cx="4599940" cy="2562225"/>
          </a:xfrm>
          <a:prstGeom prst="rect">
            <a:avLst/>
          </a:prstGeom>
        </p:spPr>
      </p:pic>
      <p:pic>
        <p:nvPicPr>
          <p:cNvPr id="215" name="图片 1" descr="logofinal"/>
          <p:cNvPicPr>
            <a:picLocks noChangeAspect="1"/>
          </p:cNvPicPr>
          <p:nvPr/>
        </p:nvPicPr>
        <p:blipFill>
          <a:blip r:embed="rId21"/>
          <a:stretch>
            <a:fillRect/>
          </a:stretch>
        </p:blipFill>
        <p:spPr>
          <a:xfrm>
            <a:off x="-2755265" y="-1818152"/>
            <a:ext cx="12997180" cy="6056630"/>
          </a:xfrm>
          <a:prstGeom prst="rect">
            <a:avLst/>
          </a:prstGeom>
          <a:noFill/>
          <a:ln w="9525">
            <a:noFill/>
          </a:ln>
        </p:spPr>
      </p:pic>
      <p:pic>
        <p:nvPicPr>
          <p:cNvPr id="216" name="图片 215" descr="66user5"/>
          <p:cNvPicPr>
            <a:picLocks noChangeAspect="1"/>
          </p:cNvPicPr>
          <p:nvPr/>
        </p:nvPicPr>
        <p:blipFill>
          <a:blip r:embed="rId22"/>
          <a:stretch>
            <a:fillRect/>
          </a:stretch>
        </p:blipFill>
        <p:spPr>
          <a:xfrm>
            <a:off x="487045" y="12295505"/>
            <a:ext cx="6287135" cy="4043680"/>
          </a:xfrm>
          <a:prstGeom prst="rect">
            <a:avLst/>
          </a:prstGeom>
        </p:spPr>
      </p:pic>
      <p:sp>
        <p:nvSpPr>
          <p:cNvPr id="217" name="上箭头 216"/>
          <p:cNvSpPr/>
          <p:nvPr/>
        </p:nvSpPr>
        <p:spPr>
          <a:xfrm rot="5400000" flipH="1">
            <a:off x="14514195" y="11004550"/>
            <a:ext cx="198120" cy="43751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pic>
        <p:nvPicPr>
          <p:cNvPr id="218" name="图片 217" descr="push流程图"/>
          <p:cNvPicPr>
            <a:picLocks noChangeAspect="1"/>
          </p:cNvPicPr>
          <p:nvPr/>
        </p:nvPicPr>
        <p:blipFill>
          <a:blip r:embed="rId23"/>
          <a:stretch>
            <a:fillRect/>
          </a:stretch>
        </p:blipFill>
        <p:spPr>
          <a:xfrm>
            <a:off x="15892145" y="12511405"/>
            <a:ext cx="3985260" cy="3997960"/>
          </a:xfrm>
          <a:prstGeom prst="rect">
            <a:avLst/>
          </a:prstGeom>
        </p:spPr>
      </p:pic>
      <p:pic>
        <p:nvPicPr>
          <p:cNvPr id="219" name="图片 218" descr="f2"/>
          <p:cNvPicPr>
            <a:picLocks noChangeAspect="1"/>
          </p:cNvPicPr>
          <p:nvPr/>
        </p:nvPicPr>
        <p:blipFill>
          <a:blip r:embed="rId24"/>
          <a:stretch>
            <a:fillRect/>
          </a:stretch>
        </p:blipFill>
        <p:spPr>
          <a:xfrm>
            <a:off x="12339955" y="13255625"/>
            <a:ext cx="3410585" cy="883920"/>
          </a:xfrm>
          <a:prstGeom prst="rect">
            <a:avLst/>
          </a:prstGeom>
        </p:spPr>
      </p:pic>
      <p:pic>
        <p:nvPicPr>
          <p:cNvPr id="220" name="图片 219" descr="f3"/>
          <p:cNvPicPr>
            <a:picLocks noChangeAspect="1"/>
          </p:cNvPicPr>
          <p:nvPr/>
        </p:nvPicPr>
        <p:blipFill>
          <a:blip r:embed="rId25"/>
          <a:stretch>
            <a:fillRect/>
          </a:stretch>
        </p:blipFill>
        <p:spPr>
          <a:xfrm>
            <a:off x="9439275" y="13255625"/>
            <a:ext cx="2706370" cy="1689100"/>
          </a:xfrm>
          <a:prstGeom prst="rect">
            <a:avLst/>
          </a:prstGeom>
        </p:spPr>
      </p:pic>
      <p:pic>
        <p:nvPicPr>
          <p:cNvPr id="221" name="图片 220" descr="f1"/>
          <p:cNvPicPr>
            <a:picLocks noChangeAspect="1"/>
          </p:cNvPicPr>
          <p:nvPr/>
        </p:nvPicPr>
        <p:blipFill>
          <a:blip r:embed="rId26"/>
          <a:stretch>
            <a:fillRect/>
          </a:stretch>
        </p:blipFill>
        <p:spPr>
          <a:xfrm>
            <a:off x="15307310" y="10175240"/>
            <a:ext cx="1875790" cy="1925955"/>
          </a:xfrm>
          <a:prstGeom prst="rect">
            <a:avLst/>
          </a:prstGeom>
        </p:spPr>
      </p:pic>
      <p:graphicFrame>
        <p:nvGraphicFramePr>
          <p:cNvPr id="222" name="对象 221"/>
          <p:cNvGraphicFramePr/>
          <p:nvPr/>
        </p:nvGraphicFramePr>
        <p:xfrm>
          <a:off x="17836515" y="11060430"/>
          <a:ext cx="1447800" cy="327025"/>
        </p:xfrm>
        <a:graphic>
          <a:graphicData uri="http://schemas.openxmlformats.org/presentationml/2006/ole">
            <mc:AlternateContent xmlns:mc="http://schemas.openxmlformats.org/markup-compatibility/2006">
              <mc:Choice xmlns:v="urn:schemas-microsoft-com:vml" Requires="v">
                <p:oleObj r:id="rId27" imgW="939800" imgH="215900" progId="Equation.KSEE3">
                  <p:embed/>
                </p:oleObj>
              </mc:Choice>
              <mc:Fallback>
                <p:oleObj r:id="rId27" imgW="939800" imgH="215900" progId="Equation.KSEE3">
                  <p:embed/>
                  <p:pic>
                    <p:nvPicPr>
                      <p:cNvPr id="0" name="图片 17"/>
                      <p:cNvPicPr/>
                      <p:nvPr/>
                    </p:nvPicPr>
                    <p:blipFill>
                      <a:blip r:embed="rId28"/>
                      <a:stretch>
                        <a:fillRect/>
                      </a:stretch>
                    </p:blipFill>
                    <p:spPr>
                      <a:xfrm>
                        <a:off x="17836515" y="11060430"/>
                        <a:ext cx="1447800" cy="327025"/>
                      </a:xfrm>
                      <a:prstGeom prst="rect">
                        <a:avLst/>
                      </a:prstGeom>
                    </p:spPr>
                  </p:pic>
                </p:oleObj>
              </mc:Fallback>
            </mc:AlternateContent>
          </a:graphicData>
        </a:graphic>
      </p:graphicFrame>
      <p:graphicFrame>
        <p:nvGraphicFramePr>
          <p:cNvPr id="224" name="对象 223"/>
          <p:cNvGraphicFramePr/>
          <p:nvPr/>
        </p:nvGraphicFramePr>
        <p:xfrm>
          <a:off x="9977755" y="15447645"/>
          <a:ext cx="1487170" cy="327025"/>
        </p:xfrm>
        <a:graphic>
          <a:graphicData uri="http://schemas.openxmlformats.org/presentationml/2006/ole">
            <mc:AlternateContent xmlns:mc="http://schemas.openxmlformats.org/markup-compatibility/2006">
              <mc:Choice xmlns:v="urn:schemas-microsoft-com:vml" Requires="v">
                <p:oleObj r:id="rId29" imgW="965200" imgH="215900" progId="Equation.KSEE3">
                  <p:embed/>
                </p:oleObj>
              </mc:Choice>
              <mc:Fallback>
                <p:oleObj r:id="rId29" imgW="965200" imgH="215900" progId="Equation.KSEE3">
                  <p:embed/>
                  <p:pic>
                    <p:nvPicPr>
                      <p:cNvPr id="0" name="图片 17"/>
                      <p:cNvPicPr/>
                      <p:nvPr/>
                    </p:nvPicPr>
                    <p:blipFill>
                      <a:blip r:embed="rId30"/>
                      <a:stretch>
                        <a:fillRect/>
                      </a:stretch>
                    </p:blipFill>
                    <p:spPr>
                      <a:xfrm>
                        <a:off x="9977755" y="15447645"/>
                        <a:ext cx="1487170" cy="327025"/>
                      </a:xfrm>
                      <a:prstGeom prst="rect">
                        <a:avLst/>
                      </a:prstGeom>
                    </p:spPr>
                  </p:pic>
                </p:oleObj>
              </mc:Fallback>
            </mc:AlternateContent>
          </a:graphicData>
        </a:graphic>
      </p:graphicFrame>
      <p:graphicFrame>
        <p:nvGraphicFramePr>
          <p:cNvPr id="226" name="对象 225"/>
          <p:cNvGraphicFramePr/>
          <p:nvPr/>
        </p:nvGraphicFramePr>
        <p:xfrm>
          <a:off x="13314680" y="14746923"/>
          <a:ext cx="1487170" cy="346710"/>
        </p:xfrm>
        <a:graphic>
          <a:graphicData uri="http://schemas.openxmlformats.org/presentationml/2006/ole">
            <mc:AlternateContent xmlns:mc="http://schemas.openxmlformats.org/markup-compatibility/2006">
              <mc:Choice xmlns:v="urn:schemas-microsoft-com:vml" Requires="v">
                <p:oleObj r:id="rId31" imgW="965200" imgH="228600" progId="Equation.KSEE3">
                  <p:embed/>
                </p:oleObj>
              </mc:Choice>
              <mc:Fallback>
                <p:oleObj r:id="rId31" imgW="965200" imgH="228600" progId="Equation.KSEE3">
                  <p:embed/>
                  <p:pic>
                    <p:nvPicPr>
                      <p:cNvPr id="0" name="图片 17"/>
                      <p:cNvPicPr/>
                      <p:nvPr/>
                    </p:nvPicPr>
                    <p:blipFill>
                      <a:blip r:embed="rId32"/>
                      <a:stretch>
                        <a:fillRect/>
                      </a:stretch>
                    </p:blipFill>
                    <p:spPr>
                      <a:xfrm>
                        <a:off x="13314680" y="14746923"/>
                        <a:ext cx="1487170" cy="346710"/>
                      </a:xfrm>
                      <a:prstGeom prst="rect">
                        <a:avLst/>
                      </a:prstGeom>
                    </p:spPr>
                  </p:pic>
                </p:oleObj>
              </mc:Fallback>
            </mc:AlternateContent>
          </a:graphicData>
        </a:graphic>
      </p:graphicFrame>
      <p:sp>
        <p:nvSpPr>
          <p:cNvPr id="228" name="上箭头 227"/>
          <p:cNvSpPr/>
          <p:nvPr/>
        </p:nvSpPr>
        <p:spPr>
          <a:xfrm rot="5400000" flipH="1">
            <a:off x="17365980" y="11004550"/>
            <a:ext cx="198120" cy="43751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29" name="上箭头 228"/>
          <p:cNvSpPr/>
          <p:nvPr/>
        </p:nvSpPr>
        <p:spPr>
          <a:xfrm rot="10800000" flipH="1">
            <a:off x="10622915" y="15093950"/>
            <a:ext cx="198120" cy="35369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30" name="上箭头 229"/>
          <p:cNvSpPr/>
          <p:nvPr/>
        </p:nvSpPr>
        <p:spPr>
          <a:xfrm rot="10800000" flipH="1">
            <a:off x="13959205" y="14333220"/>
            <a:ext cx="198120" cy="35369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6" name="箭头: 左弧形 1"/>
          <p:cNvSpPr/>
          <p:nvPr/>
        </p:nvSpPr>
        <p:spPr>
          <a:xfrm>
            <a:off x="24890266" y="12051405"/>
            <a:ext cx="334985" cy="547489"/>
          </a:xfrm>
          <a:prstGeom prst="curved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solidFill>
                <a:schemeClr val="tx1"/>
              </a:solidFill>
            </a:endParaRPr>
          </a:p>
        </p:txBody>
      </p:sp>
      <p:sp>
        <p:nvSpPr>
          <p:cNvPr id="7" name="箭头: 右 2"/>
          <p:cNvSpPr/>
          <p:nvPr/>
        </p:nvSpPr>
        <p:spPr>
          <a:xfrm>
            <a:off x="24373453" y="10714148"/>
            <a:ext cx="894467" cy="450228"/>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Tree>
  </p:cSld>
  <p:clrMapOvr>
    <a:masterClrMapping/>
  </p:clrMapOvr>
</p:sld>
</file>

<file path=ppt/theme/theme1.xml><?xml version="1.0" encoding="utf-8"?>
<a:theme xmlns:a="http://schemas.openxmlformats.org/drawingml/2006/main" name="PosterPresentations.com-36x60-Template-V3">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thout Quick Guide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5</TotalTime>
  <Words>502</Words>
  <Application>Microsoft Macintosh PowerPoint</Application>
  <PresentationFormat>自定义</PresentationFormat>
  <Paragraphs>41</Paragraphs>
  <Slides>1</Slides>
  <Notes>1</Notes>
  <HiddenSlides>0</HiddenSlides>
  <MMClips>0</MMClips>
  <ScaleCrop>false</ScaleCrop>
  <HeadingPairs>
    <vt:vector size="8" baseType="variant">
      <vt:variant>
        <vt:lpstr>已用的字体</vt:lpstr>
      </vt:variant>
      <vt:variant>
        <vt:i4>6</vt:i4>
      </vt:variant>
      <vt:variant>
        <vt:lpstr>主题</vt:lpstr>
      </vt:variant>
      <vt:variant>
        <vt:i4>4</vt:i4>
      </vt:variant>
      <vt:variant>
        <vt:lpstr>嵌入 OLE 服务器</vt:lpstr>
      </vt:variant>
      <vt:variant>
        <vt:i4>1</vt:i4>
      </vt:variant>
      <vt:variant>
        <vt:lpstr>幻灯片标题</vt:lpstr>
      </vt:variant>
      <vt:variant>
        <vt:i4>1</vt:i4>
      </vt:variant>
    </vt:vector>
  </HeadingPairs>
  <TitlesOfParts>
    <vt:vector size="12" baseType="lpstr">
      <vt:lpstr>Arial</vt:lpstr>
      <vt:lpstr>Arial Black</vt:lpstr>
      <vt:lpstr>Britannic Bold</vt:lpstr>
      <vt:lpstr>Calibri</vt:lpstr>
      <vt:lpstr>Times New Roman</vt:lpstr>
      <vt:lpstr>Trebuchet MS</vt:lpstr>
      <vt:lpstr>PosterPresentations.com-36x60-Template-V3</vt:lpstr>
      <vt:lpstr>Without Quick Guides</vt:lpstr>
      <vt:lpstr>1_Classic 3 Columns</vt:lpstr>
      <vt:lpstr>Classic - Wide Center</vt:lpstr>
      <vt:lpstr>Equation.KSEE3</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w093807</cp:lastModifiedBy>
  <cp:revision>74</cp:revision>
  <dcterms:created xsi:type="dcterms:W3CDTF">2021-06-02T07:57:00Z</dcterms:created>
  <dcterms:modified xsi:type="dcterms:W3CDTF">2022-09-07T02:38:35Z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2052-11.1.0.10577</vt:lpwstr>
  </property>
  <property fmtid="{D5CDD505-2E9C-101B-9397-08002B2CF9AE}" pid="3" name="ICV">
    <vt:lpwstr>D339A8EA6CC6482D96D65AB699A3E67B</vt:lpwstr>
  </property>
</Properties>
</file>