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9B9F72-2B2F-40AB-9978-B329078979B9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89279-9ACF-4446-A813-2CC6B4DC4A48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D08A-5F9A-4A9C-B091-87EA27DBE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4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Functions that can be compactly represented by a depth K architecture might require an exponential number pf computational elements to be  represented by a depth K-1 architecture </a:t>
            </a:r>
          </a:p>
          <a:p>
            <a:r>
              <a:rPr lang="en-US" altLang="zh-CN" dirty="0"/>
              <a:t>Recurrent network convolution deep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D08A-5F9A-4A9C-B091-87EA27DBE8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8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EA6AE72-5E63-4814-88E5-E5A01FBE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0893287" y="3876260"/>
            <a:ext cx="528071" cy="192156"/>
          </a:xfrm>
        </p:spPr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2D01B9-A7AC-466C-A1A1-AD4E5ED20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026" y="424859"/>
            <a:ext cx="9072839" cy="1765854"/>
          </a:xfrm>
        </p:spPr>
        <p:txBody>
          <a:bodyPr/>
          <a:lstStyle/>
          <a:p>
            <a:r>
              <a:rPr lang="en-US" altLang="zh-CN" dirty="0"/>
              <a:t> Toward Universal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2D4DF-96DF-4F09-87EB-D504F1FB2087}"/>
              </a:ext>
            </a:extLst>
          </p:cNvPr>
          <p:cNvSpPr txBox="1"/>
          <p:nvPr/>
        </p:nvSpPr>
        <p:spPr>
          <a:xfrm>
            <a:off x="437322" y="139148"/>
            <a:ext cx="102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52A6CA-DBCF-450E-AB86-FA344FC52D9A}"/>
              </a:ext>
            </a:extLst>
          </p:cNvPr>
          <p:cNvSpPr txBox="1">
            <a:spLocks/>
          </p:cNvSpPr>
          <p:nvPr/>
        </p:nvSpPr>
        <p:spPr>
          <a:xfrm>
            <a:off x="337930" y="331304"/>
            <a:ext cx="10699115" cy="5307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87EF41-D28C-4625-BE94-B4E8DFABE149}"/>
              </a:ext>
            </a:extLst>
          </p:cNvPr>
          <p:cNvSpPr txBox="1"/>
          <p:nvPr/>
        </p:nvSpPr>
        <p:spPr>
          <a:xfrm>
            <a:off x="1802295" y="2284268"/>
            <a:ext cx="9090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Representation</a:t>
            </a:r>
          </a:p>
          <a:p>
            <a:r>
              <a:rPr lang="en-US" altLang="zh-CN" sz="6600" dirty="0"/>
              <a:t>  For       </a:t>
            </a:r>
            <a:r>
              <a:rPr lang="en-US" altLang="zh-CN" sz="6600" dirty="0">
                <a:solidFill>
                  <a:srgbClr val="FF0000"/>
                </a:solidFill>
              </a:rPr>
              <a:t>Unseen </a:t>
            </a:r>
            <a:r>
              <a:rPr lang="en-US" altLang="zh-CN" sz="6600" dirty="0"/>
              <a:t>                        </a:t>
            </a:r>
          </a:p>
          <a:p>
            <a:r>
              <a:rPr lang="en-US" altLang="zh-CN" sz="6600" dirty="0">
                <a:solidFill>
                  <a:srgbClr val="FF0000"/>
                </a:solidFill>
              </a:rPr>
              <a:t>          Action </a:t>
            </a:r>
          </a:p>
          <a:p>
            <a:r>
              <a:rPr lang="en-US" altLang="zh-CN" sz="6600" dirty="0">
                <a:solidFill>
                  <a:srgbClr val="FF0000"/>
                </a:solidFill>
              </a:rPr>
              <a:t>  Recognition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CB0B2F-6FBC-4A3E-9EE7-A93E920B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3BD9BA-E22C-41A9-8D2A-188967B3F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4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6D83-CB58-453F-B38E-E1785867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49" y="1084111"/>
            <a:ext cx="9404723" cy="1400530"/>
          </a:xfrm>
        </p:spPr>
        <p:txBody>
          <a:bodyPr/>
          <a:lstStyle/>
          <a:p>
            <a:r>
              <a:rPr lang="en-US" altLang="zh-CN" dirty="0"/>
              <a:t>What it is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E011D-63EA-4922-99A9-2747A123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 Unseen action recognition (UAR)</a:t>
            </a:r>
          </a:p>
          <a:p>
            <a:r>
              <a:rPr lang="en-US" altLang="zh-CN" sz="4000" dirty="0"/>
              <a:t>New Algorithm</a:t>
            </a:r>
          </a:p>
          <a:p>
            <a:pPr marL="0" indent="0">
              <a:buNone/>
            </a:pPr>
            <a:endParaRPr lang="en-US" altLang="zh-CN" sz="4000" u="sng" dirty="0"/>
          </a:p>
          <a:p>
            <a:endParaRPr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77B5DC6-29D8-4FDE-9334-BA8E6CFA96B5}"/>
              </a:ext>
            </a:extLst>
          </p:cNvPr>
          <p:cNvSpPr/>
          <p:nvPr/>
        </p:nvSpPr>
        <p:spPr>
          <a:xfrm>
            <a:off x="1245703" y="4859511"/>
            <a:ext cx="2365513" cy="1027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A1A49-A363-44F6-B8DB-E5540512E7C8}"/>
              </a:ext>
            </a:extLst>
          </p:cNvPr>
          <p:cNvSpPr txBox="1"/>
          <p:nvPr/>
        </p:nvSpPr>
        <p:spPr>
          <a:xfrm>
            <a:off x="4021073" y="4588202"/>
            <a:ext cx="5618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more efficiency to zero-shot recognition instead  of innovation.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46DD63-B767-4679-9F1E-B40DC33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70AF58-C768-4E46-A484-EA553491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6E73B1-4E71-4767-BD74-3659FA070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87" y="1390650"/>
            <a:ext cx="8810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FEDF-55F3-4EA7-BDA5-B5E60AF6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4" y="783978"/>
            <a:ext cx="9404723" cy="1400530"/>
          </a:xfrm>
        </p:spPr>
        <p:txBody>
          <a:bodyPr/>
          <a:lstStyle/>
          <a:p>
            <a:r>
              <a:rPr lang="en-US" altLang="zh-CN" dirty="0"/>
              <a:t>How ? – URL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A3ACC0-6C48-4AC0-B85F-9E26CF96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824" y="1736664"/>
            <a:ext cx="8947150" cy="3384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30D17D-D862-42E1-88EE-85486332B4D7}"/>
              </a:ext>
            </a:extLst>
          </p:cNvPr>
          <p:cNvSpPr txBox="1"/>
          <p:nvPr/>
        </p:nvSpPr>
        <p:spPr>
          <a:xfrm>
            <a:off x="1782417" y="5373757"/>
            <a:ext cx="589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Intuitive  impression</a:t>
            </a:r>
            <a:endParaRPr lang="zh-CN" altLang="en-US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7D7134-571C-460C-967B-523283D9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ABF26C-E9A1-4B19-B48F-5108262AE8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37EE-0193-4D45-8E29-9A27D3BE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23710"/>
            <a:ext cx="9404723" cy="1400530"/>
          </a:xfrm>
        </p:spPr>
        <p:txBody>
          <a:bodyPr/>
          <a:lstStyle/>
          <a:p>
            <a:r>
              <a:rPr lang="en-US" altLang="zh-CN" dirty="0"/>
              <a:t>Exact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C99F1-2D07-4F97-BF1A-4D379D18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2400" dirty="0"/>
              <a:t>Extract deep features for each frame and summaries the video (GMIL)   CROSS-DATASET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altLang="zh-CN" sz="2400" dirty="0"/>
              <a:t>Preserve shared component with the label embedding to achieve UR(NMF with JSD)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sz="2400" dirty="0"/>
              <a:t>.New concept(action ) can be represented by UR and domain adaptation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61053-8B82-471A-9344-F9E0924F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595562"/>
            <a:ext cx="4381500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89E3B9-DE7D-42D5-9B67-2B268D4B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28" y="3799631"/>
            <a:ext cx="4162425" cy="1952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D49C46-A84D-4A9B-88F5-982A6A16B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07" y="5048501"/>
            <a:ext cx="8362950" cy="1657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0AD11E-1434-46A4-AF74-ABF29BEBB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9326"/>
            <a:ext cx="12192000" cy="8844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DD7BF0-24AF-41C3-8455-2C774303B7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DF081-2D0C-42F6-8645-77C42350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65" y="956058"/>
            <a:ext cx="9404723" cy="1400530"/>
          </a:xfrm>
        </p:spPr>
        <p:txBody>
          <a:bodyPr/>
          <a:lstStyle/>
          <a:p>
            <a:r>
              <a:rPr lang="en-US" altLang="zh-CN" dirty="0"/>
              <a:t>Mathematic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673FE9-D844-42B3-8F21-A7090A72F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88" y="2212181"/>
            <a:ext cx="5105400" cy="3876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9B6A2-000D-44EA-921B-E53FCBC5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393E9D-C6D8-43C0-9F4F-89DE4AEBC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1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F435-26D4-4926-8ADE-F92EB08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87" y="1152983"/>
            <a:ext cx="9404723" cy="140053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CD7BC-CEAA-4371-9D81-D77744F7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730" y="1853248"/>
            <a:ext cx="8946541" cy="419548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Make a big step toward the challenging Cross-Dataset Unseen Action Recognition with pipeline consisting of  deep feature extraction ,Generative Multiple-Instance Learning ,Universal Representation , and Domain Adaptation 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D008F-79E6-4A09-8DE8-8FC8B883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930F47-834C-481D-B43B-DC492318AC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4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155</Words>
  <Application>Microsoft Office PowerPoint</Application>
  <PresentationFormat>宽屏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Arial</vt:lpstr>
      <vt:lpstr>Century Gothic</vt:lpstr>
      <vt:lpstr>Wingdings 3</vt:lpstr>
      <vt:lpstr>离子</vt:lpstr>
      <vt:lpstr> Toward Universal</vt:lpstr>
      <vt:lpstr>What it is ?</vt:lpstr>
      <vt:lpstr>How ? – URL Algorithm</vt:lpstr>
      <vt:lpstr>Exact representation</vt:lpstr>
      <vt:lpstr>Mathematic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Universal</dc:title>
  <dc:creator>Wang</dc:creator>
  <cp:lastModifiedBy>Wang</cp:lastModifiedBy>
  <cp:revision>11</cp:revision>
  <dcterms:created xsi:type="dcterms:W3CDTF">2018-03-24T11:43:26Z</dcterms:created>
  <dcterms:modified xsi:type="dcterms:W3CDTF">2018-04-11T00:44:52Z</dcterms:modified>
</cp:coreProperties>
</file>