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0"/>
  </p:notesMasterIdLst>
  <p:sldIdLst>
    <p:sldId id="302" r:id="rId3"/>
    <p:sldId id="322" r:id="rId4"/>
    <p:sldId id="259" r:id="rId5"/>
    <p:sldId id="323" r:id="rId6"/>
    <p:sldId id="324" r:id="rId7"/>
    <p:sldId id="321" r:id="rId8"/>
    <p:sldId id="312" r:id="rId9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1"/>
      <p:bold r:id="rId12"/>
    </p:embeddedFont>
    <p:embeddedFont>
      <p:font typeface="Microsoft JhengHei" panose="020B0604030504040204" pitchFamily="34" charset="-120"/>
      <p:regular r:id="rId11"/>
      <p:bold r:id="rId12"/>
    </p:embeddedFont>
    <p:embeddedFont>
      <p:font typeface="Caveat Brush" panose="02020500000000000000" charset="0"/>
      <p:regular r:id="rId13"/>
    </p:embeddedFont>
    <p:embeddedFont>
      <p:font typeface="Delius Swash Caps" panose="02020500000000000000" charset="0"/>
      <p:regular r:id="rId14"/>
    </p:embeddedFont>
    <p:embeddedFont>
      <p:font typeface="Didact Gothic" panose="02020500000000000000" charset="0"/>
      <p:regular r:id="rId15"/>
    </p:embeddedFont>
    <p:embeddedFont>
      <p:font typeface="Open Sans" panose="02020500000000000000" charset="0"/>
      <p:regular r:id="rId16"/>
      <p:bold r:id="rId17"/>
      <p:italic r:id="rId18"/>
      <p:boldItalic r:id="rId19"/>
    </p:embeddedFont>
    <p:embeddedFont>
      <p:font typeface="Sacramento" panose="02020500000000000000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B3442"/>
    <a:srgbClr val="2B2D42"/>
    <a:srgbClr val="232436"/>
    <a:srgbClr val="3F4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A491E-08B3-4933-A9ED-BB7213FB2063}" v="434" dt="2023-06-18T09:33:58.329"/>
    <p1510:client id="{E3F301AE-519E-4E8D-9CFE-AF7EAFD4FB6E}" v="1302" dt="2023-06-18T16:21:51.019"/>
  </p1510:revLst>
</p1510:revInfo>
</file>

<file path=ppt/tableStyles.xml><?xml version="1.0" encoding="utf-8"?>
<a:tblStyleLst xmlns:a="http://schemas.openxmlformats.org/drawingml/2006/main" def="{C6D48EC5-8FBC-438E-AFCD-59C833E16A1F}">
  <a:tblStyle styleId="{C6D48EC5-8FBC-438E-AFCD-59C833E16A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 顥瑋" userId="b0eef59b3ee27ae4" providerId="Windows Live" clId="Web-{77AA491E-08B3-4933-A9ED-BB7213FB2063}"/>
    <pc:docChg chg="addSld delSld modSld sldOrd">
      <pc:chgData name="黃 顥瑋" userId="b0eef59b3ee27ae4" providerId="Windows Live" clId="Web-{77AA491E-08B3-4933-A9ED-BB7213FB2063}" dt="2023-06-18T09:33:58.329" v="422" actId="1076"/>
      <pc:docMkLst>
        <pc:docMk/>
      </pc:docMkLst>
      <pc:sldChg chg="addSp delSp modSp del">
        <pc:chgData name="黃 顥瑋" userId="b0eef59b3ee27ae4" providerId="Windows Live" clId="Web-{77AA491E-08B3-4933-A9ED-BB7213FB2063}" dt="2023-06-18T09:18:19.713" v="340"/>
        <pc:sldMkLst>
          <pc:docMk/>
          <pc:sldMk cId="0" sldId="256"/>
        </pc:sldMkLst>
        <pc:spChg chg="mod">
          <ac:chgData name="黃 顥瑋" userId="b0eef59b3ee27ae4" providerId="Windows Live" clId="Web-{77AA491E-08B3-4933-A9ED-BB7213FB2063}" dt="2023-06-18T06:50:12.483" v="21" actId="20577"/>
          <ac:spMkLst>
            <pc:docMk/>
            <pc:sldMk cId="0" sldId="256"/>
            <ac:spMk id="233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1:02.465" v="29" actId="20577"/>
          <ac:spMkLst>
            <pc:docMk/>
            <pc:sldMk cId="0" sldId="256"/>
            <ac:spMk id="234" creationId="{00000000-0000-0000-0000-000000000000}"/>
          </ac:spMkLst>
        </pc:spChg>
        <pc:picChg chg="mod">
          <ac:chgData name="黃 顥瑋" userId="b0eef59b3ee27ae4" providerId="Windows Live" clId="Web-{77AA491E-08B3-4933-A9ED-BB7213FB2063}" dt="2023-06-18T06:58:48.509" v="23"/>
          <ac:picMkLst>
            <pc:docMk/>
            <pc:sldMk cId="0" sldId="256"/>
            <ac:picMk id="232" creationId="{00000000-0000-0000-0000-000000000000}"/>
          </ac:picMkLst>
        </pc:picChg>
        <pc:picChg chg="add del">
          <ac:chgData name="黃 顥瑋" userId="b0eef59b3ee27ae4" providerId="Windows Live" clId="Web-{77AA491E-08B3-4933-A9ED-BB7213FB2063}" dt="2023-06-18T08:10:07.754" v="83"/>
          <ac:picMkLst>
            <pc:docMk/>
            <pc:sldMk cId="0" sldId="256"/>
            <ac:picMk id="235" creationId="{00000000-0000-0000-0000-000000000000}"/>
          </ac:picMkLst>
        </pc:picChg>
        <pc:picChg chg="add del">
          <ac:chgData name="黃 顥瑋" userId="b0eef59b3ee27ae4" providerId="Windows Live" clId="Web-{77AA491E-08B3-4933-A9ED-BB7213FB2063}" dt="2023-06-18T08:10:05.254" v="82"/>
          <ac:picMkLst>
            <pc:docMk/>
            <pc:sldMk cId="0" sldId="256"/>
            <ac:picMk id="236" creationId="{00000000-0000-0000-0000-000000000000}"/>
          </ac:picMkLst>
        </pc:picChg>
      </pc:sldChg>
      <pc:sldChg chg="addSp delSp modSp modNotes">
        <pc:chgData name="黃 顥瑋" userId="b0eef59b3ee27ae4" providerId="Windows Live" clId="Web-{77AA491E-08B3-4933-A9ED-BB7213FB2063}" dt="2023-06-18T09:11:43.939" v="329"/>
        <pc:sldMkLst>
          <pc:docMk/>
          <pc:sldMk cId="0" sldId="257"/>
        </pc:sldMkLst>
        <pc:spChg chg="add del mod">
          <ac:chgData name="黃 顥瑋" userId="b0eef59b3ee27ae4" providerId="Windows Live" clId="Web-{77AA491E-08B3-4933-A9ED-BB7213FB2063}" dt="2023-06-18T08:41:20.542" v="189"/>
          <ac:spMkLst>
            <pc:docMk/>
            <pc:sldMk cId="0" sldId="257"/>
            <ac:spMk id="3" creationId="{E844C52D-5FF7-ECC1-FB9F-5E444E9CE247}"/>
          </ac:spMkLst>
        </pc:spChg>
        <pc:spChg chg="del">
          <ac:chgData name="黃 顥瑋" userId="b0eef59b3ee27ae4" providerId="Windows Live" clId="Web-{77AA491E-08B3-4933-A9ED-BB7213FB2063}" dt="2023-06-18T08:40:50.292" v="181"/>
          <ac:spMkLst>
            <pc:docMk/>
            <pc:sldMk cId="0" sldId="257"/>
            <ac:spMk id="241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41:05.198" v="187"/>
          <ac:spMkLst>
            <pc:docMk/>
            <pc:sldMk cId="0" sldId="257"/>
            <ac:spMk id="242" creationId="{00000000-0000-0000-0000-000000000000}"/>
          </ac:spMkLst>
        </pc:spChg>
        <pc:graphicFrameChg chg="add mod modGraphic">
          <ac:chgData name="黃 顥瑋" userId="b0eef59b3ee27ae4" providerId="Windows Live" clId="Web-{77AA491E-08B3-4933-A9ED-BB7213FB2063}" dt="2023-06-18T08:44:31.406" v="253"/>
          <ac:graphicFrameMkLst>
            <pc:docMk/>
            <pc:sldMk cId="0" sldId="257"/>
            <ac:graphicFrameMk id="4" creationId="{D30C1D9F-7F04-C6D9-F661-ADD4509D831F}"/>
          </ac:graphicFrameMkLst>
        </pc:graphicFrameChg>
      </pc:sldChg>
      <pc:sldChg chg="modSp ord">
        <pc:chgData name="黃 顥瑋" userId="b0eef59b3ee27ae4" providerId="Windows Live" clId="Web-{77AA491E-08B3-4933-A9ED-BB7213FB2063}" dt="2023-06-18T08:22:48.364" v="115" actId="20577"/>
        <pc:sldMkLst>
          <pc:docMk/>
          <pc:sldMk cId="0" sldId="258"/>
        </pc:sldMkLst>
        <pc:spChg chg="mod">
          <ac:chgData name="黃 顥瑋" userId="b0eef59b3ee27ae4" providerId="Windows Live" clId="Web-{77AA491E-08B3-4933-A9ED-BB7213FB2063}" dt="2023-06-18T07:02:28.076" v="30" actId="20577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22:12.116" v="50" actId="20577"/>
          <ac:spMkLst>
            <pc:docMk/>
            <pc:sldMk cId="0" sldId="258"/>
            <ac:spMk id="249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12:15.616" v="92"/>
          <ac:spMkLst>
            <pc:docMk/>
            <pc:sldMk cId="0" sldId="258"/>
            <ac:spMk id="250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2:34.889" v="32" actId="20577"/>
          <ac:spMkLst>
            <pc:docMk/>
            <pc:sldMk cId="0" sldId="258"/>
            <ac:spMk id="252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22:49.757" v="60" actId="20577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2:33.498" v="31" actId="20577"/>
          <ac:spMkLst>
            <pc:docMk/>
            <pc:sldMk cId="0" sldId="258"/>
            <ac:spMk id="255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02:37.248" v="33" actId="20577"/>
          <ac:spMkLst>
            <pc:docMk/>
            <pc:sldMk cId="0" sldId="258"/>
            <ac:spMk id="257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7:16:15.640" v="39"/>
          <ac:spMkLst>
            <pc:docMk/>
            <pc:sldMk cId="0" sldId="258"/>
            <ac:spMk id="258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22:48.364" v="115" actId="20577"/>
          <ac:spMkLst>
            <pc:docMk/>
            <pc:sldMk cId="0" sldId="258"/>
            <ac:spMk id="259" creationId="{00000000-0000-0000-0000-000000000000}"/>
          </ac:spMkLst>
        </pc:spChg>
      </pc:sldChg>
      <pc:sldChg chg="addSp delSp modSp ord">
        <pc:chgData name="黃 顥瑋" userId="b0eef59b3ee27ae4" providerId="Windows Live" clId="Web-{77AA491E-08B3-4933-A9ED-BB7213FB2063}" dt="2023-06-18T09:33:58.329" v="422" actId="1076"/>
        <pc:sldMkLst>
          <pc:docMk/>
          <pc:sldMk cId="0" sldId="259"/>
        </pc:sldMkLst>
        <pc:spChg chg="mod">
          <ac:chgData name="黃 顥瑋" userId="b0eef59b3ee27ae4" providerId="Windows Live" clId="Web-{77AA491E-08B3-4933-A9ED-BB7213FB2063}" dt="2023-06-18T09:31:39.482" v="418" actId="1076"/>
          <ac:spMkLst>
            <pc:docMk/>
            <pc:sldMk cId="0" sldId="259"/>
            <ac:spMk id="265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9:31:55.748" v="421" actId="20577"/>
          <ac:spMkLst>
            <pc:docMk/>
            <pc:sldMk cId="0" sldId="259"/>
            <ac:spMk id="266" creationId="{00000000-0000-0000-0000-000000000000}"/>
          </ac:spMkLst>
        </pc:spChg>
        <pc:picChg chg="add mod">
          <ac:chgData name="黃 顥瑋" userId="b0eef59b3ee27ae4" providerId="Windows Live" clId="Web-{77AA491E-08B3-4933-A9ED-BB7213FB2063}" dt="2023-06-18T09:33:58.329" v="422" actId="1076"/>
          <ac:picMkLst>
            <pc:docMk/>
            <pc:sldMk cId="0" sldId="259"/>
            <ac:picMk id="2" creationId="{C7354C2B-C71D-FAFB-8A79-115B09458B22}"/>
          </ac:picMkLst>
        </pc:picChg>
        <pc:picChg chg="mod">
          <ac:chgData name="黃 顥瑋" userId="b0eef59b3ee27ae4" providerId="Windows Live" clId="Web-{77AA491E-08B3-4933-A9ED-BB7213FB2063}" dt="2023-06-18T08:02:05.525" v="61"/>
          <ac:picMkLst>
            <pc:docMk/>
            <pc:sldMk cId="0" sldId="259"/>
            <ac:picMk id="267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1:05.367" v="306"/>
          <ac:picMkLst>
            <pc:docMk/>
            <pc:sldMk cId="0" sldId="259"/>
            <ac:picMk id="268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1:05.242" v="305"/>
          <ac:picMkLst>
            <pc:docMk/>
            <pc:sldMk cId="0" sldId="259"/>
            <ac:picMk id="269" creationId="{00000000-0000-0000-0000-000000000000}"/>
          </ac:picMkLst>
        </pc:picChg>
      </pc:sldChg>
      <pc:sldChg chg="modSp">
        <pc:chgData name="黃 顥瑋" userId="b0eef59b3ee27ae4" providerId="Windows Live" clId="Web-{77AA491E-08B3-4933-A9ED-BB7213FB2063}" dt="2023-06-18T08:25:17.398" v="116" actId="1076"/>
        <pc:sldMkLst>
          <pc:docMk/>
          <pc:sldMk cId="0" sldId="262"/>
        </pc:sldMkLst>
        <pc:spChg chg="mod">
          <ac:chgData name="黃 顥瑋" userId="b0eef59b3ee27ae4" providerId="Windows Live" clId="Web-{77AA491E-08B3-4933-A9ED-BB7213FB2063}" dt="2023-06-18T08:25:17.398" v="116" actId="1076"/>
          <ac:spMkLst>
            <pc:docMk/>
            <pc:sldMk cId="0" sldId="262"/>
            <ac:spMk id="319" creationId="{00000000-0000-0000-0000-000000000000}"/>
          </ac:spMkLst>
        </pc:spChg>
      </pc:sldChg>
      <pc:sldChg chg="addSp delSp modSp">
        <pc:chgData name="黃 顥瑋" userId="b0eef59b3ee27ae4" providerId="Windows Live" clId="Web-{77AA491E-08B3-4933-A9ED-BB7213FB2063}" dt="2023-06-18T08:20:38.189" v="114" actId="20577"/>
        <pc:sldMkLst>
          <pc:docMk/>
          <pc:sldMk cId="0" sldId="264"/>
        </pc:sldMkLst>
        <pc:spChg chg="add del mod">
          <ac:chgData name="黃 顥瑋" userId="b0eef59b3ee27ae4" providerId="Windows Live" clId="Web-{77AA491E-08B3-4933-A9ED-BB7213FB2063}" dt="2023-06-18T08:20:31.314" v="113"/>
          <ac:spMkLst>
            <pc:docMk/>
            <pc:sldMk cId="0" sldId="264"/>
            <ac:spMk id="3" creationId="{0E52633F-DAE3-3C38-E7DE-63C805816888}"/>
          </ac:spMkLst>
        </pc:spChg>
        <pc:spChg chg="add del mod">
          <ac:chgData name="黃 顥瑋" userId="b0eef59b3ee27ae4" providerId="Windows Live" clId="Web-{77AA491E-08B3-4933-A9ED-BB7213FB2063}" dt="2023-06-18T08:20:38.189" v="114" actId="20577"/>
          <ac:spMkLst>
            <pc:docMk/>
            <pc:sldMk cId="0" sldId="264"/>
            <ac:spMk id="400" creationId="{00000000-0000-0000-0000-000000000000}"/>
          </ac:spMkLst>
        </pc:spChg>
      </pc:sldChg>
      <pc:sldChg chg="modSp ord">
        <pc:chgData name="黃 顥瑋" userId="b0eef59b3ee27ae4" providerId="Windows Live" clId="Web-{77AA491E-08B3-4933-A9ED-BB7213FB2063}" dt="2023-06-18T08:19:04.406" v="110" actId="1076"/>
        <pc:sldMkLst>
          <pc:docMk/>
          <pc:sldMk cId="0" sldId="267"/>
        </pc:sldMkLst>
        <pc:spChg chg="mod">
          <ac:chgData name="黃 顥瑋" userId="b0eef59b3ee27ae4" providerId="Windows Live" clId="Web-{77AA491E-08B3-4933-A9ED-BB7213FB2063}" dt="2023-06-18T08:18:55.390" v="109" actId="1076"/>
          <ac:spMkLst>
            <pc:docMk/>
            <pc:sldMk cId="0" sldId="267"/>
            <ac:spMk id="457" creationId="{00000000-0000-0000-0000-000000000000}"/>
          </ac:spMkLst>
        </pc:spChg>
        <pc:spChg chg="mod">
          <ac:chgData name="黃 顥瑋" userId="b0eef59b3ee27ae4" providerId="Windows Live" clId="Web-{77AA491E-08B3-4933-A9ED-BB7213FB2063}" dt="2023-06-18T08:19:04.406" v="110" actId="1076"/>
          <ac:spMkLst>
            <pc:docMk/>
            <pc:sldMk cId="0" sldId="267"/>
            <ac:spMk id="458" creationId="{00000000-0000-0000-0000-000000000000}"/>
          </ac:spMkLst>
        </pc:spChg>
      </pc:sldChg>
      <pc:sldChg chg="del">
        <pc:chgData name="黃 顥瑋" userId="b0eef59b3ee27ae4" providerId="Windows Live" clId="Web-{77AA491E-08B3-4933-A9ED-BB7213FB2063}" dt="2023-06-18T08:56:41.608" v="326"/>
        <pc:sldMkLst>
          <pc:docMk/>
          <pc:sldMk cId="0" sldId="284"/>
        </pc:sldMkLst>
      </pc:sldChg>
      <pc:sldChg chg="del">
        <pc:chgData name="黃 顥瑋" userId="b0eef59b3ee27ae4" providerId="Windows Live" clId="Web-{77AA491E-08B3-4933-A9ED-BB7213FB2063}" dt="2023-06-18T08:56:40.186" v="325"/>
        <pc:sldMkLst>
          <pc:docMk/>
          <pc:sldMk cId="0" sldId="285"/>
        </pc:sldMkLst>
      </pc:sldChg>
      <pc:sldChg chg="del">
        <pc:chgData name="黃 顥瑋" userId="b0eef59b3ee27ae4" providerId="Windows Live" clId="Web-{77AA491E-08B3-4933-A9ED-BB7213FB2063}" dt="2023-06-18T08:56:38.717" v="324"/>
        <pc:sldMkLst>
          <pc:docMk/>
          <pc:sldMk cId="0" sldId="286"/>
        </pc:sldMkLst>
      </pc:sldChg>
      <pc:sldChg chg="del">
        <pc:chgData name="黃 顥瑋" userId="b0eef59b3ee27ae4" providerId="Windows Live" clId="Web-{77AA491E-08B3-4933-A9ED-BB7213FB2063}" dt="2023-06-18T08:56:38.061" v="323"/>
        <pc:sldMkLst>
          <pc:docMk/>
          <pc:sldMk cId="0" sldId="287"/>
        </pc:sldMkLst>
      </pc:sldChg>
      <pc:sldChg chg="del">
        <pc:chgData name="黃 顥瑋" userId="b0eef59b3ee27ae4" providerId="Windows Live" clId="Web-{77AA491E-08B3-4933-A9ED-BB7213FB2063}" dt="2023-06-18T08:56:36.155" v="322"/>
        <pc:sldMkLst>
          <pc:docMk/>
          <pc:sldMk cId="0" sldId="288"/>
        </pc:sldMkLst>
      </pc:sldChg>
      <pc:sldChg chg="del">
        <pc:chgData name="黃 顥瑋" userId="b0eef59b3ee27ae4" providerId="Windows Live" clId="Web-{77AA491E-08B3-4933-A9ED-BB7213FB2063}" dt="2023-06-18T08:56:35.624" v="321"/>
        <pc:sldMkLst>
          <pc:docMk/>
          <pc:sldMk cId="0" sldId="289"/>
        </pc:sldMkLst>
      </pc:sldChg>
      <pc:sldChg chg="del">
        <pc:chgData name="黃 顥瑋" userId="b0eef59b3ee27ae4" providerId="Windows Live" clId="Web-{77AA491E-08B3-4933-A9ED-BB7213FB2063}" dt="2023-06-18T08:56:34.249" v="320"/>
        <pc:sldMkLst>
          <pc:docMk/>
          <pc:sldMk cId="0" sldId="290"/>
        </pc:sldMkLst>
      </pc:sldChg>
      <pc:sldChg chg="del">
        <pc:chgData name="黃 顥瑋" userId="b0eef59b3ee27ae4" providerId="Windows Live" clId="Web-{77AA491E-08B3-4933-A9ED-BB7213FB2063}" dt="2023-06-18T08:56:34.217" v="319"/>
        <pc:sldMkLst>
          <pc:docMk/>
          <pc:sldMk cId="0" sldId="291"/>
        </pc:sldMkLst>
      </pc:sldChg>
      <pc:sldChg chg="del">
        <pc:chgData name="黃 顥瑋" userId="b0eef59b3ee27ae4" providerId="Windows Live" clId="Web-{77AA491E-08B3-4933-A9ED-BB7213FB2063}" dt="2023-06-18T08:56:34.202" v="318"/>
        <pc:sldMkLst>
          <pc:docMk/>
          <pc:sldMk cId="0" sldId="292"/>
        </pc:sldMkLst>
      </pc:sldChg>
      <pc:sldChg chg="del">
        <pc:chgData name="黃 顥瑋" userId="b0eef59b3ee27ae4" providerId="Windows Live" clId="Web-{77AA491E-08B3-4933-A9ED-BB7213FB2063}" dt="2023-06-18T08:56:34.170" v="317"/>
        <pc:sldMkLst>
          <pc:docMk/>
          <pc:sldMk cId="0" sldId="293"/>
        </pc:sldMkLst>
      </pc:sldChg>
      <pc:sldChg chg="del">
        <pc:chgData name="黃 顥瑋" userId="b0eef59b3ee27ae4" providerId="Windows Live" clId="Web-{77AA491E-08B3-4933-A9ED-BB7213FB2063}" dt="2023-06-18T08:56:33.874" v="315"/>
        <pc:sldMkLst>
          <pc:docMk/>
          <pc:sldMk cId="0" sldId="294"/>
        </pc:sldMkLst>
      </pc:sldChg>
      <pc:sldChg chg="del">
        <pc:chgData name="黃 顥瑋" userId="b0eef59b3ee27ae4" providerId="Windows Live" clId="Web-{77AA491E-08B3-4933-A9ED-BB7213FB2063}" dt="2023-06-18T08:56:30.358" v="314"/>
        <pc:sldMkLst>
          <pc:docMk/>
          <pc:sldMk cId="0" sldId="295"/>
        </pc:sldMkLst>
      </pc:sldChg>
      <pc:sldChg chg="del">
        <pc:chgData name="黃 顥瑋" userId="b0eef59b3ee27ae4" providerId="Windows Live" clId="Web-{77AA491E-08B3-4933-A9ED-BB7213FB2063}" dt="2023-06-18T08:56:34.077" v="316"/>
        <pc:sldMkLst>
          <pc:docMk/>
          <pc:sldMk cId="0" sldId="296"/>
        </pc:sldMkLst>
      </pc:sldChg>
      <pc:sldChg chg="del">
        <pc:chgData name="黃 顥瑋" userId="b0eef59b3ee27ae4" providerId="Windows Live" clId="Web-{77AA491E-08B3-4933-A9ED-BB7213FB2063}" dt="2023-06-18T08:56:25.858" v="313"/>
        <pc:sldMkLst>
          <pc:docMk/>
          <pc:sldMk cId="0" sldId="297"/>
        </pc:sldMkLst>
      </pc:sldChg>
      <pc:sldChg chg="del">
        <pc:chgData name="黃 顥瑋" userId="b0eef59b3ee27ae4" providerId="Windows Live" clId="Web-{77AA491E-08B3-4933-A9ED-BB7213FB2063}" dt="2023-06-18T08:56:24.670" v="312"/>
        <pc:sldMkLst>
          <pc:docMk/>
          <pc:sldMk cId="0" sldId="298"/>
        </pc:sldMkLst>
      </pc:sldChg>
      <pc:sldChg chg="del">
        <pc:chgData name="黃 顥瑋" userId="b0eef59b3ee27ae4" providerId="Windows Live" clId="Web-{77AA491E-08B3-4933-A9ED-BB7213FB2063}" dt="2023-06-18T08:56:24.264" v="311"/>
        <pc:sldMkLst>
          <pc:docMk/>
          <pc:sldMk cId="0" sldId="299"/>
        </pc:sldMkLst>
      </pc:sldChg>
      <pc:sldChg chg="del">
        <pc:chgData name="黃 顥瑋" userId="b0eef59b3ee27ae4" providerId="Windows Live" clId="Web-{77AA491E-08B3-4933-A9ED-BB7213FB2063}" dt="2023-06-18T08:56:21.061" v="309"/>
        <pc:sldMkLst>
          <pc:docMk/>
          <pc:sldMk cId="0" sldId="300"/>
        </pc:sldMkLst>
      </pc:sldChg>
      <pc:sldChg chg="del">
        <pc:chgData name="黃 顥瑋" userId="b0eef59b3ee27ae4" providerId="Windows Live" clId="Web-{77AA491E-08B3-4933-A9ED-BB7213FB2063}" dt="2023-06-18T08:56:21.076" v="310"/>
        <pc:sldMkLst>
          <pc:docMk/>
          <pc:sldMk cId="0" sldId="301"/>
        </pc:sldMkLst>
      </pc:sldChg>
      <pc:sldChg chg="addSp delSp modSp add mod replId modClrScheme chgLayout">
        <pc:chgData name="黃 顥瑋" userId="b0eef59b3ee27ae4" providerId="Windows Live" clId="Web-{77AA491E-08B3-4933-A9ED-BB7213FB2063}" dt="2023-06-18T08:33:40.330" v="139"/>
        <pc:sldMkLst>
          <pc:docMk/>
          <pc:sldMk cId="1884793245" sldId="302"/>
        </pc:sldMkLst>
        <pc:spChg chg="add del">
          <ac:chgData name="黃 顥瑋" userId="b0eef59b3ee27ae4" providerId="Windows Live" clId="Web-{77AA491E-08B3-4933-A9ED-BB7213FB2063}" dt="2023-06-18T08:33:40.330" v="139"/>
          <ac:spMkLst>
            <pc:docMk/>
            <pc:sldMk cId="1884793245" sldId="302"/>
            <ac:spMk id="3" creationId="{BD5D2F86-B3E6-CCEB-1996-665ED83BB403}"/>
          </ac:spMkLst>
        </pc:spChg>
        <pc:spChg chg="mod ord">
          <ac:chgData name="黃 顥瑋" userId="b0eef59b3ee27ae4" providerId="Windows Live" clId="Web-{77AA491E-08B3-4933-A9ED-BB7213FB2063}" dt="2023-06-18T08:33:04.189" v="137"/>
          <ac:spMkLst>
            <pc:docMk/>
            <pc:sldMk cId="1884793245" sldId="302"/>
            <ac:spMk id="233" creationId="{00000000-0000-0000-0000-000000000000}"/>
          </ac:spMkLst>
        </pc:spChg>
        <pc:spChg chg="mod ord">
          <ac:chgData name="黃 顥瑋" userId="b0eef59b3ee27ae4" providerId="Windows Live" clId="Web-{77AA491E-08B3-4933-A9ED-BB7213FB2063}" dt="2023-06-18T08:33:04.189" v="137"/>
          <ac:spMkLst>
            <pc:docMk/>
            <pc:sldMk cId="1884793245" sldId="302"/>
            <ac:spMk id="234" creationId="{00000000-0000-0000-0000-000000000000}"/>
          </ac:spMkLst>
        </pc:spChg>
        <pc:picChg chg="del">
          <ac:chgData name="黃 顥瑋" userId="b0eef59b3ee27ae4" providerId="Windows Live" clId="Web-{77AA491E-08B3-4933-A9ED-BB7213FB2063}" dt="2023-06-18T08:10:15.161" v="85"/>
          <ac:picMkLst>
            <pc:docMk/>
            <pc:sldMk cId="1884793245" sldId="302"/>
            <ac:picMk id="235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10:15.192" v="86"/>
          <ac:picMkLst>
            <pc:docMk/>
            <pc:sldMk cId="1884793245" sldId="302"/>
            <ac:picMk id="236" creationId="{00000000-0000-0000-0000-000000000000}"/>
          </ac:picMkLst>
        </pc:picChg>
      </pc:sldChg>
      <pc:sldChg chg="addSp delSp modSp new del">
        <pc:chgData name="黃 顥瑋" userId="b0eef59b3ee27ae4" providerId="Windows Live" clId="Web-{77AA491E-08B3-4933-A9ED-BB7213FB2063}" dt="2023-06-18T09:11:39.204" v="327"/>
        <pc:sldMkLst>
          <pc:docMk/>
          <pc:sldMk cId="1073456196" sldId="303"/>
        </pc:sldMkLst>
        <pc:spChg chg="add mod">
          <ac:chgData name="黃 顥瑋" userId="b0eef59b3ee27ae4" providerId="Windows Live" clId="Web-{77AA491E-08B3-4933-A9ED-BB7213FB2063}" dt="2023-06-18T08:46:37.877" v="268" actId="14100"/>
          <ac:spMkLst>
            <pc:docMk/>
            <pc:sldMk cId="1073456196" sldId="303"/>
            <ac:spMk id="3" creationId="{616CF3D5-FA4D-7044-D0C5-EC09D210D01E}"/>
          </ac:spMkLst>
        </pc:spChg>
        <pc:spChg chg="add del">
          <ac:chgData name="黃 顥瑋" userId="b0eef59b3ee27ae4" providerId="Windows Live" clId="Web-{77AA491E-08B3-4933-A9ED-BB7213FB2063}" dt="2023-06-18T08:45:26.094" v="259"/>
          <ac:spMkLst>
            <pc:docMk/>
            <pc:sldMk cId="1073456196" sldId="303"/>
            <ac:spMk id="5" creationId="{8626F99E-5D84-B14C-6578-08239B1C2712}"/>
          </ac:spMkLst>
        </pc:spChg>
        <pc:spChg chg="add del">
          <ac:chgData name="黃 顥瑋" userId="b0eef59b3ee27ae4" providerId="Windows Live" clId="Web-{77AA491E-08B3-4933-A9ED-BB7213FB2063}" dt="2023-06-18T08:45:35.845" v="261"/>
          <ac:spMkLst>
            <pc:docMk/>
            <pc:sldMk cId="1073456196" sldId="303"/>
            <ac:spMk id="7" creationId="{87493724-4FCD-FD10-9BAA-1BC34420E09F}"/>
          </ac:spMkLst>
        </pc:spChg>
        <pc:spChg chg="add mod">
          <ac:chgData name="黃 顥瑋" userId="b0eef59b3ee27ae4" providerId="Windows Live" clId="Web-{77AA491E-08B3-4933-A9ED-BB7213FB2063}" dt="2023-06-18T08:46:32.580" v="266" actId="1076"/>
          <ac:spMkLst>
            <pc:docMk/>
            <pc:sldMk cId="1073456196" sldId="303"/>
            <ac:spMk id="9" creationId="{C9019395-062B-2C80-5CD2-E670A80C6947}"/>
          </ac:spMkLst>
        </pc:spChg>
      </pc:sldChg>
      <pc:sldChg chg="addSp delSp modSp add del mod replId modClrScheme chgLayout">
        <pc:chgData name="黃 顥瑋" userId="b0eef59b3ee27ae4" providerId="Windows Live" clId="Web-{77AA491E-08B3-4933-A9ED-BB7213FB2063}" dt="2023-06-18T08:38:35.867" v="178"/>
        <pc:sldMkLst>
          <pc:docMk/>
          <pc:sldMk cId="1268905116" sldId="303"/>
        </pc:sldMkLst>
        <pc:spChg chg="add del">
          <ac:chgData name="黃 顥瑋" userId="b0eef59b3ee27ae4" providerId="Windows Live" clId="Web-{77AA491E-08B3-4933-A9ED-BB7213FB2063}" dt="2023-06-18T08:34:31.034" v="149"/>
          <ac:spMkLst>
            <pc:docMk/>
            <pc:sldMk cId="1268905116" sldId="303"/>
            <ac:spMk id="3" creationId="{26CEDB12-659D-E346-25F3-A6B7AB6D24C1}"/>
          </ac:spMkLst>
        </pc:spChg>
        <pc:spChg chg="add mod">
          <ac:chgData name="黃 顥瑋" userId="b0eef59b3ee27ae4" providerId="Windows Live" clId="Web-{77AA491E-08B3-4933-A9ED-BB7213FB2063}" dt="2023-06-18T08:37:51.054" v="167" actId="1076"/>
          <ac:spMkLst>
            <pc:docMk/>
            <pc:sldMk cId="1268905116" sldId="303"/>
            <ac:spMk id="5" creationId="{BB90D1A6-F58F-0178-E2E7-186397A584DB}"/>
          </ac:spMkLst>
        </pc:spChg>
        <pc:spChg chg="add del">
          <ac:chgData name="黃 顥瑋" userId="b0eef59b3ee27ae4" providerId="Windows Live" clId="Web-{77AA491E-08B3-4933-A9ED-BB7213FB2063}" dt="2023-06-18T08:38:12.179" v="173"/>
          <ac:spMkLst>
            <pc:docMk/>
            <pc:sldMk cId="1268905116" sldId="303"/>
            <ac:spMk id="7" creationId="{69897C74-7803-B244-0CBA-6CD3916A43CD}"/>
          </ac:spMkLst>
        </pc:spChg>
        <pc:spChg chg="add mod">
          <ac:chgData name="黃 顥瑋" userId="b0eef59b3ee27ae4" providerId="Windows Live" clId="Web-{77AA491E-08B3-4933-A9ED-BB7213FB2063}" dt="2023-06-18T08:38:26.695" v="177" actId="1076"/>
          <ac:spMkLst>
            <pc:docMk/>
            <pc:sldMk cId="1268905116" sldId="303"/>
            <ac:spMk id="9" creationId="{C81BCBDC-841B-BF54-FAE9-B2031B016D7D}"/>
          </ac:spMkLst>
        </pc:spChg>
        <pc:spChg chg="del mod ord">
          <ac:chgData name="黃 顥瑋" userId="b0eef59b3ee27ae4" providerId="Windows Live" clId="Web-{77AA491E-08B3-4933-A9ED-BB7213FB2063}" dt="2023-06-18T08:34:01.346" v="147"/>
          <ac:spMkLst>
            <pc:docMk/>
            <pc:sldMk cId="1268905116" sldId="303"/>
            <ac:spMk id="233" creationId="{00000000-0000-0000-0000-000000000000}"/>
          </ac:spMkLst>
        </pc:spChg>
        <pc:spChg chg="del mod ord">
          <ac:chgData name="黃 顥瑋" userId="b0eef59b3ee27ae4" providerId="Windows Live" clId="Web-{77AA491E-08B3-4933-A9ED-BB7213FB2063}" dt="2023-06-18T08:34:00.893" v="144"/>
          <ac:spMkLst>
            <pc:docMk/>
            <pc:sldMk cId="1268905116" sldId="303"/>
            <ac:spMk id="234" creationId="{00000000-0000-0000-0000-000000000000}"/>
          </ac:spMkLst>
        </pc:spChg>
        <pc:picChg chg="mod">
          <ac:chgData name="黃 顥瑋" userId="b0eef59b3ee27ae4" providerId="Windows Live" clId="Web-{77AA491E-08B3-4933-A9ED-BB7213FB2063}" dt="2023-06-18T08:38:05.898" v="171" actId="14100"/>
          <ac:picMkLst>
            <pc:docMk/>
            <pc:sldMk cId="1268905116" sldId="303"/>
            <ac:picMk id="232" creationId="{00000000-0000-0000-0000-000000000000}"/>
          </ac:picMkLst>
        </pc:picChg>
      </pc:sldChg>
      <pc:sldChg chg="new del">
        <pc:chgData name="黃 顥瑋" userId="b0eef59b3ee27ae4" providerId="Windows Live" clId="Web-{77AA491E-08B3-4933-A9ED-BB7213FB2063}" dt="2023-06-18T08:30:11.185" v="118"/>
        <pc:sldMkLst>
          <pc:docMk/>
          <pc:sldMk cId="1995158140" sldId="303"/>
        </pc:sldMkLst>
      </pc:sldChg>
      <pc:sldChg chg="addSp delSp modSp new del">
        <pc:chgData name="黃 顥瑋" userId="b0eef59b3ee27ae4" providerId="Windows Live" clId="Web-{77AA491E-08B3-4933-A9ED-BB7213FB2063}" dt="2023-06-18T08:32:57.782" v="135"/>
        <pc:sldMkLst>
          <pc:docMk/>
          <pc:sldMk cId="2204193075" sldId="303"/>
        </pc:sldMkLst>
        <pc:spChg chg="add del mod">
          <ac:chgData name="黃 顥瑋" userId="b0eef59b3ee27ae4" providerId="Windows Live" clId="Web-{77AA491E-08B3-4933-A9ED-BB7213FB2063}" dt="2023-06-18T08:30:26.529" v="123"/>
          <ac:spMkLst>
            <pc:docMk/>
            <pc:sldMk cId="2204193075" sldId="303"/>
            <ac:spMk id="2" creationId="{75FB1548-3F4D-9FE3-20D7-0B884B91D0BC}"/>
          </ac:spMkLst>
        </pc:spChg>
        <pc:spChg chg="add mod">
          <ac:chgData name="黃 顥瑋" userId="b0eef59b3ee27ae4" providerId="Windows Live" clId="Web-{77AA491E-08B3-4933-A9ED-BB7213FB2063}" dt="2023-06-18T08:31:32.859" v="128" actId="20577"/>
          <ac:spMkLst>
            <pc:docMk/>
            <pc:sldMk cId="2204193075" sldId="303"/>
            <ac:spMk id="6" creationId="{7EFD1B7B-D702-EAEE-6385-FFF9E0E0EA51}"/>
          </ac:spMkLst>
        </pc:spChg>
        <pc:spChg chg="add del">
          <ac:chgData name="黃 顥瑋" userId="b0eef59b3ee27ae4" providerId="Windows Live" clId="Web-{77AA491E-08B3-4933-A9ED-BB7213FB2063}" dt="2023-06-18T08:31:32.780" v="127"/>
          <ac:spMkLst>
            <pc:docMk/>
            <pc:sldMk cId="2204193075" sldId="303"/>
            <ac:spMk id="8" creationId="{FCE20693-79A6-3B9D-5F60-1C2E63050CF6}"/>
          </ac:spMkLst>
        </pc:spChg>
        <pc:spChg chg="add mod">
          <ac:chgData name="黃 顥瑋" userId="b0eef59b3ee27ae4" providerId="Windows Live" clId="Web-{77AA491E-08B3-4933-A9ED-BB7213FB2063}" dt="2023-06-18T08:32:45.829" v="134" actId="20577"/>
          <ac:spMkLst>
            <pc:docMk/>
            <pc:sldMk cId="2204193075" sldId="303"/>
            <ac:spMk id="10" creationId="{ED05C172-7656-DB8C-8B85-9E93D365B2DE}"/>
          </ac:spMkLst>
        </pc:spChg>
        <pc:picChg chg="add">
          <ac:chgData name="黃 顥瑋" userId="b0eef59b3ee27ae4" providerId="Windows Live" clId="Web-{77AA491E-08B3-4933-A9ED-BB7213FB2063}" dt="2023-06-18T08:30:33.764" v="124"/>
          <ac:picMkLst>
            <pc:docMk/>
            <pc:sldMk cId="2204193075" sldId="303"/>
            <ac:picMk id="4" creationId="{5F1FB001-2327-6116-F99B-816A8DA7FC35}"/>
          </ac:picMkLst>
        </pc:picChg>
      </pc:sldChg>
      <pc:sldChg chg="new del">
        <pc:chgData name="黃 顥瑋" userId="b0eef59b3ee27ae4" providerId="Windows Live" clId="Web-{77AA491E-08B3-4933-A9ED-BB7213FB2063}" dt="2023-06-18T08:40:44.667" v="180"/>
        <pc:sldMkLst>
          <pc:docMk/>
          <pc:sldMk cId="2835812305" sldId="303"/>
        </pc:sldMkLst>
      </pc:sldChg>
      <pc:sldChg chg="addSp delSp modSp add replId modNotes">
        <pc:chgData name="黃 顥瑋" userId="b0eef59b3ee27ae4" providerId="Windows Live" clId="Web-{77AA491E-08B3-4933-A9ED-BB7213FB2063}" dt="2023-06-18T08:56:20.936" v="308"/>
        <pc:sldMkLst>
          <pc:docMk/>
          <pc:sldMk cId="516998915" sldId="304"/>
        </pc:sldMkLst>
        <pc:spChg chg="add del mod">
          <ac:chgData name="黃 顥瑋" userId="b0eef59b3ee27ae4" providerId="Windows Live" clId="Web-{77AA491E-08B3-4933-A9ED-BB7213FB2063}" dt="2023-06-18T08:47:07.909" v="272"/>
          <ac:spMkLst>
            <pc:docMk/>
            <pc:sldMk cId="516998915" sldId="304"/>
            <ac:spMk id="3" creationId="{0291BADA-1125-0D8B-4011-FE80ED28CB6B}"/>
          </ac:spMkLst>
        </pc:spChg>
        <pc:spChg chg="add del mod">
          <ac:chgData name="黃 顥瑋" userId="b0eef59b3ee27ae4" providerId="Windows Live" clId="Web-{77AA491E-08B3-4933-A9ED-BB7213FB2063}" dt="2023-06-18T08:47:08.190" v="273"/>
          <ac:spMkLst>
            <pc:docMk/>
            <pc:sldMk cId="516998915" sldId="304"/>
            <ac:spMk id="5" creationId="{50C7FC90-6C10-C9B0-220C-A1F8FECD3866}"/>
          </ac:spMkLst>
        </pc:spChg>
        <pc:spChg chg="add mod">
          <ac:chgData name="黃 顥瑋" userId="b0eef59b3ee27ae4" providerId="Windows Live" clId="Web-{77AA491E-08B3-4933-A9ED-BB7213FB2063}" dt="2023-06-18T08:49:33.834" v="301" actId="1076"/>
          <ac:spMkLst>
            <pc:docMk/>
            <pc:sldMk cId="516998915" sldId="304"/>
            <ac:spMk id="7" creationId="{217FD9B9-C0E7-E136-FADA-06DDCF46B828}"/>
          </ac:spMkLst>
        </pc:spChg>
        <pc:spChg chg="add mod">
          <ac:chgData name="黃 顥瑋" userId="b0eef59b3ee27ae4" providerId="Windows Live" clId="Web-{77AA491E-08B3-4933-A9ED-BB7213FB2063}" dt="2023-06-18T08:47:34.659" v="282" actId="1076"/>
          <ac:spMkLst>
            <pc:docMk/>
            <pc:sldMk cId="516998915" sldId="304"/>
            <ac:spMk id="9" creationId="{5C865C8D-E639-A290-0CF3-896C877CBBFF}"/>
          </ac:spMkLst>
        </pc:spChg>
        <pc:spChg chg="del">
          <ac:chgData name="黃 顥瑋" userId="b0eef59b3ee27ae4" providerId="Windows Live" clId="Web-{77AA491E-08B3-4933-A9ED-BB7213FB2063}" dt="2023-06-18T08:46:57.534" v="270"/>
          <ac:spMkLst>
            <pc:docMk/>
            <pc:sldMk cId="516998915" sldId="304"/>
            <ac:spMk id="265" creationId="{00000000-0000-0000-0000-000000000000}"/>
          </ac:spMkLst>
        </pc:spChg>
        <pc:spChg chg="del">
          <ac:chgData name="黃 顥瑋" userId="b0eef59b3ee27ae4" providerId="Windows Live" clId="Web-{77AA491E-08B3-4933-A9ED-BB7213FB2063}" dt="2023-06-18T08:46:58.096" v="271"/>
          <ac:spMkLst>
            <pc:docMk/>
            <pc:sldMk cId="516998915" sldId="304"/>
            <ac:spMk id="266" creationId="{00000000-0000-0000-0000-000000000000}"/>
          </ac:spMkLst>
        </pc:spChg>
        <pc:picChg chg="mod">
          <ac:chgData name="黃 顥瑋" userId="b0eef59b3ee27ae4" providerId="Windows Live" clId="Web-{77AA491E-08B3-4933-A9ED-BB7213FB2063}" dt="2023-06-18T08:50:50.898" v="302"/>
          <ac:picMkLst>
            <pc:docMk/>
            <pc:sldMk cId="516998915" sldId="304"/>
            <ac:picMk id="267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0:57.726" v="304"/>
          <ac:picMkLst>
            <pc:docMk/>
            <pc:sldMk cId="516998915" sldId="304"/>
            <ac:picMk id="268" creationId="{00000000-0000-0000-0000-000000000000}"/>
          </ac:picMkLst>
        </pc:picChg>
        <pc:picChg chg="del">
          <ac:chgData name="黃 顥瑋" userId="b0eef59b3ee27ae4" providerId="Windows Live" clId="Web-{77AA491E-08B3-4933-A9ED-BB7213FB2063}" dt="2023-06-18T08:50:55.851" v="303"/>
          <ac:picMkLst>
            <pc:docMk/>
            <pc:sldMk cId="516998915" sldId="304"/>
            <ac:picMk id="269" creationId="{00000000-0000-0000-0000-000000000000}"/>
          </ac:picMkLst>
        </pc:picChg>
      </pc:sldChg>
      <pc:sldChg chg="add del replId">
        <pc:chgData name="黃 顥瑋" userId="b0eef59b3ee27ae4" providerId="Windows Live" clId="Web-{77AA491E-08B3-4933-A9ED-BB7213FB2063}" dt="2023-06-18T08:47:13.690" v="275"/>
        <pc:sldMkLst>
          <pc:docMk/>
          <pc:sldMk cId="3274231836" sldId="305"/>
        </pc:sldMkLst>
      </pc:sldChg>
    </pc:docChg>
  </pc:docChgLst>
  <pc:docChgLst>
    <pc:chgData name="黃 顥瑋" userId="b0eef59b3ee27ae4" providerId="Windows Live" clId="Web-{E3F301AE-519E-4E8D-9CFE-AF7EAFD4FB6E}"/>
    <pc:docChg chg="addSld delSld modSld sldOrd">
      <pc:chgData name="黃 顥瑋" userId="b0eef59b3ee27ae4" providerId="Windows Live" clId="Web-{E3F301AE-519E-4E8D-9CFE-AF7EAFD4FB6E}" dt="2023-06-18T16:21:51.019" v="1249" actId="20577"/>
      <pc:docMkLst>
        <pc:docMk/>
      </pc:docMkLst>
      <pc:sldChg chg="addSp delSp modSp del mod ord modClrScheme chgLayout">
        <pc:chgData name="黃 顥瑋" userId="b0eef59b3ee27ae4" providerId="Windows Live" clId="Web-{E3F301AE-519E-4E8D-9CFE-AF7EAFD4FB6E}" dt="2023-06-18T11:30:00.291" v="492"/>
        <pc:sldMkLst>
          <pc:docMk/>
          <pc:sldMk cId="0" sldId="257"/>
        </pc:sldMkLst>
        <pc:spChg chg="add mod ord">
          <ac:chgData name="黃 顥瑋" userId="b0eef59b3ee27ae4" providerId="Windows Live" clId="Web-{E3F301AE-519E-4E8D-9CFE-AF7EAFD4FB6E}" dt="2023-06-18T09:52:06.093" v="49" actId="20577"/>
          <ac:spMkLst>
            <pc:docMk/>
            <pc:sldMk cId="0" sldId="257"/>
            <ac:spMk id="2" creationId="{0544ABFB-9C4D-282D-7CD6-83D898926A01}"/>
          </ac:spMkLst>
        </pc:spChg>
        <pc:spChg chg="mod ord">
          <ac:chgData name="黃 顥瑋" userId="b0eef59b3ee27ae4" providerId="Windows Live" clId="Web-{E3F301AE-519E-4E8D-9CFE-AF7EAFD4FB6E}" dt="2023-06-18T09:50:06.465" v="36" actId="20577"/>
          <ac:spMkLst>
            <pc:docMk/>
            <pc:sldMk cId="0" sldId="257"/>
            <ac:spMk id="242" creationId="{00000000-0000-0000-0000-000000000000}"/>
          </ac:spMkLst>
        </pc:spChg>
        <pc:graphicFrameChg chg="del mod modGraphic">
          <ac:chgData name="黃 顥瑋" userId="b0eef59b3ee27ae4" providerId="Windows Live" clId="Web-{E3F301AE-519E-4E8D-9CFE-AF7EAFD4FB6E}" dt="2023-06-18T09:42:56.285" v="29"/>
          <ac:graphicFrameMkLst>
            <pc:docMk/>
            <pc:sldMk cId="0" sldId="257"/>
            <ac:graphicFrameMk id="4" creationId="{D30C1D9F-7F04-C6D9-F661-ADD4509D831F}"/>
          </ac:graphicFrameMkLst>
        </pc:graphicFrameChg>
      </pc:sldChg>
      <pc:sldChg chg="modSp">
        <pc:chgData name="黃 顥瑋" userId="b0eef59b3ee27ae4" providerId="Windows Live" clId="Web-{E3F301AE-519E-4E8D-9CFE-AF7EAFD4FB6E}" dt="2023-06-18T14:20:42.269" v="786" actId="20577"/>
        <pc:sldMkLst>
          <pc:docMk/>
          <pc:sldMk cId="0" sldId="258"/>
        </pc:sldMkLst>
        <pc:spChg chg="mod">
          <ac:chgData name="黃 顥瑋" userId="b0eef59b3ee27ae4" providerId="Windows Live" clId="Web-{E3F301AE-519E-4E8D-9CFE-AF7EAFD4FB6E}" dt="2023-06-18T14:20:37.847" v="783" actId="20577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14:20:42.269" v="786" actId="20577"/>
          <ac:spMkLst>
            <pc:docMk/>
            <pc:sldMk cId="0" sldId="258"/>
            <ac:spMk id="258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10:20:11.002" v="67" actId="20577"/>
          <ac:spMkLst>
            <pc:docMk/>
            <pc:sldMk cId="0" sldId="258"/>
            <ac:spMk id="259" creationId="{00000000-0000-0000-0000-000000000000}"/>
          </ac:spMkLst>
        </pc:spChg>
      </pc:sldChg>
      <pc:sldChg chg="addSp delSp modSp addAnim delAnim">
        <pc:chgData name="黃 顥瑋" userId="b0eef59b3ee27ae4" providerId="Windows Live" clId="Web-{E3F301AE-519E-4E8D-9CFE-AF7EAFD4FB6E}" dt="2023-06-18T09:55:43.206" v="51" actId="20577"/>
        <pc:sldMkLst>
          <pc:docMk/>
          <pc:sldMk cId="0" sldId="259"/>
        </pc:sldMkLst>
        <pc:spChg chg="add mod">
          <ac:chgData name="黃 顥瑋" userId="b0eef59b3ee27ae4" providerId="Windows Live" clId="Web-{E3F301AE-519E-4E8D-9CFE-AF7EAFD4FB6E}" dt="2023-06-18T09:40:23.892" v="24" actId="20577"/>
          <ac:spMkLst>
            <pc:docMk/>
            <pc:sldMk cId="0" sldId="259"/>
            <ac:spMk id="4" creationId="{CE128321-8B0A-A1D9-24B8-FFAD564DFFAD}"/>
          </ac:spMkLst>
        </pc:spChg>
        <pc:spChg chg="mod">
          <ac:chgData name="黃 顥瑋" userId="b0eef59b3ee27ae4" providerId="Windows Live" clId="Web-{E3F301AE-519E-4E8D-9CFE-AF7EAFD4FB6E}" dt="2023-06-18T09:37:00.247" v="2" actId="20577"/>
          <ac:spMkLst>
            <pc:docMk/>
            <pc:sldMk cId="0" sldId="259"/>
            <ac:spMk id="265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09:55:43.206" v="51" actId="20577"/>
          <ac:spMkLst>
            <pc:docMk/>
            <pc:sldMk cId="0" sldId="259"/>
            <ac:spMk id="266" creationId="{00000000-0000-0000-0000-000000000000}"/>
          </ac:spMkLst>
        </pc:spChg>
        <pc:picChg chg="del mod">
          <ac:chgData name="黃 顥瑋" userId="b0eef59b3ee27ae4" providerId="Windows Live" clId="Web-{E3F301AE-519E-4E8D-9CFE-AF7EAFD4FB6E}" dt="2023-06-18T09:38:06.764" v="5"/>
          <ac:picMkLst>
            <pc:docMk/>
            <pc:sldMk cId="0" sldId="259"/>
            <ac:picMk id="2" creationId="{C7354C2B-C71D-FAFB-8A79-115B09458B22}"/>
          </ac:picMkLst>
        </pc:picChg>
      </pc:sldChg>
      <pc:sldChg chg="del">
        <pc:chgData name="黃 顥瑋" userId="b0eef59b3ee27ae4" providerId="Windows Live" clId="Web-{E3F301AE-519E-4E8D-9CFE-AF7EAFD4FB6E}" dt="2023-06-18T11:47:45.116" v="542"/>
        <pc:sldMkLst>
          <pc:docMk/>
          <pc:sldMk cId="0" sldId="260"/>
        </pc:sldMkLst>
      </pc:sldChg>
      <pc:sldChg chg="del">
        <pc:chgData name="黃 顥瑋" userId="b0eef59b3ee27ae4" providerId="Windows Live" clId="Web-{E3F301AE-519E-4E8D-9CFE-AF7EAFD4FB6E}" dt="2023-06-18T11:47:46.241" v="543"/>
        <pc:sldMkLst>
          <pc:docMk/>
          <pc:sldMk cId="0" sldId="261"/>
        </pc:sldMkLst>
      </pc:sldChg>
      <pc:sldChg chg="del">
        <pc:chgData name="黃 顥瑋" userId="b0eef59b3ee27ae4" providerId="Windows Live" clId="Web-{E3F301AE-519E-4E8D-9CFE-AF7EAFD4FB6E}" dt="2023-06-18T11:47:47.163" v="544"/>
        <pc:sldMkLst>
          <pc:docMk/>
          <pc:sldMk cId="0" sldId="262"/>
        </pc:sldMkLst>
      </pc:sldChg>
      <pc:sldChg chg="del">
        <pc:chgData name="黃 顥瑋" userId="b0eef59b3ee27ae4" providerId="Windows Live" clId="Web-{E3F301AE-519E-4E8D-9CFE-AF7EAFD4FB6E}" dt="2023-06-18T11:47:47.319" v="545"/>
        <pc:sldMkLst>
          <pc:docMk/>
          <pc:sldMk cId="0" sldId="263"/>
        </pc:sldMkLst>
      </pc:sldChg>
      <pc:sldChg chg="del">
        <pc:chgData name="黃 顥瑋" userId="b0eef59b3ee27ae4" providerId="Windows Live" clId="Web-{E3F301AE-519E-4E8D-9CFE-AF7EAFD4FB6E}" dt="2023-06-18T11:47:48.131" v="546"/>
        <pc:sldMkLst>
          <pc:docMk/>
          <pc:sldMk cId="0" sldId="264"/>
        </pc:sldMkLst>
      </pc:sldChg>
      <pc:sldChg chg="del">
        <pc:chgData name="黃 顥瑋" userId="b0eef59b3ee27ae4" providerId="Windows Live" clId="Web-{E3F301AE-519E-4E8D-9CFE-AF7EAFD4FB6E}" dt="2023-06-18T11:47:49.397" v="547"/>
        <pc:sldMkLst>
          <pc:docMk/>
          <pc:sldMk cId="0" sldId="265"/>
        </pc:sldMkLst>
      </pc:sldChg>
      <pc:sldChg chg="del">
        <pc:chgData name="黃 顥瑋" userId="b0eef59b3ee27ae4" providerId="Windows Live" clId="Web-{E3F301AE-519E-4E8D-9CFE-AF7EAFD4FB6E}" dt="2023-06-18T11:47:50.585" v="548"/>
        <pc:sldMkLst>
          <pc:docMk/>
          <pc:sldMk cId="0" sldId="266"/>
        </pc:sldMkLst>
      </pc:sldChg>
      <pc:sldChg chg="del">
        <pc:chgData name="黃 顥瑋" userId="b0eef59b3ee27ae4" providerId="Windows Live" clId="Web-{E3F301AE-519E-4E8D-9CFE-AF7EAFD4FB6E}" dt="2023-06-18T11:40:06.591" v="538"/>
        <pc:sldMkLst>
          <pc:docMk/>
          <pc:sldMk cId="0" sldId="267"/>
        </pc:sldMkLst>
      </pc:sldChg>
      <pc:sldChg chg="del">
        <pc:chgData name="黃 顥瑋" userId="b0eef59b3ee27ae4" providerId="Windows Live" clId="Web-{E3F301AE-519E-4E8D-9CFE-AF7EAFD4FB6E}" dt="2023-06-18T11:47:51.522" v="549"/>
        <pc:sldMkLst>
          <pc:docMk/>
          <pc:sldMk cId="0" sldId="268"/>
        </pc:sldMkLst>
      </pc:sldChg>
      <pc:sldChg chg="del">
        <pc:chgData name="黃 顥瑋" userId="b0eef59b3ee27ae4" providerId="Windows Live" clId="Web-{E3F301AE-519E-4E8D-9CFE-AF7EAFD4FB6E}" dt="2023-06-18T11:47:52.350" v="550"/>
        <pc:sldMkLst>
          <pc:docMk/>
          <pc:sldMk cId="0" sldId="269"/>
        </pc:sldMkLst>
      </pc:sldChg>
      <pc:sldChg chg="del">
        <pc:chgData name="黃 顥瑋" userId="b0eef59b3ee27ae4" providerId="Windows Live" clId="Web-{E3F301AE-519E-4E8D-9CFE-AF7EAFD4FB6E}" dt="2023-06-18T11:47:53.319" v="551"/>
        <pc:sldMkLst>
          <pc:docMk/>
          <pc:sldMk cId="0" sldId="270"/>
        </pc:sldMkLst>
      </pc:sldChg>
      <pc:sldChg chg="del">
        <pc:chgData name="黃 顥瑋" userId="b0eef59b3ee27ae4" providerId="Windows Live" clId="Web-{E3F301AE-519E-4E8D-9CFE-AF7EAFD4FB6E}" dt="2023-06-18T11:47:53.335" v="552"/>
        <pc:sldMkLst>
          <pc:docMk/>
          <pc:sldMk cId="0" sldId="271"/>
        </pc:sldMkLst>
      </pc:sldChg>
      <pc:sldChg chg="del">
        <pc:chgData name="黃 顥瑋" userId="b0eef59b3ee27ae4" providerId="Windows Live" clId="Web-{E3F301AE-519E-4E8D-9CFE-AF7EAFD4FB6E}" dt="2023-06-18T11:47:54.788" v="553"/>
        <pc:sldMkLst>
          <pc:docMk/>
          <pc:sldMk cId="0" sldId="272"/>
        </pc:sldMkLst>
      </pc:sldChg>
      <pc:sldChg chg="del">
        <pc:chgData name="黃 顥瑋" userId="b0eef59b3ee27ae4" providerId="Windows Live" clId="Web-{E3F301AE-519E-4E8D-9CFE-AF7EAFD4FB6E}" dt="2023-06-18T11:47:54.803" v="554"/>
        <pc:sldMkLst>
          <pc:docMk/>
          <pc:sldMk cId="0" sldId="273"/>
        </pc:sldMkLst>
      </pc:sldChg>
      <pc:sldChg chg="del">
        <pc:chgData name="黃 顥瑋" userId="b0eef59b3ee27ae4" providerId="Windows Live" clId="Web-{E3F301AE-519E-4E8D-9CFE-AF7EAFD4FB6E}" dt="2023-06-18T11:47:54.850" v="555"/>
        <pc:sldMkLst>
          <pc:docMk/>
          <pc:sldMk cId="0" sldId="274"/>
        </pc:sldMkLst>
      </pc:sldChg>
      <pc:sldChg chg="del">
        <pc:chgData name="黃 顥瑋" userId="b0eef59b3ee27ae4" providerId="Windows Live" clId="Web-{E3F301AE-519E-4E8D-9CFE-AF7EAFD4FB6E}" dt="2023-06-18T11:47:54.866" v="556"/>
        <pc:sldMkLst>
          <pc:docMk/>
          <pc:sldMk cId="0" sldId="275"/>
        </pc:sldMkLst>
      </pc:sldChg>
      <pc:sldChg chg="del">
        <pc:chgData name="黃 顥瑋" userId="b0eef59b3ee27ae4" providerId="Windows Live" clId="Web-{E3F301AE-519E-4E8D-9CFE-AF7EAFD4FB6E}" dt="2023-06-18T11:47:55.491" v="557"/>
        <pc:sldMkLst>
          <pc:docMk/>
          <pc:sldMk cId="0" sldId="276"/>
        </pc:sldMkLst>
      </pc:sldChg>
      <pc:sldChg chg="del">
        <pc:chgData name="黃 顥瑋" userId="b0eef59b3ee27ae4" providerId="Windows Live" clId="Web-{E3F301AE-519E-4E8D-9CFE-AF7EAFD4FB6E}" dt="2023-06-18T11:47:56.022" v="558"/>
        <pc:sldMkLst>
          <pc:docMk/>
          <pc:sldMk cId="0" sldId="277"/>
        </pc:sldMkLst>
      </pc:sldChg>
      <pc:sldChg chg="del">
        <pc:chgData name="黃 顥瑋" userId="b0eef59b3ee27ae4" providerId="Windows Live" clId="Web-{E3F301AE-519E-4E8D-9CFE-AF7EAFD4FB6E}" dt="2023-06-18T11:47:56.069" v="559"/>
        <pc:sldMkLst>
          <pc:docMk/>
          <pc:sldMk cId="0" sldId="278"/>
        </pc:sldMkLst>
      </pc:sldChg>
      <pc:sldChg chg="del">
        <pc:chgData name="黃 顥瑋" userId="b0eef59b3ee27ae4" providerId="Windows Live" clId="Web-{E3F301AE-519E-4E8D-9CFE-AF7EAFD4FB6E}" dt="2023-06-18T11:47:56.616" v="560"/>
        <pc:sldMkLst>
          <pc:docMk/>
          <pc:sldMk cId="0" sldId="279"/>
        </pc:sldMkLst>
      </pc:sldChg>
      <pc:sldChg chg="del">
        <pc:chgData name="黃 顥瑋" userId="b0eef59b3ee27ae4" providerId="Windows Live" clId="Web-{E3F301AE-519E-4E8D-9CFE-AF7EAFD4FB6E}" dt="2023-06-18T11:47:57.335" v="561"/>
        <pc:sldMkLst>
          <pc:docMk/>
          <pc:sldMk cId="0" sldId="280"/>
        </pc:sldMkLst>
      </pc:sldChg>
      <pc:sldChg chg="del">
        <pc:chgData name="黃 顥瑋" userId="b0eef59b3ee27ae4" providerId="Windows Live" clId="Web-{E3F301AE-519E-4E8D-9CFE-AF7EAFD4FB6E}" dt="2023-06-18T11:47:58.272" v="562"/>
        <pc:sldMkLst>
          <pc:docMk/>
          <pc:sldMk cId="0" sldId="281"/>
        </pc:sldMkLst>
      </pc:sldChg>
      <pc:sldChg chg="del">
        <pc:chgData name="黃 顥瑋" userId="b0eef59b3ee27ae4" providerId="Windows Live" clId="Web-{E3F301AE-519E-4E8D-9CFE-AF7EAFD4FB6E}" dt="2023-06-18T11:48:01.678" v="563"/>
        <pc:sldMkLst>
          <pc:docMk/>
          <pc:sldMk cId="0" sldId="282"/>
        </pc:sldMkLst>
      </pc:sldChg>
      <pc:sldChg chg="del">
        <pc:chgData name="黃 顥瑋" userId="b0eef59b3ee27ae4" providerId="Windows Live" clId="Web-{E3F301AE-519E-4E8D-9CFE-AF7EAFD4FB6E}" dt="2023-06-18T11:48:04.210" v="564"/>
        <pc:sldMkLst>
          <pc:docMk/>
          <pc:sldMk cId="0" sldId="283"/>
        </pc:sldMkLst>
      </pc:sldChg>
      <pc:sldChg chg="modSp">
        <pc:chgData name="黃 顥瑋" userId="b0eef59b3ee27ae4" providerId="Windows Live" clId="Web-{E3F301AE-519E-4E8D-9CFE-AF7EAFD4FB6E}" dt="2023-06-18T13:08:54.558" v="612" actId="20577"/>
        <pc:sldMkLst>
          <pc:docMk/>
          <pc:sldMk cId="1884793245" sldId="302"/>
        </pc:sldMkLst>
        <pc:spChg chg="mod">
          <ac:chgData name="黃 顥瑋" userId="b0eef59b3ee27ae4" providerId="Windows Live" clId="Web-{E3F301AE-519E-4E8D-9CFE-AF7EAFD4FB6E}" dt="2023-06-18T13:08:54.558" v="612" actId="20577"/>
          <ac:spMkLst>
            <pc:docMk/>
            <pc:sldMk cId="1884793245" sldId="302"/>
            <ac:spMk id="234" creationId="{00000000-0000-0000-0000-000000000000}"/>
          </ac:spMkLst>
        </pc:spChg>
      </pc:sldChg>
      <pc:sldChg chg="modSp">
        <pc:chgData name="黃 顥瑋" userId="b0eef59b3ee27ae4" providerId="Windows Live" clId="Web-{E3F301AE-519E-4E8D-9CFE-AF7EAFD4FB6E}" dt="2023-06-18T16:14:56.896" v="1245" actId="20577"/>
        <pc:sldMkLst>
          <pc:docMk/>
          <pc:sldMk cId="516998915" sldId="304"/>
        </pc:sldMkLst>
        <pc:spChg chg="mod">
          <ac:chgData name="黃 顥瑋" userId="b0eef59b3ee27ae4" providerId="Windows Live" clId="Web-{E3F301AE-519E-4E8D-9CFE-AF7EAFD4FB6E}" dt="2023-06-18T16:14:56.896" v="1245" actId="20577"/>
          <ac:spMkLst>
            <pc:docMk/>
            <pc:sldMk cId="516998915" sldId="304"/>
            <ac:spMk id="7" creationId="{217FD9B9-C0E7-E136-FADA-06DDCF46B828}"/>
          </ac:spMkLst>
        </pc:spChg>
      </pc:sldChg>
      <pc:sldChg chg="addSp delSp modSp new ord">
        <pc:chgData name="黃 顥瑋" userId="b0eef59b3ee27ae4" providerId="Windows Live" clId="Web-{E3F301AE-519E-4E8D-9CFE-AF7EAFD4FB6E}" dt="2023-06-18T16:21:51.019" v="1249" actId="20577"/>
        <pc:sldMkLst>
          <pc:docMk/>
          <pc:sldMk cId="2166904452" sldId="305"/>
        </pc:sldMkLst>
        <pc:spChg chg="mod">
          <ac:chgData name="黃 顥瑋" userId="b0eef59b3ee27ae4" providerId="Windows Live" clId="Web-{E3F301AE-519E-4E8D-9CFE-AF7EAFD4FB6E}" dt="2023-06-18T16:21:51.019" v="1249" actId="20577"/>
          <ac:spMkLst>
            <pc:docMk/>
            <pc:sldMk cId="2166904452" sldId="305"/>
            <ac:spMk id="2" creationId="{414A4AEF-D55D-3A52-C46B-036FF5C80B9B}"/>
          </ac:spMkLst>
        </pc:spChg>
        <pc:spChg chg="mod">
          <ac:chgData name="黃 顥瑋" userId="b0eef59b3ee27ae4" providerId="Windows Live" clId="Web-{E3F301AE-519E-4E8D-9CFE-AF7EAFD4FB6E}" dt="2023-06-18T10:28:31.955" v="110" actId="20577"/>
          <ac:spMkLst>
            <pc:docMk/>
            <pc:sldMk cId="2166904452" sldId="305"/>
            <ac:spMk id="3" creationId="{A5AC431C-B6AF-2099-8373-D1B530BFFAD7}"/>
          </ac:spMkLst>
        </pc:spChg>
        <pc:spChg chg="add del mod">
          <ac:chgData name="黃 顥瑋" userId="b0eef59b3ee27ae4" providerId="Windows Live" clId="Web-{E3F301AE-519E-4E8D-9CFE-AF7EAFD4FB6E}" dt="2023-06-18T11:04:08.386" v="261"/>
          <ac:spMkLst>
            <pc:docMk/>
            <pc:sldMk cId="2166904452" sldId="305"/>
            <ac:spMk id="9" creationId="{FD87498A-8D1F-1AD3-58FA-11B69EB65B65}"/>
          </ac:spMkLst>
        </pc:spChg>
        <pc:picChg chg="add mod modCrop">
          <ac:chgData name="黃 顥瑋" userId="b0eef59b3ee27ae4" providerId="Windows Live" clId="Web-{E3F301AE-519E-4E8D-9CFE-AF7EAFD4FB6E}" dt="2023-06-18T11:32:16.442" v="527" actId="14100"/>
          <ac:picMkLst>
            <pc:docMk/>
            <pc:sldMk cId="2166904452" sldId="305"/>
            <ac:picMk id="4" creationId="{53E44389-F6B9-2E7C-AD7C-6A7B335ED844}"/>
          </ac:picMkLst>
        </pc:picChg>
        <pc:picChg chg="add del mod">
          <ac:chgData name="黃 顥瑋" userId="b0eef59b3ee27ae4" providerId="Windows Live" clId="Web-{E3F301AE-519E-4E8D-9CFE-AF7EAFD4FB6E}" dt="2023-06-18T10:41:05.250" v="142"/>
          <ac:picMkLst>
            <pc:docMk/>
            <pc:sldMk cId="2166904452" sldId="305"/>
            <ac:picMk id="5" creationId="{DA7A1425-3FBD-AA85-BA3F-80500C226D2A}"/>
          </ac:picMkLst>
        </pc:picChg>
        <pc:picChg chg="add mod">
          <ac:chgData name="黃 顥瑋" userId="b0eef59b3ee27ae4" providerId="Windows Live" clId="Web-{E3F301AE-519E-4E8D-9CFE-AF7EAFD4FB6E}" dt="2023-06-18T11:32:16.442" v="526" actId="14100"/>
          <ac:picMkLst>
            <pc:docMk/>
            <pc:sldMk cId="2166904452" sldId="305"/>
            <ac:picMk id="7" creationId="{7B75405B-7428-FF11-768E-F5564B1F0C00}"/>
          </ac:picMkLst>
        </pc:picChg>
        <pc:picChg chg="add mod">
          <ac:chgData name="黃 顥瑋" userId="b0eef59b3ee27ae4" providerId="Windows Live" clId="Web-{E3F301AE-519E-4E8D-9CFE-AF7EAFD4FB6E}" dt="2023-06-18T11:32:28.176" v="531" actId="14100"/>
          <ac:picMkLst>
            <pc:docMk/>
            <pc:sldMk cId="2166904452" sldId="305"/>
            <ac:picMk id="10" creationId="{716B086F-FDDB-9AF9-9EA4-E79B867ED314}"/>
          </ac:picMkLst>
        </pc:picChg>
      </pc:sldChg>
      <pc:sldChg chg="add del replId">
        <pc:chgData name="黃 顥瑋" userId="b0eef59b3ee27ae4" providerId="Windows Live" clId="Web-{E3F301AE-519E-4E8D-9CFE-AF7EAFD4FB6E}" dt="2023-06-18T10:15:59.498" v="57"/>
        <pc:sldMkLst>
          <pc:docMk/>
          <pc:sldMk cId="3305905478" sldId="305"/>
        </pc:sldMkLst>
      </pc:sldChg>
      <pc:sldChg chg="addSp modSp new del mod modClrScheme chgLayout">
        <pc:chgData name="黃 顥瑋" userId="b0eef59b3ee27ae4" providerId="Windows Live" clId="Web-{E3F301AE-519E-4E8D-9CFE-AF7EAFD4FB6E}" dt="2023-06-18T09:46:27.367" v="34"/>
        <pc:sldMkLst>
          <pc:docMk/>
          <pc:sldMk cId="188198327" sldId="306"/>
        </pc:sldMkLst>
        <pc:spChg chg="mod ord">
          <ac:chgData name="黃 顥瑋" userId="b0eef59b3ee27ae4" providerId="Windows Live" clId="Web-{E3F301AE-519E-4E8D-9CFE-AF7EAFD4FB6E}" dt="2023-06-18T09:46:10.195" v="33"/>
          <ac:spMkLst>
            <pc:docMk/>
            <pc:sldMk cId="188198327" sldId="306"/>
            <ac:spMk id="2" creationId="{4C6689FF-76D8-C9BA-B30B-A3A5C9C5FFC1}"/>
          </ac:spMkLst>
        </pc:spChg>
        <pc:spChg chg="mod ord">
          <ac:chgData name="黃 顥瑋" userId="b0eef59b3ee27ae4" providerId="Windows Live" clId="Web-{E3F301AE-519E-4E8D-9CFE-AF7EAFD4FB6E}" dt="2023-06-18T09:46:10.195" v="33"/>
          <ac:spMkLst>
            <pc:docMk/>
            <pc:sldMk cId="188198327" sldId="306"/>
            <ac:spMk id="3" creationId="{FBA8C328-E545-C7F7-6AF0-BB0EADE85E33}"/>
          </ac:spMkLst>
        </pc:spChg>
        <pc:spChg chg="add mod ord">
          <ac:chgData name="黃 顥瑋" userId="b0eef59b3ee27ae4" providerId="Windows Live" clId="Web-{E3F301AE-519E-4E8D-9CFE-AF7EAFD4FB6E}" dt="2023-06-18T09:46:10.195" v="33"/>
          <ac:spMkLst>
            <pc:docMk/>
            <pc:sldMk cId="188198327" sldId="306"/>
            <ac:spMk id="4" creationId="{31561EF7-D83E-556F-21E8-0710D75A3017}"/>
          </ac:spMkLst>
        </pc:spChg>
      </pc:sldChg>
      <pc:sldChg chg="addSp delSp modSp add ord replId">
        <pc:chgData name="黃 顥瑋" userId="b0eef59b3ee27ae4" providerId="Windows Live" clId="Web-{E3F301AE-519E-4E8D-9CFE-AF7EAFD4FB6E}" dt="2023-06-18T10:24:52.529" v="105"/>
        <pc:sldMkLst>
          <pc:docMk/>
          <pc:sldMk cId="1316110032" sldId="306"/>
        </pc:sldMkLst>
        <pc:spChg chg="add mod">
          <ac:chgData name="黃 顥瑋" userId="b0eef59b3ee27ae4" providerId="Windows Live" clId="Web-{E3F301AE-519E-4E8D-9CFE-AF7EAFD4FB6E}" dt="2023-06-18T10:21:54.213" v="86"/>
          <ac:spMkLst>
            <pc:docMk/>
            <pc:sldMk cId="1316110032" sldId="306"/>
            <ac:spMk id="3" creationId="{67859747-781E-89FF-82A1-F28EFCB9EA1F}"/>
          </ac:spMkLst>
        </pc:spChg>
        <pc:spChg chg="del">
          <ac:chgData name="黃 顥瑋" userId="b0eef59b3ee27ae4" providerId="Windows Live" clId="Web-{E3F301AE-519E-4E8D-9CFE-AF7EAFD4FB6E}" dt="2023-06-18T10:21:54.213" v="86"/>
          <ac:spMkLst>
            <pc:docMk/>
            <pc:sldMk cId="1316110032" sldId="306"/>
            <ac:spMk id="233" creationId="{00000000-0000-0000-0000-000000000000}"/>
          </ac:spMkLst>
        </pc:spChg>
        <pc:spChg chg="mod">
          <ac:chgData name="黃 顥瑋" userId="b0eef59b3ee27ae4" providerId="Windows Live" clId="Web-{E3F301AE-519E-4E8D-9CFE-AF7EAFD4FB6E}" dt="2023-06-18T10:22:39.714" v="92" actId="1076"/>
          <ac:spMkLst>
            <pc:docMk/>
            <pc:sldMk cId="1316110032" sldId="306"/>
            <ac:spMk id="234" creationId="{00000000-0000-0000-0000-000000000000}"/>
          </ac:spMkLst>
        </pc:spChg>
        <pc:picChg chg="del">
          <ac:chgData name="黃 顥瑋" userId="b0eef59b3ee27ae4" providerId="Windows Live" clId="Web-{E3F301AE-519E-4E8D-9CFE-AF7EAFD4FB6E}" dt="2023-06-18T10:21:27.508" v="79"/>
          <ac:picMkLst>
            <pc:docMk/>
            <pc:sldMk cId="1316110032" sldId="306"/>
            <ac:picMk id="232" creationId="{00000000-0000-0000-0000-000000000000}"/>
          </ac:picMkLst>
        </pc:picChg>
      </pc:sldChg>
      <pc:sldChg chg="modSp add replId">
        <pc:chgData name="黃 顥瑋" userId="b0eef59b3ee27ae4" providerId="Windows Live" clId="Web-{E3F301AE-519E-4E8D-9CFE-AF7EAFD4FB6E}" dt="2023-06-18T10:23:29.871" v="104" actId="20577"/>
        <pc:sldMkLst>
          <pc:docMk/>
          <pc:sldMk cId="3246737734" sldId="307"/>
        </pc:sldMkLst>
        <pc:spChg chg="mod">
          <ac:chgData name="黃 顥瑋" userId="b0eef59b3ee27ae4" providerId="Windows Live" clId="Web-{E3F301AE-519E-4E8D-9CFE-AF7EAFD4FB6E}" dt="2023-06-18T10:23:29.871" v="104" actId="20577"/>
          <ac:spMkLst>
            <pc:docMk/>
            <pc:sldMk cId="3246737734" sldId="307"/>
            <ac:spMk id="234" creationId="{00000000-0000-0000-0000-000000000000}"/>
          </ac:spMkLst>
        </pc:spChg>
      </pc:sldChg>
      <pc:sldChg chg="addSp delSp modSp add replId">
        <pc:chgData name="黃 顥瑋" userId="b0eef59b3ee27ae4" providerId="Windows Live" clId="Web-{E3F301AE-519E-4E8D-9CFE-AF7EAFD4FB6E}" dt="2023-06-18T11:29:57.775" v="491" actId="20577"/>
        <pc:sldMkLst>
          <pc:docMk/>
          <pc:sldMk cId="4198742419" sldId="308"/>
        </pc:sldMkLst>
        <pc:spChg chg="mod">
          <ac:chgData name="黃 顥瑋" userId="b0eef59b3ee27ae4" providerId="Windows Live" clId="Web-{E3F301AE-519E-4E8D-9CFE-AF7EAFD4FB6E}" dt="2023-06-18T11:29:57.775" v="491" actId="20577"/>
          <ac:spMkLst>
            <pc:docMk/>
            <pc:sldMk cId="4198742419" sldId="308"/>
            <ac:spMk id="2" creationId="{414A4AEF-D55D-3A52-C46B-036FF5C80B9B}"/>
          </ac:spMkLst>
        </pc:spChg>
        <pc:spChg chg="add mod">
          <ac:chgData name="黃 顥瑋" userId="b0eef59b3ee27ae4" providerId="Windows Live" clId="Web-{E3F301AE-519E-4E8D-9CFE-AF7EAFD4FB6E}" dt="2023-06-18T11:20:17.670" v="387" actId="1076"/>
          <ac:spMkLst>
            <pc:docMk/>
            <pc:sldMk cId="4198742419" sldId="308"/>
            <ac:spMk id="10" creationId="{7C4E5C8C-FEF4-A12A-3CED-9BB5A13BEC4C}"/>
          </ac:spMkLst>
        </pc:spChg>
        <pc:spChg chg="add mod">
          <ac:chgData name="黃 顥瑋" userId="b0eef59b3ee27ae4" providerId="Windows Live" clId="Web-{E3F301AE-519E-4E8D-9CFE-AF7EAFD4FB6E}" dt="2023-06-18T11:23:52.861" v="451" actId="20577"/>
          <ac:spMkLst>
            <pc:docMk/>
            <pc:sldMk cId="4198742419" sldId="308"/>
            <ac:spMk id="11" creationId="{5C80CA97-BE1F-0D07-8BAE-5948C6746853}"/>
          </ac:spMkLst>
        </pc:spChg>
        <pc:picChg chg="del">
          <ac:chgData name="黃 顥瑋" userId="b0eef59b3ee27ae4" providerId="Windows Live" clId="Web-{E3F301AE-519E-4E8D-9CFE-AF7EAFD4FB6E}" dt="2023-06-18T10:49:37.901" v="177"/>
          <ac:picMkLst>
            <pc:docMk/>
            <pc:sldMk cId="4198742419" sldId="308"/>
            <ac:picMk id="4" creationId="{53E44389-F6B9-2E7C-AD7C-6A7B335ED844}"/>
          </ac:picMkLst>
        </pc:picChg>
        <pc:picChg chg="del">
          <ac:chgData name="黃 顥瑋" userId="b0eef59b3ee27ae4" providerId="Windows Live" clId="Web-{E3F301AE-519E-4E8D-9CFE-AF7EAFD4FB6E}" dt="2023-06-18T10:49:38.276" v="178"/>
          <ac:picMkLst>
            <pc:docMk/>
            <pc:sldMk cId="4198742419" sldId="308"/>
            <ac:picMk id="5" creationId="{DA7A1425-3FBD-AA85-BA3F-80500C226D2A}"/>
          </ac:picMkLst>
        </pc:picChg>
        <pc:picChg chg="add mod">
          <ac:chgData name="黃 顥瑋" userId="b0eef59b3ee27ae4" providerId="Windows Live" clId="Web-{E3F301AE-519E-4E8D-9CFE-AF7EAFD4FB6E}" dt="2023-06-18T11:19:53.216" v="382" actId="1076"/>
          <ac:picMkLst>
            <pc:docMk/>
            <pc:sldMk cId="4198742419" sldId="308"/>
            <ac:picMk id="6" creationId="{BA4B4BBA-D9F6-6991-52E0-5A9B31DC9A36}"/>
          </ac:picMkLst>
        </pc:picChg>
        <pc:picChg chg="add mod">
          <ac:chgData name="黃 顥瑋" userId="b0eef59b3ee27ae4" providerId="Windows Live" clId="Web-{E3F301AE-519E-4E8D-9CFE-AF7EAFD4FB6E}" dt="2023-06-18T11:20:15.342" v="385" actId="1076"/>
          <ac:picMkLst>
            <pc:docMk/>
            <pc:sldMk cId="4198742419" sldId="308"/>
            <ac:picMk id="7" creationId="{72EA6BD3-111A-3029-393B-49E8E2B9D8EB}"/>
          </ac:picMkLst>
        </pc:picChg>
        <pc:picChg chg="add mod">
          <ac:chgData name="黃 顥瑋" userId="b0eef59b3ee27ae4" providerId="Windows Live" clId="Web-{E3F301AE-519E-4E8D-9CFE-AF7EAFD4FB6E}" dt="2023-06-18T11:20:10.388" v="384" actId="1076"/>
          <ac:picMkLst>
            <pc:docMk/>
            <pc:sldMk cId="4198742419" sldId="308"/>
            <ac:picMk id="8" creationId="{0041B7EF-0606-0818-2EB8-E1C57981B63D}"/>
          </ac:picMkLst>
        </pc:picChg>
      </pc:sldChg>
      <pc:sldChg chg="modSp add replId">
        <pc:chgData name="黃 顥瑋" userId="b0eef59b3ee27ae4" providerId="Windows Live" clId="Web-{E3F301AE-519E-4E8D-9CFE-AF7EAFD4FB6E}" dt="2023-06-18T14:20:21.862" v="780" actId="20577"/>
        <pc:sldMkLst>
          <pc:docMk/>
          <pc:sldMk cId="38816094" sldId="309"/>
        </pc:sldMkLst>
        <pc:spChg chg="mod">
          <ac:chgData name="黃 顥瑋" userId="b0eef59b3ee27ae4" providerId="Windows Live" clId="Web-{E3F301AE-519E-4E8D-9CFE-AF7EAFD4FB6E}" dt="2023-06-18T14:20:21.862" v="780" actId="20577"/>
          <ac:spMkLst>
            <pc:docMk/>
            <pc:sldMk cId="38816094" sldId="309"/>
            <ac:spMk id="234" creationId="{00000000-0000-0000-0000-000000000000}"/>
          </ac:spMkLst>
        </pc:spChg>
      </pc:sldChg>
      <pc:sldChg chg="addSp delSp modSp add del replId">
        <pc:chgData name="黃 顥瑋" userId="b0eef59b3ee27ae4" providerId="Windows Live" clId="Web-{E3F301AE-519E-4E8D-9CFE-AF7EAFD4FB6E}" dt="2023-06-18T14:36:53.065" v="852"/>
        <pc:sldMkLst>
          <pc:docMk/>
          <pc:sldMk cId="1520683745" sldId="310"/>
        </pc:sldMkLst>
        <pc:spChg chg="del mod">
          <ac:chgData name="黃 顥瑋" userId="b0eef59b3ee27ae4" providerId="Windows Live" clId="Web-{E3F301AE-519E-4E8D-9CFE-AF7EAFD4FB6E}" dt="2023-06-18T11:49:35.258" v="588"/>
          <ac:spMkLst>
            <pc:docMk/>
            <pc:sldMk cId="1520683745" sldId="310"/>
            <ac:spMk id="2" creationId="{414A4AEF-D55D-3A52-C46B-036FF5C80B9B}"/>
          </ac:spMkLst>
        </pc:spChg>
        <pc:spChg chg="mod">
          <ac:chgData name="黃 顥瑋" userId="b0eef59b3ee27ae4" providerId="Windows Live" clId="Web-{E3F301AE-519E-4E8D-9CFE-AF7EAFD4FB6E}" dt="2023-06-18T13:39:28.136" v="650" actId="20577"/>
          <ac:spMkLst>
            <pc:docMk/>
            <pc:sldMk cId="1520683745" sldId="310"/>
            <ac:spMk id="3" creationId="{A5AC431C-B6AF-2099-8373-D1B530BFFAD7}"/>
          </ac:spMkLst>
        </pc:spChg>
        <pc:spChg chg="add mod ord">
          <ac:chgData name="黃 顥瑋" userId="b0eef59b3ee27ae4" providerId="Windows Live" clId="Web-{E3F301AE-519E-4E8D-9CFE-AF7EAFD4FB6E}" dt="2023-06-18T13:59:09.712" v="731" actId="14100"/>
          <ac:spMkLst>
            <pc:docMk/>
            <pc:sldMk cId="1520683745" sldId="310"/>
            <ac:spMk id="5" creationId="{E44EE8B3-1428-1269-CBDD-62772133B836}"/>
          </ac:spMkLst>
        </pc:spChg>
        <pc:spChg chg="add del mod">
          <ac:chgData name="黃 顥瑋" userId="b0eef59b3ee27ae4" providerId="Windows Live" clId="Web-{E3F301AE-519E-4E8D-9CFE-AF7EAFD4FB6E}" dt="2023-06-18T14:30:27.475" v="794"/>
          <ac:spMkLst>
            <pc:docMk/>
            <pc:sldMk cId="1520683745" sldId="310"/>
            <ac:spMk id="7" creationId="{8F1D073A-6E2D-F9D1-9DD3-A3D6BC3D5E5B}"/>
          </ac:spMkLst>
        </pc:spChg>
        <pc:spChg chg="add del mod topLvl">
          <ac:chgData name="黃 顥瑋" userId="b0eef59b3ee27ae4" providerId="Windows Live" clId="Web-{E3F301AE-519E-4E8D-9CFE-AF7EAFD4FB6E}" dt="2023-06-18T14:33:57.466" v="821"/>
          <ac:spMkLst>
            <pc:docMk/>
            <pc:sldMk cId="1520683745" sldId="310"/>
            <ac:spMk id="8" creationId="{C757480D-57DF-D118-8423-C632EE61B96D}"/>
          </ac:spMkLst>
        </pc:spChg>
        <pc:spChg chg="del mod">
          <ac:chgData name="黃 顥瑋" userId="b0eef59b3ee27ae4" providerId="Windows Live" clId="Web-{E3F301AE-519E-4E8D-9CFE-AF7EAFD4FB6E}" dt="2023-06-18T11:49:32.915" v="586"/>
          <ac:spMkLst>
            <pc:docMk/>
            <pc:sldMk cId="1520683745" sldId="310"/>
            <ac:spMk id="10" creationId="{7C4E5C8C-FEF4-A12A-3CED-9BB5A13BEC4C}"/>
          </ac:spMkLst>
        </pc:spChg>
        <pc:spChg chg="del">
          <ac:chgData name="黃 顥瑋" userId="b0eef59b3ee27ae4" providerId="Windows Live" clId="Web-{E3F301AE-519E-4E8D-9CFE-AF7EAFD4FB6E}" dt="2023-06-18T11:49:49.243" v="591"/>
          <ac:spMkLst>
            <pc:docMk/>
            <pc:sldMk cId="1520683745" sldId="310"/>
            <ac:spMk id="11" creationId="{5C80CA97-BE1F-0D07-8BAE-5948C6746853}"/>
          </ac:spMkLst>
        </pc:spChg>
        <pc:grpChg chg="add del mod">
          <ac:chgData name="黃 顥瑋" userId="b0eef59b3ee27ae4" providerId="Windows Live" clId="Web-{E3F301AE-519E-4E8D-9CFE-AF7EAFD4FB6E}" dt="2023-06-18T14:33:57.466" v="821"/>
          <ac:grpSpMkLst>
            <pc:docMk/>
            <pc:sldMk cId="1520683745" sldId="310"/>
            <ac:grpSpMk id="9" creationId="{33D2B19E-A1BE-390F-B762-268140647F4A}"/>
          </ac:grpSpMkLst>
        </pc:grpChg>
        <pc:grpChg chg="add del mod">
          <ac:chgData name="黃 顥瑋" userId="b0eef59b3ee27ae4" providerId="Windows Live" clId="Web-{E3F301AE-519E-4E8D-9CFE-AF7EAFD4FB6E}" dt="2023-06-18T14:35:05.312" v="842"/>
          <ac:grpSpMkLst>
            <pc:docMk/>
            <pc:sldMk cId="1520683745" sldId="310"/>
            <ac:grpSpMk id="11" creationId="{DC504F52-A84C-4ED2-0FAE-7EBFEDCB1583}"/>
          </ac:grpSpMkLst>
        </pc:grpChg>
        <pc:picChg chg="add mod">
          <ac:chgData name="黃 顥瑋" userId="b0eef59b3ee27ae4" providerId="Windows Live" clId="Web-{E3F301AE-519E-4E8D-9CFE-AF7EAFD4FB6E}" dt="2023-06-18T13:59:01.259" v="729" actId="1076"/>
          <ac:picMkLst>
            <pc:docMk/>
            <pc:sldMk cId="1520683745" sldId="310"/>
            <ac:picMk id="2" creationId="{3A634740-EEC8-71E9-D94C-58E38BF17059}"/>
          </ac:picMkLst>
        </pc:picChg>
        <pc:picChg chg="add mod">
          <ac:chgData name="黃 顥瑋" userId="b0eef59b3ee27ae4" providerId="Windows Live" clId="Web-{E3F301AE-519E-4E8D-9CFE-AF7EAFD4FB6E}" dt="2023-06-18T14:30:27.694" v="797" actId="14100"/>
          <ac:picMkLst>
            <pc:docMk/>
            <pc:sldMk cId="1520683745" sldId="310"/>
            <ac:picMk id="4" creationId="{6C45EDFB-8507-85B2-92F2-8BC2D4F7A11B}"/>
          </ac:picMkLst>
        </pc:picChg>
        <pc:picChg chg="add mod topLvl">
          <ac:chgData name="黃 顥瑋" userId="b0eef59b3ee27ae4" providerId="Windows Live" clId="Web-{E3F301AE-519E-4E8D-9CFE-AF7EAFD4FB6E}" dt="2023-06-18T14:34:47.983" v="836" actId="1076"/>
          <ac:picMkLst>
            <pc:docMk/>
            <pc:sldMk cId="1520683745" sldId="310"/>
            <ac:picMk id="6" creationId="{158B6D7C-E8FA-5A36-BDCA-E6CE7788B52D}"/>
          </ac:picMkLst>
        </pc:picChg>
        <pc:picChg chg="del">
          <ac:chgData name="黃 顥瑋" userId="b0eef59b3ee27ae4" providerId="Windows Live" clId="Web-{E3F301AE-519E-4E8D-9CFE-AF7EAFD4FB6E}" dt="2023-06-18T11:49:26.946" v="579"/>
          <ac:picMkLst>
            <pc:docMk/>
            <pc:sldMk cId="1520683745" sldId="310"/>
            <ac:picMk id="6" creationId="{BA4B4BBA-D9F6-6991-52E0-5A9B31DC9A36}"/>
          </ac:picMkLst>
        </pc:picChg>
        <pc:picChg chg="del">
          <ac:chgData name="黃 顥瑋" userId="b0eef59b3ee27ae4" providerId="Windows Live" clId="Web-{E3F301AE-519E-4E8D-9CFE-AF7EAFD4FB6E}" dt="2023-06-18T11:49:37.633" v="589"/>
          <ac:picMkLst>
            <pc:docMk/>
            <pc:sldMk cId="1520683745" sldId="310"/>
            <ac:picMk id="7" creationId="{72EA6BD3-111A-3029-393B-49E8E2B9D8EB}"/>
          </ac:picMkLst>
        </pc:picChg>
        <pc:picChg chg="del">
          <ac:chgData name="黃 顥瑋" userId="b0eef59b3ee27ae4" providerId="Windows Live" clId="Web-{E3F301AE-519E-4E8D-9CFE-AF7EAFD4FB6E}" dt="2023-06-18T11:49:27.430" v="580"/>
          <ac:picMkLst>
            <pc:docMk/>
            <pc:sldMk cId="1520683745" sldId="310"/>
            <ac:picMk id="8" creationId="{0041B7EF-0606-0818-2EB8-E1C57981B63D}"/>
          </ac:picMkLst>
        </pc:picChg>
        <pc:picChg chg="add mod modCrop">
          <ac:chgData name="黃 顥瑋" userId="b0eef59b3ee27ae4" providerId="Windows Live" clId="Web-{E3F301AE-519E-4E8D-9CFE-AF7EAFD4FB6E}" dt="2023-06-18T14:34:29.482" v="830" actId="14100"/>
          <ac:picMkLst>
            <pc:docMk/>
            <pc:sldMk cId="1520683745" sldId="310"/>
            <ac:picMk id="10" creationId="{67585E11-5896-59BC-FDDD-9D8F6FD12203}"/>
          </ac:picMkLst>
        </pc:picChg>
      </pc:sldChg>
      <pc:sldChg chg="add del replId">
        <pc:chgData name="黃 顥瑋" userId="b0eef59b3ee27ae4" providerId="Windows Live" clId="Web-{E3F301AE-519E-4E8D-9CFE-AF7EAFD4FB6E}" dt="2023-06-18T11:47:39.475" v="540"/>
        <pc:sldMkLst>
          <pc:docMk/>
          <pc:sldMk cId="2182384228" sldId="310"/>
        </pc:sldMkLst>
      </pc:sldChg>
      <pc:sldChg chg="modSp new del mod modClrScheme chgLayout">
        <pc:chgData name="黃 顥瑋" userId="b0eef59b3ee27ae4" providerId="Windows Live" clId="Web-{E3F301AE-519E-4E8D-9CFE-AF7EAFD4FB6E}" dt="2023-06-18T11:49:08.305" v="576"/>
        <pc:sldMkLst>
          <pc:docMk/>
          <pc:sldMk cId="3991050120" sldId="311"/>
        </pc:sldMkLst>
        <pc:spChg chg="mod ord">
          <ac:chgData name="黃 顥瑋" userId="b0eef59b3ee27ae4" providerId="Windows Live" clId="Web-{E3F301AE-519E-4E8D-9CFE-AF7EAFD4FB6E}" dt="2023-06-18T11:48:29.320" v="569" actId="20577"/>
          <ac:spMkLst>
            <pc:docMk/>
            <pc:sldMk cId="3991050120" sldId="311"/>
            <ac:spMk id="2" creationId="{79C6A5F9-F4FB-D929-4BF3-61D00CECE297}"/>
          </ac:spMkLst>
        </pc:spChg>
        <pc:spChg chg="mod ord">
          <ac:chgData name="黃 顥瑋" userId="b0eef59b3ee27ae4" providerId="Windows Live" clId="Web-{E3F301AE-519E-4E8D-9CFE-AF7EAFD4FB6E}" dt="2023-06-18T11:48:13.772" v="566"/>
          <ac:spMkLst>
            <pc:docMk/>
            <pc:sldMk cId="3991050120" sldId="311"/>
            <ac:spMk id="3" creationId="{DFDE03D3-C978-61CA-B708-8AFB8CFA7A28}"/>
          </ac:spMkLst>
        </pc:spChg>
      </pc:sldChg>
      <pc:sldChg chg="addSp delSp modSp new mod modClrScheme chgLayout">
        <pc:chgData name="黃 顥瑋" userId="b0eef59b3ee27ae4" providerId="Windows Live" clId="Web-{E3F301AE-519E-4E8D-9CFE-AF7EAFD4FB6E}" dt="2023-06-18T13:35:44.646" v="613"/>
        <pc:sldMkLst>
          <pc:docMk/>
          <pc:sldMk cId="112361632" sldId="312"/>
        </pc:sldMkLst>
        <pc:spChg chg="del">
          <ac:chgData name="黃 顥瑋" userId="b0eef59b3ee27ae4" providerId="Windows Live" clId="Web-{E3F301AE-519E-4E8D-9CFE-AF7EAFD4FB6E}" dt="2023-06-18T11:48:45.648" v="572"/>
          <ac:spMkLst>
            <pc:docMk/>
            <pc:sldMk cId="112361632" sldId="312"/>
            <ac:spMk id="2" creationId="{0BF59D77-4445-1175-02EF-FABC79D7620E}"/>
          </ac:spMkLst>
        </pc:spChg>
        <pc:spChg chg="add mod ord">
          <ac:chgData name="黃 顥瑋" userId="b0eef59b3ee27ae4" providerId="Windows Live" clId="Web-{E3F301AE-519E-4E8D-9CFE-AF7EAFD4FB6E}" dt="2023-06-18T13:35:44.646" v="613"/>
          <ac:spMkLst>
            <pc:docMk/>
            <pc:sldMk cId="112361632" sldId="312"/>
            <ac:spMk id="2" creationId="{F0550CC8-D15A-DC6C-A022-10CF8F0B39BB}"/>
          </ac:spMkLst>
        </pc:spChg>
        <pc:spChg chg="del">
          <ac:chgData name="黃 顥瑋" userId="b0eef59b3ee27ae4" providerId="Windows Live" clId="Web-{E3F301AE-519E-4E8D-9CFE-AF7EAFD4FB6E}" dt="2023-06-18T11:48:45.648" v="571"/>
          <ac:spMkLst>
            <pc:docMk/>
            <pc:sldMk cId="112361632" sldId="312"/>
            <ac:spMk id="3" creationId="{45E5D245-E9BB-E134-212D-235CA0603DDC}"/>
          </ac:spMkLst>
        </pc:spChg>
        <pc:spChg chg="add mod ord">
          <ac:chgData name="黃 顥瑋" userId="b0eef59b3ee27ae4" providerId="Windows Live" clId="Web-{E3F301AE-519E-4E8D-9CFE-AF7EAFD4FB6E}" dt="2023-06-18T13:35:44.646" v="613"/>
          <ac:spMkLst>
            <pc:docMk/>
            <pc:sldMk cId="112361632" sldId="312"/>
            <ac:spMk id="3" creationId="{D19EF727-EFE0-4B7D-4CD3-46703308D0F5}"/>
          </ac:spMkLst>
        </pc:spChg>
        <pc:spChg chg="add mod">
          <ac:chgData name="黃 顥瑋" userId="b0eef59b3ee27ae4" providerId="Windows Live" clId="Web-{E3F301AE-519E-4E8D-9CFE-AF7EAFD4FB6E}" dt="2023-06-18T11:49:17.102" v="578" actId="1076"/>
          <ac:spMkLst>
            <pc:docMk/>
            <pc:sldMk cId="112361632" sldId="312"/>
            <ac:spMk id="5" creationId="{CFCB40FB-964B-0AD7-7E55-4CC1998753AF}"/>
          </ac:spMkLst>
        </pc:spChg>
      </pc:sldChg>
      <pc:sldChg chg="modSp new">
        <pc:chgData name="黃 顥瑋" userId="b0eef59b3ee27ae4" providerId="Windows Live" clId="Web-{E3F301AE-519E-4E8D-9CFE-AF7EAFD4FB6E}" dt="2023-06-18T15:58:16.803" v="1146"/>
        <pc:sldMkLst>
          <pc:docMk/>
          <pc:sldMk cId="834673800" sldId="313"/>
        </pc:sldMkLst>
        <pc:spChg chg="mod">
          <ac:chgData name="黃 顥瑋" userId="b0eef59b3ee27ae4" providerId="Windows Live" clId="Web-{E3F301AE-519E-4E8D-9CFE-AF7EAFD4FB6E}" dt="2023-06-18T15:58:16.803" v="1146"/>
          <ac:spMkLst>
            <pc:docMk/>
            <pc:sldMk cId="834673800" sldId="313"/>
            <ac:spMk id="2" creationId="{99095CCD-8C13-A9CD-0534-047AADDD3177}"/>
          </ac:spMkLst>
        </pc:spChg>
        <pc:spChg chg="mod">
          <ac:chgData name="黃 顥瑋" userId="b0eef59b3ee27ae4" providerId="Windows Live" clId="Web-{E3F301AE-519E-4E8D-9CFE-AF7EAFD4FB6E}" dt="2023-06-18T13:36:15.709" v="620" actId="20577"/>
          <ac:spMkLst>
            <pc:docMk/>
            <pc:sldMk cId="834673800" sldId="313"/>
            <ac:spMk id="3" creationId="{BAA961D5-3075-0A94-D655-5B756382FC0A}"/>
          </ac:spMkLst>
        </pc:spChg>
      </pc:sldChg>
      <pc:sldChg chg="addSp modSp new del">
        <pc:chgData name="黃 顥瑋" userId="b0eef59b3ee27ae4" providerId="Windows Live" clId="Web-{E3F301AE-519E-4E8D-9CFE-AF7EAFD4FB6E}" dt="2023-06-18T14:36:41.299" v="851"/>
        <pc:sldMkLst>
          <pc:docMk/>
          <pc:sldMk cId="2496990629" sldId="314"/>
        </pc:sldMkLst>
        <pc:spChg chg="mod">
          <ac:chgData name="黃 顥瑋" userId="b0eef59b3ee27ae4" providerId="Windows Live" clId="Web-{E3F301AE-519E-4E8D-9CFE-AF7EAFD4FB6E}" dt="2023-06-18T14:27:02.890" v="789" actId="20577"/>
          <ac:spMkLst>
            <pc:docMk/>
            <pc:sldMk cId="2496990629" sldId="314"/>
            <ac:spMk id="3" creationId="{6EAD85FB-DD89-C1A3-64B5-6584E8641951}"/>
          </ac:spMkLst>
        </pc:spChg>
        <pc:picChg chg="add mod">
          <ac:chgData name="黃 顥瑋" userId="b0eef59b3ee27ae4" providerId="Windows Live" clId="Web-{E3F301AE-519E-4E8D-9CFE-AF7EAFD4FB6E}" dt="2023-06-18T14:27:19.235" v="793" actId="1076"/>
          <ac:picMkLst>
            <pc:docMk/>
            <pc:sldMk cId="2496990629" sldId="314"/>
            <ac:picMk id="4" creationId="{28FEBDC4-BE0C-B158-AB26-4594F86D637C}"/>
          </ac:picMkLst>
        </pc:picChg>
      </pc:sldChg>
      <pc:sldChg chg="addSp delSp modSp add replId">
        <pc:chgData name="黃 顥瑋" userId="b0eef59b3ee27ae4" providerId="Windows Live" clId="Web-{E3F301AE-519E-4E8D-9CFE-AF7EAFD4FB6E}" dt="2023-06-18T15:02:05.894" v="1044" actId="1076"/>
        <pc:sldMkLst>
          <pc:docMk/>
          <pc:sldMk cId="3829638312" sldId="315"/>
        </pc:sldMkLst>
        <pc:spChg chg="mod">
          <ac:chgData name="黃 顥瑋" userId="b0eef59b3ee27ae4" providerId="Windows Live" clId="Web-{E3F301AE-519E-4E8D-9CFE-AF7EAFD4FB6E}" dt="2023-06-18T14:58:17.184" v="1004" actId="1076"/>
          <ac:spMkLst>
            <pc:docMk/>
            <pc:sldMk cId="3829638312" sldId="315"/>
            <ac:spMk id="3" creationId="{A5AC431C-B6AF-2099-8373-D1B530BFFAD7}"/>
          </ac:spMkLst>
        </pc:spChg>
        <pc:spChg chg="mod">
          <ac:chgData name="黃 顥瑋" userId="b0eef59b3ee27ae4" providerId="Windows Live" clId="Web-{E3F301AE-519E-4E8D-9CFE-AF7EAFD4FB6E}" dt="2023-06-18T14:58:26.481" v="1008" actId="1076"/>
          <ac:spMkLst>
            <pc:docMk/>
            <pc:sldMk cId="3829638312" sldId="315"/>
            <ac:spMk id="5" creationId="{E44EE8B3-1428-1269-CBDD-62772133B836}"/>
          </ac:spMkLst>
        </pc:spChg>
        <pc:spChg chg="add mod">
          <ac:chgData name="黃 顥瑋" userId="b0eef59b3ee27ae4" providerId="Windows Live" clId="Web-{E3F301AE-519E-4E8D-9CFE-AF7EAFD4FB6E}" dt="2023-06-18T15:00:27.328" v="1018" actId="1076"/>
          <ac:spMkLst>
            <pc:docMk/>
            <pc:sldMk cId="3829638312" sldId="315"/>
            <ac:spMk id="9" creationId="{CF2CA499-EEB2-6029-8AC7-8712A3636A96}"/>
          </ac:spMkLst>
        </pc:spChg>
        <pc:spChg chg="add mod">
          <ac:chgData name="黃 顥瑋" userId="b0eef59b3ee27ae4" providerId="Windows Live" clId="Web-{E3F301AE-519E-4E8D-9CFE-AF7EAFD4FB6E}" dt="2023-06-18T15:01:27.736" v="1034" actId="1076"/>
          <ac:spMkLst>
            <pc:docMk/>
            <pc:sldMk cId="3829638312" sldId="315"/>
            <ac:spMk id="12" creationId="{F1DF676A-FD24-4EFA-636E-16D74134CA0D}"/>
          </ac:spMkLst>
        </pc:spChg>
        <pc:spChg chg="mod">
          <ac:chgData name="黃 顥瑋" userId="b0eef59b3ee27ae4" providerId="Windows Live" clId="Web-{E3F301AE-519E-4E8D-9CFE-AF7EAFD4FB6E}" dt="2023-06-18T15:01:46.799" v="1038" actId="20577"/>
          <ac:spMkLst>
            <pc:docMk/>
            <pc:sldMk cId="3829638312" sldId="315"/>
            <ac:spMk id="16" creationId="{32CA1753-8690-A8FF-B027-5B21760F4767}"/>
          </ac:spMkLst>
        </pc:spChg>
        <pc:spChg chg="mod">
          <ac:chgData name="黃 顥瑋" userId="b0eef59b3ee27ae4" providerId="Windows Live" clId="Web-{E3F301AE-519E-4E8D-9CFE-AF7EAFD4FB6E}" dt="2023-06-18T15:01:57.112" v="1042" actId="20577"/>
          <ac:spMkLst>
            <pc:docMk/>
            <pc:sldMk cId="3829638312" sldId="315"/>
            <ac:spMk id="19" creationId="{C0961366-2436-B8E8-EA29-4D6758982B55}"/>
          </ac:spMkLst>
        </pc:spChg>
        <pc:grpChg chg="del mod">
          <ac:chgData name="黃 顥瑋" userId="b0eef59b3ee27ae4" providerId="Windows Live" clId="Web-{E3F301AE-519E-4E8D-9CFE-AF7EAFD4FB6E}" dt="2023-06-18T14:45:01.674" v="880"/>
          <ac:grpSpMkLst>
            <pc:docMk/>
            <pc:sldMk cId="3829638312" sldId="315"/>
            <ac:grpSpMk id="11" creationId="{DC504F52-A84C-4ED2-0FAE-7EBFEDCB1583}"/>
          </ac:grpSpMkLst>
        </pc:grpChg>
        <pc:grpChg chg="add">
          <ac:chgData name="黃 顥瑋" userId="b0eef59b3ee27ae4" providerId="Windows Live" clId="Web-{E3F301AE-519E-4E8D-9CFE-AF7EAFD4FB6E}" dt="2023-06-18T15:01:35.658" v="1035"/>
          <ac:grpSpMkLst>
            <pc:docMk/>
            <pc:sldMk cId="3829638312" sldId="315"/>
            <ac:grpSpMk id="13" creationId="{E8787396-B0C4-93B1-A202-73560B54A5C7}"/>
          </ac:grpSpMkLst>
        </pc:grpChg>
        <pc:grpChg chg="add mod">
          <ac:chgData name="黃 顥瑋" userId="b0eef59b3ee27ae4" providerId="Windows Live" clId="Web-{E3F301AE-519E-4E8D-9CFE-AF7EAFD4FB6E}" dt="2023-06-18T15:01:50.034" v="1039" actId="1076"/>
          <ac:grpSpMkLst>
            <pc:docMk/>
            <pc:sldMk cId="3829638312" sldId="315"/>
            <ac:grpSpMk id="14" creationId="{3870EDDD-9EA7-34BB-8A49-D7B7BE02BC5C}"/>
          </ac:grpSpMkLst>
        </pc:grpChg>
        <pc:grpChg chg="add mod">
          <ac:chgData name="黃 顥瑋" userId="b0eef59b3ee27ae4" providerId="Windows Live" clId="Web-{E3F301AE-519E-4E8D-9CFE-AF7EAFD4FB6E}" dt="2023-06-18T15:01:54.706" v="1041" actId="1076"/>
          <ac:grpSpMkLst>
            <pc:docMk/>
            <pc:sldMk cId="3829638312" sldId="315"/>
            <ac:grpSpMk id="17" creationId="{F9686436-1AA1-1ABF-42D0-3963947762D7}"/>
          </ac:grpSpMkLst>
        </pc:grpChg>
        <pc:picChg chg="mod">
          <ac:chgData name="黃 顥瑋" userId="b0eef59b3ee27ae4" providerId="Windows Live" clId="Web-{E3F301AE-519E-4E8D-9CFE-AF7EAFD4FB6E}" dt="2023-06-18T15:02:05.894" v="1044" actId="1076"/>
          <ac:picMkLst>
            <pc:docMk/>
            <pc:sldMk cId="3829638312" sldId="315"/>
            <ac:picMk id="2" creationId="{3A634740-EEC8-71E9-D94C-58E38BF17059}"/>
          </ac:picMkLst>
        </pc:picChg>
        <pc:picChg chg="del mod">
          <ac:chgData name="黃 顥瑋" userId="b0eef59b3ee27ae4" providerId="Windows Live" clId="Web-{E3F301AE-519E-4E8D-9CFE-AF7EAFD4FB6E}" dt="2023-06-18T14:45:02.205" v="881"/>
          <ac:picMkLst>
            <pc:docMk/>
            <pc:sldMk cId="3829638312" sldId="315"/>
            <ac:picMk id="4" creationId="{6C45EDFB-8507-85B2-92F2-8BC2D4F7A11B}"/>
          </ac:picMkLst>
        </pc:picChg>
        <pc:picChg chg="add del mod">
          <ac:chgData name="黃 顥瑋" userId="b0eef59b3ee27ae4" providerId="Windows Live" clId="Web-{E3F301AE-519E-4E8D-9CFE-AF7EAFD4FB6E}" dt="2023-06-18T14:39:21.882" v="866"/>
          <ac:picMkLst>
            <pc:docMk/>
            <pc:sldMk cId="3829638312" sldId="315"/>
            <ac:picMk id="7" creationId="{A08B4F10-5475-F003-8B49-7F3EA3838CE7}"/>
          </ac:picMkLst>
        </pc:picChg>
        <pc:picChg chg="add mod">
          <ac:chgData name="黃 顥瑋" userId="b0eef59b3ee27ae4" providerId="Windows Live" clId="Web-{E3F301AE-519E-4E8D-9CFE-AF7EAFD4FB6E}" dt="2023-06-18T14:58:45.294" v="1013" actId="1076"/>
          <ac:picMkLst>
            <pc:docMk/>
            <pc:sldMk cId="3829638312" sldId="315"/>
            <ac:picMk id="8" creationId="{C592987E-3728-3E23-743A-883F2FB9FC93}"/>
          </ac:picMkLst>
        </pc:picChg>
      </pc:sldChg>
      <pc:sldChg chg="addSp delSp modSp add replId">
        <pc:chgData name="黃 顥瑋" userId="b0eef59b3ee27ae4" providerId="Windows Live" clId="Web-{E3F301AE-519E-4E8D-9CFE-AF7EAFD4FB6E}" dt="2023-06-18T14:57:44.026" v="998" actId="14100"/>
        <pc:sldMkLst>
          <pc:docMk/>
          <pc:sldMk cId="3016450313" sldId="316"/>
        </pc:sldMkLst>
        <pc:spChg chg="del mod">
          <ac:chgData name="黃 顥瑋" userId="b0eef59b3ee27ae4" providerId="Windows Live" clId="Web-{E3F301AE-519E-4E8D-9CFE-AF7EAFD4FB6E}" dt="2023-06-18T14:49:48.964" v="912"/>
          <ac:spMkLst>
            <pc:docMk/>
            <pc:sldMk cId="3016450313" sldId="316"/>
            <ac:spMk id="5" creationId="{E44EE8B3-1428-1269-CBDD-62772133B836}"/>
          </ac:spMkLst>
        </pc:spChg>
        <pc:spChg chg="add mod ord">
          <ac:chgData name="黃 顥瑋" userId="b0eef59b3ee27ae4" providerId="Windows Live" clId="Web-{E3F301AE-519E-4E8D-9CFE-AF7EAFD4FB6E}" dt="2023-06-18T14:49:55.574" v="913"/>
          <ac:spMkLst>
            <pc:docMk/>
            <pc:sldMk cId="3016450313" sldId="316"/>
            <ac:spMk id="20" creationId="{0C0677D3-3B48-0FA9-2374-65286454AB7C}"/>
          </ac:spMkLst>
        </pc:spChg>
        <pc:spChg chg="add mod">
          <ac:chgData name="黃 顥瑋" userId="b0eef59b3ee27ae4" providerId="Windows Live" clId="Web-{E3F301AE-519E-4E8D-9CFE-AF7EAFD4FB6E}" dt="2023-06-18T14:55:31.460" v="984" actId="20577"/>
          <ac:spMkLst>
            <pc:docMk/>
            <pc:sldMk cId="3016450313" sldId="316"/>
            <ac:spMk id="23" creationId="{01E21308-CC45-1A62-8B1B-C66D0ED7061F}"/>
          </ac:spMkLst>
        </pc:spChg>
        <pc:spChg chg="add mod">
          <ac:chgData name="黃 顥瑋" userId="b0eef59b3ee27ae4" providerId="Windows Live" clId="Web-{E3F301AE-519E-4E8D-9CFE-AF7EAFD4FB6E}" dt="2023-06-18T14:55:52.976" v="988" actId="20577"/>
          <ac:spMkLst>
            <pc:docMk/>
            <pc:sldMk cId="3016450313" sldId="316"/>
            <ac:spMk id="24" creationId="{DE54DF47-55FE-D721-6D5B-911CDF7CAEC4}"/>
          </ac:spMkLst>
        </pc:spChg>
        <pc:spChg chg="add mod">
          <ac:chgData name="黃 顥瑋" userId="b0eef59b3ee27ae4" providerId="Windows Live" clId="Web-{E3F301AE-519E-4E8D-9CFE-AF7EAFD4FB6E}" dt="2023-06-18T14:57:44.026" v="998" actId="14100"/>
          <ac:spMkLst>
            <pc:docMk/>
            <pc:sldMk cId="3016450313" sldId="316"/>
            <ac:spMk id="25" creationId="{4E547D92-DBC5-A457-7804-87BA368EB4D7}"/>
          </ac:spMkLst>
        </pc:spChg>
        <pc:grpChg chg="del">
          <ac:chgData name="黃 顥瑋" userId="b0eef59b3ee27ae4" providerId="Windows Live" clId="Web-{E3F301AE-519E-4E8D-9CFE-AF7EAFD4FB6E}" dt="2023-06-18T14:39:10.429" v="859"/>
          <ac:grpSpMkLst>
            <pc:docMk/>
            <pc:sldMk cId="3016450313" sldId="316"/>
            <ac:grpSpMk id="11" creationId="{DC504F52-A84C-4ED2-0FAE-7EBFEDCB1583}"/>
          </ac:grpSpMkLst>
        </pc:grpChg>
        <pc:grpChg chg="add mod">
          <ac:chgData name="黃 顥瑋" userId="b0eef59b3ee27ae4" providerId="Windows Live" clId="Web-{E3F301AE-519E-4E8D-9CFE-AF7EAFD4FB6E}" dt="2023-06-18T14:55:08.834" v="983" actId="1076"/>
          <ac:grpSpMkLst>
            <pc:docMk/>
            <pc:sldMk cId="3016450313" sldId="316"/>
            <ac:grpSpMk id="15" creationId="{2460AA04-95BA-585E-E6B3-8BBEA3E24BDE}"/>
          </ac:grpSpMkLst>
        </pc:grpChg>
        <pc:picChg chg="del">
          <ac:chgData name="黃 顥瑋" userId="b0eef59b3ee27ae4" providerId="Windows Live" clId="Web-{E3F301AE-519E-4E8D-9CFE-AF7EAFD4FB6E}" dt="2023-06-18T14:39:11.694" v="861"/>
          <ac:picMkLst>
            <pc:docMk/>
            <pc:sldMk cId="3016450313" sldId="316"/>
            <ac:picMk id="2" creationId="{3A634740-EEC8-71E9-D94C-58E38BF17059}"/>
          </ac:picMkLst>
        </pc:picChg>
        <pc:picChg chg="del">
          <ac:chgData name="黃 顥瑋" userId="b0eef59b3ee27ae4" providerId="Windows Live" clId="Web-{E3F301AE-519E-4E8D-9CFE-AF7EAFD4FB6E}" dt="2023-06-18T14:39:10.960" v="860"/>
          <ac:picMkLst>
            <pc:docMk/>
            <pc:sldMk cId="3016450313" sldId="316"/>
            <ac:picMk id="4" creationId="{6C45EDFB-8507-85B2-92F2-8BC2D4F7A11B}"/>
          </ac:picMkLst>
        </pc:picChg>
        <pc:picChg chg="mod">
          <ac:chgData name="黃 顥瑋" userId="b0eef59b3ee27ae4" providerId="Windows Live" clId="Web-{E3F301AE-519E-4E8D-9CFE-AF7EAFD4FB6E}" dt="2023-06-18T14:51:18.311" v="934" actId="1076"/>
          <ac:picMkLst>
            <pc:docMk/>
            <pc:sldMk cId="3016450313" sldId="316"/>
            <ac:picMk id="7" creationId="{A08B4F10-5475-F003-8B49-7F3EA3838CE7}"/>
          </ac:picMkLst>
        </pc:picChg>
        <pc:picChg chg="add mod">
          <ac:chgData name="黃 顥瑋" userId="b0eef59b3ee27ae4" providerId="Windows Live" clId="Web-{E3F301AE-519E-4E8D-9CFE-AF7EAFD4FB6E}" dt="2023-06-18T14:50:46.560" v="925" actId="1076"/>
          <ac:picMkLst>
            <pc:docMk/>
            <pc:sldMk cId="3016450313" sldId="316"/>
            <ac:picMk id="9" creationId="{6687BF9C-2C02-5BC6-FD3C-C4123FEFFBB1}"/>
          </ac:picMkLst>
        </pc:picChg>
        <pc:picChg chg="add del">
          <ac:chgData name="黃 顥瑋" userId="b0eef59b3ee27ae4" providerId="Windows Live" clId="Web-{E3F301AE-519E-4E8D-9CFE-AF7EAFD4FB6E}" dt="2023-06-18T14:44:59.752" v="879"/>
          <ac:picMkLst>
            <pc:docMk/>
            <pc:sldMk cId="3016450313" sldId="316"/>
            <ac:picMk id="17" creationId="{81717C83-C788-B7E8-879D-950D67AC3926}"/>
          </ac:picMkLst>
        </pc:picChg>
        <pc:picChg chg="add del mod">
          <ac:chgData name="黃 顥瑋" userId="b0eef59b3ee27ae4" providerId="Windows Live" clId="Web-{E3F301AE-519E-4E8D-9CFE-AF7EAFD4FB6E}" dt="2023-06-18T14:49:42.073" v="910"/>
          <ac:picMkLst>
            <pc:docMk/>
            <pc:sldMk cId="3016450313" sldId="316"/>
            <ac:picMk id="18" creationId="{3DBD4372-6543-E220-41A5-1D1CD176B503}"/>
          </ac:picMkLst>
        </pc:picChg>
        <pc:picChg chg="add del mod">
          <ac:chgData name="黃 顥瑋" userId="b0eef59b3ee27ae4" providerId="Windows Live" clId="Web-{E3F301AE-519E-4E8D-9CFE-AF7EAFD4FB6E}" dt="2023-06-18T14:51:33.671" v="936"/>
          <ac:picMkLst>
            <pc:docMk/>
            <pc:sldMk cId="3016450313" sldId="316"/>
            <ac:picMk id="21" creationId="{09E8B1C8-1525-6132-E7C7-3AA37636038C}"/>
          </ac:picMkLst>
        </pc:picChg>
      </pc:sldChg>
      <pc:sldChg chg="addSp delSp modSp add ord replId">
        <pc:chgData name="黃 顥瑋" userId="b0eef59b3ee27ae4" providerId="Windows Live" clId="Web-{E3F301AE-519E-4E8D-9CFE-AF7EAFD4FB6E}" dt="2023-06-18T16:13:49.410" v="1244"/>
        <pc:sldMkLst>
          <pc:docMk/>
          <pc:sldMk cId="2030495746" sldId="317"/>
        </pc:sldMkLst>
        <pc:spChg chg="add del mod ord">
          <ac:chgData name="黃 顥瑋" userId="b0eef59b3ee27ae4" providerId="Windows Live" clId="Web-{E3F301AE-519E-4E8D-9CFE-AF7EAFD4FB6E}" dt="2023-06-18T15:15:08.373" v="1079"/>
          <ac:spMkLst>
            <pc:docMk/>
            <pc:sldMk cId="2030495746" sldId="317"/>
            <ac:spMk id="4" creationId="{D8EAC592-B830-FB6B-2321-29040AE728BA}"/>
          </ac:spMkLst>
        </pc:spChg>
        <pc:spChg chg="del">
          <ac:chgData name="黃 顥瑋" userId="b0eef59b3ee27ae4" providerId="Windows Live" clId="Web-{E3F301AE-519E-4E8D-9CFE-AF7EAFD4FB6E}" dt="2023-06-18T14:48:09.461" v="895"/>
          <ac:spMkLst>
            <pc:docMk/>
            <pc:sldMk cId="2030495746" sldId="317"/>
            <ac:spMk id="5" creationId="{E44EE8B3-1428-1269-CBDD-62772133B836}"/>
          </ac:spMkLst>
        </pc:spChg>
        <pc:spChg chg="add mod ord">
          <ac:chgData name="黃 顥瑋" userId="b0eef59b3ee27ae4" providerId="Windows Live" clId="Web-{E3F301AE-519E-4E8D-9CFE-AF7EAFD4FB6E}" dt="2023-06-18T16:11:56.125" v="1229" actId="1076"/>
          <ac:spMkLst>
            <pc:docMk/>
            <pc:sldMk cId="2030495746" sldId="317"/>
            <ac:spMk id="16" creationId="{1DB91411-DED2-ADE7-CE85-A297954C58DA}"/>
          </ac:spMkLst>
        </pc:spChg>
        <pc:spChg chg="add mod">
          <ac:chgData name="黃 顥瑋" userId="b0eef59b3ee27ae4" providerId="Windows Live" clId="Web-{E3F301AE-519E-4E8D-9CFE-AF7EAFD4FB6E}" dt="2023-06-18T16:12:53.549" v="1236" actId="1076"/>
          <ac:spMkLst>
            <pc:docMk/>
            <pc:sldMk cId="2030495746" sldId="317"/>
            <ac:spMk id="36" creationId="{A64B6BC6-EE21-2364-7612-B65EF3185940}"/>
          </ac:spMkLst>
        </pc:spChg>
        <pc:grpChg chg="del">
          <ac:chgData name="黃 顥瑋" userId="b0eef59b3ee27ae4" providerId="Windows Live" clId="Web-{E3F301AE-519E-4E8D-9CFE-AF7EAFD4FB6E}" dt="2023-06-18T14:48:05.133" v="891"/>
          <ac:grpSpMkLst>
            <pc:docMk/>
            <pc:sldMk cId="2030495746" sldId="317"/>
            <ac:grpSpMk id="15" creationId="{2460AA04-95BA-585E-E6B3-8BBEA3E24BDE}"/>
          </ac:grpSpMkLst>
        </pc:grpChg>
        <pc:grpChg chg="add del mod">
          <ac:chgData name="黃 顥瑋" userId="b0eef59b3ee27ae4" providerId="Windows Live" clId="Web-{E3F301AE-519E-4E8D-9CFE-AF7EAFD4FB6E}" dt="2023-06-18T15:52:13.917" v="1119"/>
          <ac:grpSpMkLst>
            <pc:docMk/>
            <pc:sldMk cId="2030495746" sldId="317"/>
            <ac:grpSpMk id="19" creationId="{54ABF719-3F72-2902-5567-B047D56015E9}"/>
          </ac:grpSpMkLst>
        </pc:grpChg>
        <pc:grpChg chg="add del mod">
          <ac:chgData name="黃 顥瑋" userId="b0eef59b3ee27ae4" providerId="Windows Live" clId="Web-{E3F301AE-519E-4E8D-9CFE-AF7EAFD4FB6E}" dt="2023-06-18T15:52:14.010" v="1120"/>
          <ac:grpSpMkLst>
            <pc:docMk/>
            <pc:sldMk cId="2030495746" sldId="317"/>
            <ac:grpSpMk id="22" creationId="{53249E69-A069-C812-4962-0BAB15A950C5}"/>
          </ac:grpSpMkLst>
        </pc:grpChg>
        <pc:grpChg chg="add">
          <ac:chgData name="黃 顥瑋" userId="b0eef59b3ee27ae4" providerId="Windows Live" clId="Web-{E3F301AE-519E-4E8D-9CFE-AF7EAFD4FB6E}" dt="2023-06-18T15:56:19.784" v="1140"/>
          <ac:grpSpMkLst>
            <pc:docMk/>
            <pc:sldMk cId="2030495746" sldId="317"/>
            <ac:grpSpMk id="25" creationId="{AA12E947-562F-93A9-FAC5-4F78C71F49A9}"/>
          </ac:grpSpMkLst>
        </pc:grpChg>
        <pc:grpChg chg="add mod">
          <ac:chgData name="黃 顥瑋" userId="b0eef59b3ee27ae4" providerId="Windows Live" clId="Web-{E3F301AE-519E-4E8D-9CFE-AF7EAFD4FB6E}" dt="2023-06-18T16:11:58.797" v="1230" actId="1076"/>
          <ac:grpSpMkLst>
            <pc:docMk/>
            <pc:sldMk cId="2030495746" sldId="317"/>
            <ac:grpSpMk id="28" creationId="{12072AB7-B667-7CDA-90DF-3EB8C6A0B42E}"/>
          </ac:grpSpMkLst>
        </pc:grpChg>
        <pc:grpChg chg="add del">
          <ac:chgData name="黃 顥瑋" userId="b0eef59b3ee27ae4" providerId="Windows Live" clId="Web-{E3F301AE-519E-4E8D-9CFE-AF7EAFD4FB6E}" dt="2023-06-18T16:08:29.681" v="1184"/>
          <ac:grpSpMkLst>
            <pc:docMk/>
            <pc:sldMk cId="2030495746" sldId="317"/>
            <ac:grpSpMk id="31" creationId="{438D610C-8F71-6A76-16AE-647648346886}"/>
          </ac:grpSpMkLst>
        </pc:grpChg>
        <pc:grpChg chg="add mod">
          <ac:chgData name="黃 顥瑋" userId="b0eef59b3ee27ae4" providerId="Windows Live" clId="Web-{E3F301AE-519E-4E8D-9CFE-AF7EAFD4FB6E}" dt="2023-06-18T16:10:00.637" v="1207" actId="1076"/>
          <ac:grpSpMkLst>
            <pc:docMk/>
            <pc:sldMk cId="2030495746" sldId="317"/>
            <ac:grpSpMk id="32" creationId="{D7D34D0D-C02B-FEC0-20A4-6D01D08E2857}"/>
          </ac:grpSpMkLst>
        </pc:grpChg>
        <pc:grpChg chg="add">
          <ac:chgData name="黃 顥瑋" userId="b0eef59b3ee27ae4" providerId="Windows Live" clId="Web-{E3F301AE-519E-4E8D-9CFE-AF7EAFD4FB6E}" dt="2023-06-18T16:11:22.499" v="1221"/>
          <ac:grpSpMkLst>
            <pc:docMk/>
            <pc:sldMk cId="2030495746" sldId="317"/>
            <ac:grpSpMk id="35" creationId="{FD7699A6-26FE-49A3-7B1F-38F98B8473A3}"/>
          </ac:grpSpMkLst>
        </pc:grpChg>
        <pc:picChg chg="add del mod">
          <ac:chgData name="黃 顥瑋" userId="b0eef59b3ee27ae4" providerId="Windows Live" clId="Web-{E3F301AE-519E-4E8D-9CFE-AF7EAFD4FB6E}" dt="2023-06-18T15:06:56.543" v="1052"/>
          <ac:picMkLst>
            <pc:docMk/>
            <pc:sldMk cId="2030495746" sldId="317"/>
            <ac:picMk id="6" creationId="{B5F788A8-B013-90A6-3A53-22E1A0C298A3}"/>
          </ac:picMkLst>
        </pc:picChg>
        <pc:picChg chg="del">
          <ac:chgData name="黃 顥瑋" userId="b0eef59b3ee27ae4" providerId="Windows Live" clId="Web-{E3F301AE-519E-4E8D-9CFE-AF7EAFD4FB6E}" dt="2023-06-18T14:48:06.211" v="893"/>
          <ac:picMkLst>
            <pc:docMk/>
            <pc:sldMk cId="2030495746" sldId="317"/>
            <ac:picMk id="7" creationId="{A08B4F10-5475-F003-8B49-7F3EA3838CE7}"/>
          </ac:picMkLst>
        </pc:picChg>
        <pc:picChg chg="add del mod">
          <ac:chgData name="黃 顥瑋" userId="b0eef59b3ee27ae4" providerId="Windows Live" clId="Web-{E3F301AE-519E-4E8D-9CFE-AF7EAFD4FB6E}" dt="2023-06-18T15:44:40.809" v="1110"/>
          <ac:picMkLst>
            <pc:docMk/>
            <pc:sldMk cId="2030495746" sldId="317"/>
            <ac:picMk id="8" creationId="{0A8EF213-3689-48B7-0D26-827BE0C9C9CD}"/>
          </ac:picMkLst>
        </pc:picChg>
        <pc:picChg chg="del">
          <ac:chgData name="黃 顥瑋" userId="b0eef59b3ee27ae4" providerId="Windows Live" clId="Web-{E3F301AE-519E-4E8D-9CFE-AF7EAFD4FB6E}" dt="2023-06-18T14:48:05.742" v="892"/>
          <ac:picMkLst>
            <pc:docMk/>
            <pc:sldMk cId="2030495746" sldId="317"/>
            <ac:picMk id="9" creationId="{6687BF9C-2C02-5BC6-FD3C-C4123FEFFBB1}"/>
          </ac:picMkLst>
        </pc:picChg>
        <pc:picChg chg="add del mod">
          <ac:chgData name="黃 顥瑋" userId="b0eef59b3ee27ae4" providerId="Windows Live" clId="Web-{E3F301AE-519E-4E8D-9CFE-AF7EAFD4FB6E}" dt="2023-06-18T15:52:12.589" v="1118"/>
          <ac:picMkLst>
            <pc:docMk/>
            <pc:sldMk cId="2030495746" sldId="317"/>
            <ac:picMk id="10" creationId="{48CE54C4-F28D-CFE3-0FB5-46F9DFD863CD}"/>
          </ac:picMkLst>
        </pc:picChg>
        <pc:picChg chg="add mod">
          <ac:chgData name="黃 顥瑋" userId="b0eef59b3ee27ae4" providerId="Windows Live" clId="Web-{E3F301AE-519E-4E8D-9CFE-AF7EAFD4FB6E}" dt="2023-06-18T15:15:25.483" v="1084" actId="1076"/>
          <ac:picMkLst>
            <pc:docMk/>
            <pc:sldMk cId="2030495746" sldId="317"/>
            <ac:picMk id="11" creationId="{11011248-F5EE-3067-F35F-24B8990041D0}"/>
          </ac:picMkLst>
        </pc:picChg>
        <pc:picChg chg="add mod modCrop">
          <ac:chgData name="黃 顥瑋" userId="b0eef59b3ee27ae4" providerId="Windows Live" clId="Web-{E3F301AE-519E-4E8D-9CFE-AF7EAFD4FB6E}" dt="2023-06-18T15:15:58.015" v="1095" actId="14100"/>
          <ac:picMkLst>
            <pc:docMk/>
            <pc:sldMk cId="2030495746" sldId="317"/>
            <ac:picMk id="17" creationId="{9EF4EABD-BEDE-F91C-290D-B1823C8106D1}"/>
          </ac:picMkLst>
        </pc:picChg>
        <pc:picChg chg="del mod">
          <ac:chgData name="黃 顥瑋" userId="b0eef59b3ee27ae4" providerId="Windows Live" clId="Web-{E3F301AE-519E-4E8D-9CFE-AF7EAFD4FB6E}" dt="2023-06-18T15:06:57.184" v="1053"/>
          <ac:picMkLst>
            <pc:docMk/>
            <pc:sldMk cId="2030495746" sldId="317"/>
            <ac:picMk id="18" creationId="{3DBD4372-6543-E220-41A5-1D1CD176B503}"/>
          </ac:picMkLst>
        </pc:picChg>
        <pc:picChg chg="add mod">
          <ac:chgData name="黃 顥瑋" userId="b0eef59b3ee27ae4" providerId="Windows Live" clId="Web-{E3F301AE-519E-4E8D-9CFE-AF7EAFD4FB6E}" dt="2023-06-18T15:32:30.818" v="1100" actId="1076"/>
          <ac:picMkLst>
            <pc:docMk/>
            <pc:sldMk cId="2030495746" sldId="317"/>
            <ac:picMk id="20" creationId="{C76DF5B4-B798-6B03-1D47-F8EC10E3578E}"/>
          </ac:picMkLst>
        </pc:picChg>
        <pc:picChg chg="add mod modCrop">
          <ac:chgData name="黃 顥瑋" userId="b0eef59b3ee27ae4" providerId="Windows Live" clId="Web-{E3F301AE-519E-4E8D-9CFE-AF7EAFD4FB6E}" dt="2023-06-18T15:32:51.740" v="1105" actId="1076"/>
          <ac:picMkLst>
            <pc:docMk/>
            <pc:sldMk cId="2030495746" sldId="317"/>
            <ac:picMk id="21" creationId="{0A98704E-D7D9-3578-2455-9BE3938BB668}"/>
          </ac:picMkLst>
        </pc:picChg>
        <pc:picChg chg="add mod">
          <ac:chgData name="黃 顥瑋" userId="b0eef59b3ee27ae4" providerId="Windows Live" clId="Web-{E3F301AE-519E-4E8D-9CFE-AF7EAFD4FB6E}" dt="2023-06-18T15:53:09.450" v="1122" actId="1076"/>
          <ac:picMkLst>
            <pc:docMk/>
            <pc:sldMk cId="2030495746" sldId="317"/>
            <ac:picMk id="23" creationId="{1BF271C6-62AB-2EF5-2461-8F096AFADCB5}"/>
          </ac:picMkLst>
        </pc:picChg>
        <pc:picChg chg="add mod modCrop">
          <ac:chgData name="黃 顥瑋" userId="b0eef59b3ee27ae4" providerId="Windows Live" clId="Web-{E3F301AE-519E-4E8D-9CFE-AF7EAFD4FB6E}" dt="2023-06-18T15:56:15.940" v="1139" actId="1076"/>
          <ac:picMkLst>
            <pc:docMk/>
            <pc:sldMk cId="2030495746" sldId="317"/>
            <ac:picMk id="24" creationId="{569CDD2D-31E3-841A-96A3-80918543CA92}"/>
          </ac:picMkLst>
        </pc:picChg>
        <pc:picChg chg="add mod">
          <ac:chgData name="黃 顥瑋" userId="b0eef59b3ee27ae4" providerId="Windows Live" clId="Web-{E3F301AE-519E-4E8D-9CFE-AF7EAFD4FB6E}" dt="2023-06-18T16:05:31.895" v="1160" actId="1076"/>
          <ac:picMkLst>
            <pc:docMk/>
            <pc:sldMk cId="2030495746" sldId="317"/>
            <ac:picMk id="26" creationId="{FCA400E5-10BB-21F7-34C6-C6FF86F77D7F}"/>
          </ac:picMkLst>
        </pc:picChg>
        <pc:picChg chg="add mod modCrop">
          <ac:chgData name="黃 顥瑋" userId="b0eef59b3ee27ae4" providerId="Windows Live" clId="Web-{E3F301AE-519E-4E8D-9CFE-AF7EAFD4FB6E}" dt="2023-06-18T16:06:04.646" v="1170" actId="1076"/>
          <ac:picMkLst>
            <pc:docMk/>
            <pc:sldMk cId="2030495746" sldId="317"/>
            <ac:picMk id="27" creationId="{E22B0965-F45F-9D5B-6FF2-6F926172F4BD}"/>
          </ac:picMkLst>
        </pc:picChg>
        <pc:picChg chg="add mod topLvl">
          <ac:chgData name="黃 顥瑋" userId="b0eef59b3ee27ae4" providerId="Windows Live" clId="Web-{E3F301AE-519E-4E8D-9CFE-AF7EAFD4FB6E}" dt="2023-06-18T16:08:41.525" v="1195" actId="1076"/>
          <ac:picMkLst>
            <pc:docMk/>
            <pc:sldMk cId="2030495746" sldId="317"/>
            <ac:picMk id="29" creationId="{812AEE36-1F57-222F-F347-8C8CB9FCF0BE}"/>
          </ac:picMkLst>
        </pc:picChg>
        <pc:picChg chg="add mod topLvl modCrop">
          <ac:chgData name="黃 顥瑋" userId="b0eef59b3ee27ae4" providerId="Windows Live" clId="Web-{E3F301AE-519E-4E8D-9CFE-AF7EAFD4FB6E}" dt="2023-06-18T16:09:03.917" v="1201" actId="1076"/>
          <ac:picMkLst>
            <pc:docMk/>
            <pc:sldMk cId="2030495746" sldId="317"/>
            <ac:picMk id="30" creationId="{9B99DC04-582B-C7BE-809E-064610935B3F}"/>
          </ac:picMkLst>
        </pc:picChg>
        <pc:picChg chg="add mod modCrop">
          <ac:chgData name="黃 顥瑋" userId="b0eef59b3ee27ae4" providerId="Windows Live" clId="Web-{E3F301AE-519E-4E8D-9CFE-AF7EAFD4FB6E}" dt="2023-06-18T16:10:43.123" v="1216" actId="1076"/>
          <ac:picMkLst>
            <pc:docMk/>
            <pc:sldMk cId="2030495746" sldId="317"/>
            <ac:picMk id="33" creationId="{43BBC49F-C7E8-6CAF-44F6-0149DBEE5C82}"/>
          </ac:picMkLst>
        </pc:picChg>
        <pc:picChg chg="add mod modCrop">
          <ac:chgData name="黃 顥瑋" userId="b0eef59b3ee27ae4" providerId="Windows Live" clId="Web-{E3F301AE-519E-4E8D-9CFE-AF7EAFD4FB6E}" dt="2023-06-18T16:11:19.280" v="1220" actId="1076"/>
          <ac:picMkLst>
            <pc:docMk/>
            <pc:sldMk cId="2030495746" sldId="317"/>
            <ac:picMk id="34" creationId="{33C3BF2D-D530-2D04-A96D-A18DD8B96E6F}"/>
          </ac:picMkLst>
        </pc:picChg>
      </pc:sldChg>
      <pc:sldChg chg="add del replId">
        <pc:chgData name="黃 顥瑋" userId="b0eef59b3ee27ae4" providerId="Windows Live" clId="Web-{E3F301AE-519E-4E8D-9CFE-AF7EAFD4FB6E}" dt="2023-06-18T15:13:31.011" v="1069"/>
        <pc:sldMkLst>
          <pc:docMk/>
          <pc:sldMk cId="1465499069" sldId="318"/>
        </pc:sldMkLst>
      </pc:sldChg>
      <pc:sldChg chg="modSp add replId">
        <pc:chgData name="黃 顥瑋" userId="b0eef59b3ee27ae4" providerId="Windows Live" clId="Web-{E3F301AE-519E-4E8D-9CFE-AF7EAFD4FB6E}" dt="2023-06-18T16:13:39.628" v="1243" actId="20577"/>
        <pc:sldMkLst>
          <pc:docMk/>
          <pc:sldMk cId="2661121745" sldId="318"/>
        </pc:sldMkLst>
        <pc:spChg chg="mod">
          <ac:chgData name="黃 顥瑋" userId="b0eef59b3ee27ae4" providerId="Windows Live" clId="Web-{E3F301AE-519E-4E8D-9CFE-AF7EAFD4FB6E}" dt="2023-06-18T16:13:39.628" v="1243" actId="20577"/>
          <ac:spMkLst>
            <pc:docMk/>
            <pc:sldMk cId="2661121745" sldId="318"/>
            <ac:spMk id="2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98734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b13e22b57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b13e22b57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48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b13e22b5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b13e22b5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86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42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95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846a9aa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846a9aa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297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010">
            <a:off x="1040200" y="1168557"/>
            <a:ext cx="4083600" cy="26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253">
            <a:off x="1040200" y="3889725"/>
            <a:ext cx="40836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l="-11823" t="16146" r="25266" b="59833"/>
          <a:stretch/>
        </p:blipFill>
        <p:spPr>
          <a:xfrm rot="5400005">
            <a:off x="-1539337" y="2697965"/>
            <a:ext cx="4044549" cy="1040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 l="12728" t="23636" r="-21329" b="-3514"/>
          <a:stretch/>
        </p:blipFill>
        <p:spPr>
          <a:xfrm rot="-8" flipH="1">
            <a:off x="5492274" y="-47071"/>
            <a:ext cx="3698050" cy="249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l="17648" t="52418" r="1024" b="3848"/>
          <a:stretch/>
        </p:blipFill>
        <p:spPr>
          <a:xfrm rot="10800000">
            <a:off x="5142674" y="3201200"/>
            <a:ext cx="4015151" cy="19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6">
            <a:alphaModFix/>
          </a:blip>
          <a:srcRect l="-2664" t="1809" r="-2664" b="65763"/>
          <a:stretch/>
        </p:blipFill>
        <p:spPr>
          <a:xfrm rot="10800000">
            <a:off x="764324" y="-47074"/>
            <a:ext cx="4330076" cy="100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144350" y="1297150"/>
            <a:ext cx="6855300" cy="16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1756650" y="3211788"/>
            <a:ext cx="56307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 l="10587" t="8631" r="-5454" b="49344"/>
          <a:stretch/>
        </p:blipFill>
        <p:spPr>
          <a:xfrm rot="10800000">
            <a:off x="4297400" y="-63049"/>
            <a:ext cx="4980625" cy="20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 rotWithShape="1">
          <a:blip r:embed="rId4">
            <a:alphaModFix/>
          </a:blip>
          <a:srcRect l="-3736" t="4016" r="-647" b="63166"/>
          <a:stretch/>
        </p:blipFill>
        <p:spPr>
          <a:xfrm>
            <a:off x="1064900" y="3790974"/>
            <a:ext cx="4831274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 rotWithShape="1">
          <a:blip r:embed="rId5">
            <a:alphaModFix/>
          </a:blip>
          <a:srcRect l="-3810" t="60076" r="26049" b="2513"/>
          <a:stretch/>
        </p:blipFill>
        <p:spPr>
          <a:xfrm rot="-5400000">
            <a:off x="-1212787" y="1040614"/>
            <a:ext cx="4154824" cy="18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>
            <a:off x="7156826" y="3619077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 flipH="1">
            <a:off x="2568048" y="1092400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877004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1877004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5680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877004" y="4054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1877004" y="3589996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713748" y="103457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5022696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57137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 b="1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9"/>
          </p:nvPr>
        </p:nvSpPr>
        <p:spPr>
          <a:xfrm>
            <a:off x="5022696" y="4057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3"/>
          </p:nvPr>
        </p:nvSpPr>
        <p:spPr>
          <a:xfrm>
            <a:off x="5022696" y="3590010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5022696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l="26427" b="19852"/>
          <a:stretch/>
        </p:blipFill>
        <p:spPr>
          <a:xfrm>
            <a:off x="-132678" y="2797575"/>
            <a:ext cx="2430125" cy="242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t="11876" r="13344" b="42144"/>
          <a:stretch/>
        </p:blipFill>
        <p:spPr>
          <a:xfrm rot="10800000">
            <a:off x="-37426" y="-112451"/>
            <a:ext cx="2862326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t="53451"/>
          <a:stretch/>
        </p:blipFill>
        <p:spPr>
          <a:xfrm rot="5400000">
            <a:off x="6922557" y="1867825"/>
            <a:ext cx="3303099" cy="14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497800" y="3068675"/>
            <a:ext cx="41484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666050" y="1701613"/>
            <a:ext cx="58119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10587" t="4327" r="-5454" b="46501"/>
          <a:stretch/>
        </p:blipFill>
        <p:spPr>
          <a:xfrm flipH="1">
            <a:off x="4297400" y="2857950"/>
            <a:ext cx="4980625" cy="2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l="-6899" t="12454" r="2515" b="54728"/>
          <a:stretch/>
        </p:blipFill>
        <p:spPr>
          <a:xfrm rot="10800000" flipH="1">
            <a:off x="2226850" y="-199701"/>
            <a:ext cx="4831274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l="-1260" t="67383" r="1259" b="-13931"/>
          <a:stretch/>
        </p:blipFill>
        <p:spPr>
          <a:xfrm rot="-5400000" flipH="1">
            <a:off x="-1583436" y="1333213"/>
            <a:ext cx="5343200" cy="227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1533" t="7853" r="-2400" b="47271"/>
          <a:stretch/>
        </p:blipFill>
        <p:spPr>
          <a:xfrm flipH="1">
            <a:off x="5468801" y="3408500"/>
            <a:ext cx="3830858" cy="177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l="-2703" t="5155" r="16048" b="51664"/>
          <a:stretch/>
        </p:blipFill>
        <p:spPr>
          <a:xfrm rot="10800000" flipH="1">
            <a:off x="6320450" y="-27775"/>
            <a:ext cx="2862326" cy="13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>
            <a:spLocks noGrp="1"/>
          </p:cNvSpPr>
          <p:nvPr>
            <p:ph type="title" hasCustomPrompt="1"/>
          </p:nvPr>
        </p:nvSpPr>
        <p:spPr>
          <a:xfrm flipH="1">
            <a:off x="5401850" y="1302875"/>
            <a:ext cx="2883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67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2"/>
          </p:nvPr>
        </p:nvSpPr>
        <p:spPr>
          <a:xfrm>
            <a:off x="5025950" y="2312200"/>
            <a:ext cx="36348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17500" y="3217775"/>
            <a:ext cx="26517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l="32774" t="5886" r="-19227" b="46177"/>
          <a:stretch/>
        </p:blipFill>
        <p:spPr>
          <a:xfrm flipH="1">
            <a:off x="6185699" y="3688850"/>
            <a:ext cx="2958976" cy="150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t="42627" r="51097"/>
          <a:stretch/>
        </p:blipFill>
        <p:spPr>
          <a:xfrm>
            <a:off x="7529374" y="-38650"/>
            <a:ext cx="1615300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5">
            <a:alphaModFix/>
          </a:blip>
          <a:srcRect l="64122" t="1296" r="-2883" b="6766"/>
          <a:stretch/>
        </p:blipFill>
        <p:spPr>
          <a:xfrm rot="10800000" flipH="1">
            <a:off x="-39676" y="2410676"/>
            <a:ext cx="1280350" cy="27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192750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l="-30338" t="7375" r="20376" b="62222"/>
          <a:stretch/>
        </p:blipFill>
        <p:spPr>
          <a:xfrm rot="-5399998">
            <a:off x="5924262" y="1921715"/>
            <a:ext cx="5192799" cy="1314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l="6929" t="76241" r="21850" b="-1976"/>
          <a:stretch/>
        </p:blipFill>
        <p:spPr>
          <a:xfrm rot="10800000" flipH="1">
            <a:off x="2940876" y="3995876"/>
            <a:ext cx="4149299" cy="12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>
            <a:off x="-429399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6">
            <a:alphaModFix/>
          </a:blip>
          <a:srcRect l="48808" t="-40843" r="-22380" b="60695"/>
          <a:stretch/>
        </p:blipFill>
        <p:spPr>
          <a:xfrm>
            <a:off x="-22653" y="2776125"/>
            <a:ext cx="2430125" cy="24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3406650" y="2794600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2"/>
          </p:nvPr>
        </p:nvSpPr>
        <p:spPr>
          <a:xfrm>
            <a:off x="5858600" y="2794605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3"/>
          </p:nvPr>
        </p:nvSpPr>
        <p:spPr>
          <a:xfrm>
            <a:off x="5858600" y="2324625"/>
            <a:ext cx="23307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"/>
          </p:nvPr>
        </p:nvSpPr>
        <p:spPr>
          <a:xfrm>
            <a:off x="954700" y="2794600"/>
            <a:ext cx="23307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5"/>
          </p:nvPr>
        </p:nvSpPr>
        <p:spPr>
          <a:xfrm>
            <a:off x="954700" y="2324625"/>
            <a:ext cx="23307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6"/>
          </p:nvPr>
        </p:nvSpPr>
        <p:spPr>
          <a:xfrm>
            <a:off x="3406650" y="2324625"/>
            <a:ext cx="23307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l="-10894" t="2509" r="5431" b="42464"/>
          <a:stretch/>
        </p:blipFill>
        <p:spPr>
          <a:xfrm rot="5399997" flipH="1">
            <a:off x="-864738" y="772689"/>
            <a:ext cx="3105500" cy="1483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l="14877" t="71727" r="13902" b="2537"/>
          <a:stretch/>
        </p:blipFill>
        <p:spPr>
          <a:xfrm rot="10800000">
            <a:off x="2580176" y="3995876"/>
            <a:ext cx="4149299" cy="12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5">
            <a:alphaModFix/>
          </a:blip>
          <a:srcRect l="14813" t="-4336" r="51242" b="15840"/>
          <a:stretch/>
        </p:blipFill>
        <p:spPr>
          <a:xfrm rot="10800000" flipH="1">
            <a:off x="7904426" y="-38201"/>
            <a:ext cx="1286375" cy="307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5336952" y="3161794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2"/>
          </p:nvPr>
        </p:nvSpPr>
        <p:spPr>
          <a:xfrm>
            <a:off x="2009750" y="3161794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3"/>
          </p:nvPr>
        </p:nvSpPr>
        <p:spPr>
          <a:xfrm>
            <a:off x="2009750" y="2699822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4"/>
          </p:nvPr>
        </p:nvSpPr>
        <p:spPr>
          <a:xfrm>
            <a:off x="5336953" y="2699822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5"/>
          </p:nvPr>
        </p:nvSpPr>
        <p:spPr>
          <a:xfrm>
            <a:off x="5336952" y="1750801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6"/>
          </p:nvPr>
        </p:nvSpPr>
        <p:spPr>
          <a:xfrm>
            <a:off x="2009750" y="1750801"/>
            <a:ext cx="2330700" cy="8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7"/>
          </p:nvPr>
        </p:nvSpPr>
        <p:spPr>
          <a:xfrm>
            <a:off x="2009750" y="1296604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8"/>
          </p:nvPr>
        </p:nvSpPr>
        <p:spPr>
          <a:xfrm>
            <a:off x="5336953" y="1296604"/>
            <a:ext cx="23307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l="25555" t="45043" r="-2740" b="-2415"/>
          <a:stretch/>
        </p:blipFill>
        <p:spPr>
          <a:xfrm>
            <a:off x="-38351" y="-43100"/>
            <a:ext cx="2549424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l="64122" t="1296" r="-2883" b="6766"/>
          <a:stretch/>
        </p:blipFill>
        <p:spPr>
          <a:xfrm rot="10800000">
            <a:off x="7865651" y="2406226"/>
            <a:ext cx="1280350" cy="27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 flipH="1">
            <a:off x="6893226" y="-320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6">
            <a:alphaModFix/>
          </a:blip>
          <a:srcRect l="14813" t="-4336" r="51242" b="15840"/>
          <a:stretch/>
        </p:blipFill>
        <p:spPr>
          <a:xfrm rot="5400000">
            <a:off x="558401" y="3686475"/>
            <a:ext cx="860274" cy="205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subTitle" idx="1"/>
          </p:nvPr>
        </p:nvSpPr>
        <p:spPr>
          <a:xfrm>
            <a:off x="5665950" y="39733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2"/>
          </p:nvPr>
        </p:nvSpPr>
        <p:spPr>
          <a:xfrm>
            <a:off x="2260125" y="39733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3"/>
          </p:nvPr>
        </p:nvSpPr>
        <p:spPr>
          <a:xfrm>
            <a:off x="5665950" y="16418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4"/>
          </p:nvPr>
        </p:nvSpPr>
        <p:spPr>
          <a:xfrm>
            <a:off x="5665950" y="1170500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5"/>
          </p:nvPr>
        </p:nvSpPr>
        <p:spPr>
          <a:xfrm>
            <a:off x="2260125" y="1641825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6"/>
          </p:nvPr>
        </p:nvSpPr>
        <p:spPr>
          <a:xfrm>
            <a:off x="2260125" y="1170500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7"/>
          </p:nvPr>
        </p:nvSpPr>
        <p:spPr>
          <a:xfrm>
            <a:off x="5665950" y="2812449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8"/>
          </p:nvPr>
        </p:nvSpPr>
        <p:spPr>
          <a:xfrm>
            <a:off x="5665950" y="2344171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9"/>
          </p:nvPr>
        </p:nvSpPr>
        <p:spPr>
          <a:xfrm>
            <a:off x="2260125" y="2812449"/>
            <a:ext cx="1828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3"/>
          </p:nvPr>
        </p:nvSpPr>
        <p:spPr>
          <a:xfrm>
            <a:off x="2260125" y="2344154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14"/>
          </p:nvPr>
        </p:nvSpPr>
        <p:spPr>
          <a:xfrm>
            <a:off x="5665950" y="3512825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15"/>
          </p:nvPr>
        </p:nvSpPr>
        <p:spPr>
          <a:xfrm>
            <a:off x="2260125" y="3512825"/>
            <a:ext cx="1828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l="25415" t="2038" r="11580" b="35807"/>
          <a:stretch/>
        </p:blipFill>
        <p:spPr>
          <a:xfrm flipH="1">
            <a:off x="6988276" y="3243275"/>
            <a:ext cx="2156399" cy="19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l="20274" t="49340" r="9766" b="-6712"/>
          <a:stretch/>
        </p:blipFill>
        <p:spPr>
          <a:xfrm flipH="1">
            <a:off x="6833901" y="-38650"/>
            <a:ext cx="2310774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5">
            <a:alphaModFix/>
          </a:blip>
          <a:srcRect l="59697" t="-9189" r="11295" b="-8929"/>
          <a:stretch/>
        </p:blipFill>
        <p:spPr>
          <a:xfrm rot="10800000" flipH="1">
            <a:off x="-39675" y="1619051"/>
            <a:ext cx="958150" cy="35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192750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 flipH="1">
            <a:off x="1127625" y="1471525"/>
            <a:ext cx="2883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7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751725" y="2480850"/>
            <a:ext cx="36348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43275" y="3386425"/>
            <a:ext cx="26517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l="-5587" t="4308" r="40005" b="37622"/>
          <a:stretch/>
        </p:blipFill>
        <p:spPr>
          <a:xfrm rot="10799995">
            <a:off x="-24325" y="-40098"/>
            <a:ext cx="3928550" cy="318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 hasCustomPrompt="1"/>
          </p:nvPr>
        </p:nvSpPr>
        <p:spPr>
          <a:xfrm>
            <a:off x="2813250" y="172325"/>
            <a:ext cx="35175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3180750" y="1121700"/>
            <a:ext cx="27825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 idx="2" hasCustomPrompt="1"/>
          </p:nvPr>
        </p:nvSpPr>
        <p:spPr>
          <a:xfrm>
            <a:off x="2813250" y="1652701"/>
            <a:ext cx="35175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3180750" y="2602199"/>
            <a:ext cx="27825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 idx="4" hasCustomPrompt="1"/>
          </p:nvPr>
        </p:nvSpPr>
        <p:spPr>
          <a:xfrm>
            <a:off x="2813250" y="3133200"/>
            <a:ext cx="35175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3180750" y="4082775"/>
            <a:ext cx="27825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l="1364" t="-10050" r="34277" b="28471"/>
          <a:stretch/>
        </p:blipFill>
        <p:spPr>
          <a:xfrm>
            <a:off x="6589450" y="2178700"/>
            <a:ext cx="2554551" cy="29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l="902" t="5199" r="-7082" b="23868"/>
          <a:stretch/>
        </p:blipFill>
        <p:spPr>
          <a:xfrm rot="10800000" flipH="1">
            <a:off x="6744525" y="-3199"/>
            <a:ext cx="2554551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5">
            <a:alphaModFix/>
          </a:blip>
          <a:srcRect l="58265" t="5478" r="14320" b="11139"/>
          <a:stretch/>
        </p:blipFill>
        <p:spPr>
          <a:xfrm rot="5400000">
            <a:off x="882900" y="-960850"/>
            <a:ext cx="1031950" cy="287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6">
            <a:alphaModFix/>
          </a:blip>
          <a:srcRect l="5792" t="50890" r="49612" b="5339"/>
          <a:stretch/>
        </p:blipFill>
        <p:spPr>
          <a:xfrm rot="10800000">
            <a:off x="-38351" y="3151976"/>
            <a:ext cx="2598176" cy="20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5376950" y="2776225"/>
            <a:ext cx="3115500" cy="12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5376950" y="1521200"/>
            <a:ext cx="24216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l="27244" t="6470" r="7731" b="44357"/>
          <a:stretch/>
        </p:blipFill>
        <p:spPr>
          <a:xfrm flipH="1">
            <a:off x="6951125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l="-773" t="59498" r="14847" b="-6046"/>
          <a:stretch/>
        </p:blipFill>
        <p:spPr>
          <a:xfrm flipH="1">
            <a:off x="-29353" y="-61925"/>
            <a:ext cx="2941101" cy="14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 flipH="1">
            <a:off x="-2935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subTitle" idx="1"/>
          </p:nvPr>
        </p:nvSpPr>
        <p:spPr>
          <a:xfrm>
            <a:off x="5342688" y="3239700"/>
            <a:ext cx="31155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5342700" y="1452350"/>
            <a:ext cx="2807700" cy="1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l="27244" t="6470" r="7731" b="44357"/>
          <a:stretch/>
        </p:blipFill>
        <p:spPr>
          <a:xfrm>
            <a:off x="-41378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l="-773" t="59498" r="14847" b="-6046"/>
          <a:stretch/>
        </p:blipFill>
        <p:spPr>
          <a:xfrm>
            <a:off x="6324899" y="-61925"/>
            <a:ext cx="2941101" cy="14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>
            <a:off x="-334153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>
            <a:off x="7559571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subTitle" idx="1"/>
          </p:nvPr>
        </p:nvSpPr>
        <p:spPr>
          <a:xfrm>
            <a:off x="2200650" y="1178925"/>
            <a:ext cx="4742700" cy="3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l="11988" t="8009" r="5503" b="56534"/>
          <a:stretch/>
        </p:blipFill>
        <p:spPr>
          <a:xfrm rot="-5399998">
            <a:off x="5559863" y="1557314"/>
            <a:ext cx="5192799" cy="2043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 l="35458" t="62004" r="15760" b="-2650"/>
          <a:stretch/>
        </p:blipFill>
        <p:spPr>
          <a:xfrm rot="10800000" flipH="1">
            <a:off x="-37962" y="3518249"/>
            <a:ext cx="2476274" cy="165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5">
            <a:alphaModFix/>
          </a:blip>
          <a:srcRect l="2733" t="6588" r="31085" b="44097"/>
          <a:stretch/>
        </p:blipFill>
        <p:spPr>
          <a:xfrm rot="10800000">
            <a:off x="-53850" y="-38201"/>
            <a:ext cx="2508050" cy="17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wo columns 1">
  <p:cSld name="CUSTOM_9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764325" y="985525"/>
            <a:ext cx="37476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721125" y="3832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2"/>
          </p:nvPr>
        </p:nvSpPr>
        <p:spPr>
          <a:xfrm>
            <a:off x="4675400" y="1654525"/>
            <a:ext cx="37476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l="26359" t="698" r="-12812" b="50130"/>
          <a:stretch/>
        </p:blipFill>
        <p:spPr>
          <a:xfrm>
            <a:off x="-40350" y="3688850"/>
            <a:ext cx="2958976" cy="154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t="42627" r="51097"/>
          <a:stretch/>
        </p:blipFill>
        <p:spPr>
          <a:xfrm flipH="1">
            <a:off x="-40350" y="-38650"/>
            <a:ext cx="1615300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5">
            <a:alphaModFix/>
          </a:blip>
          <a:srcRect l="64122" t="1296" r="-2883" b="6766"/>
          <a:stretch/>
        </p:blipFill>
        <p:spPr>
          <a:xfrm rot="10800000">
            <a:off x="7863650" y="2410676"/>
            <a:ext cx="1280350" cy="27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 flipH="1">
            <a:off x="6891225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ctrTitle"/>
          </p:nvPr>
        </p:nvSpPr>
        <p:spPr>
          <a:xfrm>
            <a:off x="1443625" y="674900"/>
            <a:ext cx="2777400" cy="10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1443625" y="1723075"/>
            <a:ext cx="3267300" cy="18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l="10587" t="4326" r="-5454" b="49252"/>
          <a:stretch/>
        </p:blipFill>
        <p:spPr>
          <a:xfrm flipH="1">
            <a:off x="5949050" y="3688850"/>
            <a:ext cx="3246950" cy="14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/>
          </a:blip>
          <a:srcRect t="42781" r="43955"/>
          <a:stretch/>
        </p:blipFill>
        <p:spPr>
          <a:xfrm>
            <a:off x="7292725" y="-33975"/>
            <a:ext cx="1851276" cy="173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5">
            <a:alphaModFix/>
          </a:blip>
          <a:srcRect l="64122" t="-16374" r="-2883" b="6773"/>
          <a:stretch/>
        </p:blipFill>
        <p:spPr>
          <a:xfrm>
            <a:off x="0" y="1925900"/>
            <a:ext cx="1280350" cy="33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429399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hanks">
  <p:cSld name="CUSTOM_9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l="19135" t="11883" r="5410" b="57714"/>
          <a:stretch/>
        </p:blipFill>
        <p:spPr>
          <a:xfrm rot="-5400003" flipH="1">
            <a:off x="6705138" y="1084564"/>
            <a:ext cx="3563101" cy="131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4">
            <a:alphaModFix/>
          </a:blip>
          <a:srcRect l="28952" t="58877" r="-1368" b="2524"/>
          <a:stretch/>
        </p:blipFill>
        <p:spPr>
          <a:xfrm rot="10800000">
            <a:off x="4928074" y="3369324"/>
            <a:ext cx="4219001" cy="18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>
            <a:spLocks noGrp="1"/>
          </p:cNvSpPr>
          <p:nvPr>
            <p:ph type="subTitle" idx="1"/>
          </p:nvPr>
        </p:nvSpPr>
        <p:spPr>
          <a:xfrm>
            <a:off x="4708500" y="1601425"/>
            <a:ext cx="36174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4708500" y="3537350"/>
            <a:ext cx="35292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7"/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k</a:t>
            </a:r>
            <a:endParaRPr sz="12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8">
            <a:alphaModFix/>
          </a:blip>
          <a:srcRect l="27244" t="6470" r="7731" b="44357"/>
          <a:stretch/>
        </p:blipFill>
        <p:spPr>
          <a:xfrm>
            <a:off x="-41378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 rotWithShape="1">
          <a:blip r:embed="rId9">
            <a:alphaModFix/>
          </a:blip>
          <a:srcRect l="7080" t="-13243" r="-7080" b="42310"/>
          <a:stretch/>
        </p:blipFill>
        <p:spPr>
          <a:xfrm rot="10800000">
            <a:off x="-334153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>
            <a:spLocks noGrp="1"/>
          </p:cNvSpPr>
          <p:nvPr>
            <p:ph type="ctrTitle"/>
          </p:nvPr>
        </p:nvSpPr>
        <p:spPr>
          <a:xfrm>
            <a:off x="4708500" y="301975"/>
            <a:ext cx="3994200" cy="12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l="25415" t="2038" r="11580" b="35807"/>
          <a:stretch/>
        </p:blipFill>
        <p:spPr>
          <a:xfrm flipH="1">
            <a:off x="6988276" y="3243275"/>
            <a:ext cx="2156399" cy="19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 rotWithShape="1">
          <a:blip r:embed="rId4">
            <a:alphaModFix/>
          </a:blip>
          <a:srcRect l="20274" t="49340" r="9766" b="-6712"/>
          <a:stretch/>
        </p:blipFill>
        <p:spPr>
          <a:xfrm flipH="1">
            <a:off x="6833901" y="-38650"/>
            <a:ext cx="2310774" cy="17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 rotWithShape="1">
          <a:blip r:embed="rId5">
            <a:alphaModFix/>
          </a:blip>
          <a:srcRect l="59697" t="-9189" r="11295" b="-8929"/>
          <a:stretch/>
        </p:blipFill>
        <p:spPr>
          <a:xfrm rot="10800000" flipH="1">
            <a:off x="-39675" y="1619051"/>
            <a:ext cx="958150" cy="35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>
            <a:off x="-192750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l="10587" t="8631" r="-5454" b="49344"/>
          <a:stretch/>
        </p:blipFill>
        <p:spPr>
          <a:xfrm rot="10800000">
            <a:off x="4297400" y="-63049"/>
            <a:ext cx="4980625" cy="20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 rotWithShape="1">
          <a:blip r:embed="rId4">
            <a:alphaModFix/>
          </a:blip>
          <a:srcRect l="-3736" t="4016" r="-647" b="63166"/>
          <a:stretch/>
        </p:blipFill>
        <p:spPr>
          <a:xfrm>
            <a:off x="1064900" y="3790974"/>
            <a:ext cx="4831274" cy="139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 rotWithShape="1">
          <a:blip r:embed="rId5">
            <a:alphaModFix/>
          </a:blip>
          <a:srcRect l="-3810" t="60076" r="26049" b="2513"/>
          <a:stretch/>
        </p:blipFill>
        <p:spPr>
          <a:xfrm rot="-5400000">
            <a:off x="-1196537" y="1099214"/>
            <a:ext cx="4154824" cy="18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>
            <a:off x="7108076" y="3580952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96650" y="969550"/>
            <a:ext cx="7550700" cy="3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t="39558" r="39320"/>
          <a:stretch/>
        </p:blipFill>
        <p:spPr>
          <a:xfrm>
            <a:off x="7292723" y="-131500"/>
            <a:ext cx="2004351" cy="18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4">
            <a:alphaModFix/>
          </a:blip>
          <a:srcRect l="64122" t="-16374" r="-2883" b="6773"/>
          <a:stretch/>
        </p:blipFill>
        <p:spPr>
          <a:xfrm>
            <a:off x="0" y="1925900"/>
            <a:ext cx="1280350" cy="33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>
            <a:off x="-429399" y="1248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>
            <a:off x="749540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032694" y="305282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032681" y="2593900"/>
            <a:ext cx="2190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21319" y="305282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921306" y="2593900"/>
            <a:ext cx="2190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l="31768" t="-1340" r="-2460" b="22964"/>
          <a:stretch/>
        </p:blipFill>
        <p:spPr>
          <a:xfrm flipH="1">
            <a:off x="6847901" y="2797575"/>
            <a:ext cx="2334874" cy="237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l="-2703" t="5155" r="16048" b="51664"/>
          <a:stretch/>
        </p:blipFill>
        <p:spPr>
          <a:xfrm rot="10800000" flipH="1">
            <a:off x="6320450" y="-27775"/>
            <a:ext cx="2862326" cy="13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l="-14510" t="50765" r="23019" b="2685"/>
          <a:stretch/>
        </p:blipFill>
        <p:spPr>
          <a:xfrm rot="-5400000" flipH="1">
            <a:off x="-907201" y="2953001"/>
            <a:ext cx="3021950" cy="140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6">
            <a:alphaModFix/>
          </a:blip>
          <a:srcRect l="29928" t="6231" r="6422" b="19678"/>
          <a:stretch/>
        </p:blipFill>
        <p:spPr>
          <a:xfrm rot="5400000">
            <a:off x="55038" y="-418563"/>
            <a:ext cx="1669699" cy="17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l="27244" t="6470" r="7731" b="44357"/>
          <a:stretch/>
        </p:blipFill>
        <p:spPr>
          <a:xfrm flipH="1">
            <a:off x="6951125" y="3610500"/>
            <a:ext cx="2326900" cy="16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4">
            <a:alphaModFix/>
          </a:blip>
          <a:srcRect l="-773" t="59498" r="14847" b="-6046"/>
          <a:stretch/>
        </p:blipFill>
        <p:spPr>
          <a:xfrm flipH="1">
            <a:off x="-29353" y="-61925"/>
            <a:ext cx="2941101" cy="14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5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 flipH="1">
            <a:off x="-2935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 flipH="1">
            <a:off x="4865587" y="965225"/>
            <a:ext cx="34110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 flipH="1">
            <a:off x="4745875" y="1873075"/>
            <a:ext cx="3530700" cy="23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2100"/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l="30083" t="73811" r="-1303" b="452"/>
          <a:stretch/>
        </p:blipFill>
        <p:spPr>
          <a:xfrm rot="10800000">
            <a:off x="5041501" y="3987751"/>
            <a:ext cx="4149299" cy="12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l="890" t="3469" r="23626" b="59860"/>
          <a:stretch/>
        </p:blipFill>
        <p:spPr>
          <a:xfrm rot="10800000" flipH="1">
            <a:off x="6330100" y="-38199"/>
            <a:ext cx="2860699" cy="127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898250" y="586200"/>
            <a:ext cx="5347500" cy="35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3">
            <a:alphaModFix/>
          </a:blip>
          <a:srcRect l="16630" t="1283" r="-11497" b="49545"/>
          <a:stretch/>
        </p:blipFill>
        <p:spPr>
          <a:xfrm flipH="1">
            <a:off x="4297400" y="2857950"/>
            <a:ext cx="4980625" cy="2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4">
            <a:alphaModFix/>
          </a:blip>
          <a:srcRect l="10668" t="-1540" r="-15052" b="70285"/>
          <a:stretch/>
        </p:blipFill>
        <p:spPr>
          <a:xfrm rot="10800000" flipH="1">
            <a:off x="2226850" y="-47750"/>
            <a:ext cx="4831274" cy="13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5">
            <a:alphaModFix/>
          </a:blip>
          <a:srcRect l="-800" t="61904" r="800" b="-8453"/>
          <a:stretch/>
        </p:blipFill>
        <p:spPr>
          <a:xfrm rot="-5400000" flipH="1">
            <a:off x="-1583436" y="1333213"/>
            <a:ext cx="5343200" cy="227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 rotWithShape="1">
          <a:blip r:embed="rId6">
            <a:alphaModFix/>
          </a:blip>
          <a:srcRect l="7080" t="-13243" r="-7080" b="42310"/>
          <a:stretch/>
        </p:blipFill>
        <p:spPr>
          <a:xfrm rot="10800000" flipH="1">
            <a:off x="7164951" y="-2"/>
            <a:ext cx="2405849" cy="15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923088" y="1624850"/>
            <a:ext cx="34110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4923088" y="2439050"/>
            <a:ext cx="3443700" cy="14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l="8732" t="50909" r="18434" b="-11350"/>
          <a:stretch/>
        </p:blipFill>
        <p:spPr>
          <a:xfrm flipH="1">
            <a:off x="6169351" y="-56875"/>
            <a:ext cx="2405849" cy="18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 rotWithShape="1">
          <a:blip r:embed="rId4">
            <a:alphaModFix/>
          </a:blip>
          <a:srcRect l="64122" t="-16374" r="-2883" b="6773"/>
          <a:stretch/>
        </p:blipFill>
        <p:spPr>
          <a:xfrm flipH="1">
            <a:off x="7892126" y="1925900"/>
            <a:ext cx="1280350" cy="331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 rotWithShape="1">
          <a:blip r:embed="rId5">
            <a:alphaModFix/>
          </a:blip>
          <a:srcRect l="50400" t="42088" r="-21327" b="-3513"/>
          <a:stretch/>
        </p:blipFill>
        <p:spPr>
          <a:xfrm rot="10800000" flipH="1">
            <a:off x="-29350" y="3830301"/>
            <a:ext cx="1706425" cy="13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943800" y="285475"/>
            <a:ext cx="36339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3">
            <a:alphaModFix/>
          </a:blip>
          <a:srcRect l="7710" t="-7262" r="15104" b="43891"/>
          <a:stretch/>
        </p:blipFill>
        <p:spPr>
          <a:xfrm>
            <a:off x="6594575" y="3226850"/>
            <a:ext cx="2549424" cy="19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 rotWithShape="1">
          <a:blip r:embed="rId4">
            <a:alphaModFix/>
          </a:blip>
          <a:srcRect l="902" t="5199" r="-7082" b="23868"/>
          <a:stretch/>
        </p:blipFill>
        <p:spPr>
          <a:xfrm rot="10800000" flipH="1">
            <a:off x="6744525" y="-3199"/>
            <a:ext cx="2554551" cy="15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0"/>
          <p:cNvPicPr preferRelativeResize="0"/>
          <p:nvPr/>
        </p:nvPicPr>
        <p:blipFill rotWithShape="1">
          <a:blip r:embed="rId5">
            <a:alphaModFix/>
          </a:blip>
          <a:srcRect l="-13298" t="7196" r="20041" b="47374"/>
          <a:stretch/>
        </p:blipFill>
        <p:spPr>
          <a:xfrm rot="5400000">
            <a:off x="-692937" y="3434588"/>
            <a:ext cx="2363501" cy="10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veat Brush"/>
              <a:buNone/>
              <a:defRPr sz="3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 rot="253">
            <a:off x="1040200" y="3889725"/>
            <a:ext cx="40836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 rot="21598990">
            <a:off x="1040200" y="1168557"/>
            <a:ext cx="4083600" cy="26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4000" b="1" dirty="0">
                <a:latin typeface="Microsoft JhengHei"/>
                <a:ea typeface="Microsoft JhengHei"/>
              </a:rPr>
              <a:t>信用評分系統</a:t>
            </a:r>
            <a:endParaRPr sz="4000" b="1" dirty="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8479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 flipH="1">
            <a:off x="2568048" y="1092400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1"/>
          </p:nvPr>
        </p:nvSpPr>
        <p:spPr>
          <a:xfrm>
            <a:off x="1877004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2"/>
          </p:nvPr>
        </p:nvSpPr>
        <p:spPr>
          <a:xfrm>
            <a:off x="1877004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ea typeface="Microsoft JhengHei"/>
              </a:rPr>
              <a:t>研究動機</a:t>
            </a:r>
            <a:endParaRPr lang="en" dirty="0">
              <a:ea typeface="Microsoft JhengHei"/>
            </a:endParaRPr>
          </a:p>
        </p:txBody>
      </p:sp>
      <p:sp>
        <p:nvSpPr>
          <p:cNvPr id="250" name="Google Shape;250;p35"/>
          <p:cNvSpPr txBox="1">
            <a:spLocks noGrp="1"/>
          </p:cNvSpPr>
          <p:nvPr>
            <p:ph type="title" idx="15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b="1"/>
              <a:t>目錄</a:t>
            </a:r>
            <a:endParaRPr lang="en" b="1" dirty="0"/>
          </a:p>
        </p:txBody>
      </p:sp>
      <p:sp>
        <p:nvSpPr>
          <p:cNvPr id="251" name="Google Shape;251;p35"/>
          <p:cNvSpPr txBox="1">
            <a:spLocks noGrp="1"/>
          </p:cNvSpPr>
          <p:nvPr>
            <p:ph type="title" idx="3"/>
          </p:nvPr>
        </p:nvSpPr>
        <p:spPr>
          <a:xfrm flipH="1">
            <a:off x="25680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4"/>
          </p:nvPr>
        </p:nvSpPr>
        <p:spPr>
          <a:xfrm>
            <a:off x="1877004" y="4054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subTitle" idx="5"/>
          </p:nvPr>
        </p:nvSpPr>
        <p:spPr>
          <a:xfrm>
            <a:off x="1877004" y="3589996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研究方法</a:t>
            </a:r>
            <a:endParaRPr lang="zh-TW" altLang="e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Google Shape;254;p35"/>
          <p:cNvSpPr txBox="1">
            <a:spLocks noGrp="1"/>
          </p:cNvSpPr>
          <p:nvPr>
            <p:ph type="title" idx="6"/>
          </p:nvPr>
        </p:nvSpPr>
        <p:spPr>
          <a:xfrm flipH="1">
            <a:off x="5713748" y="103457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5" name="Google Shape;255;p35"/>
          <p:cNvSpPr txBox="1">
            <a:spLocks noGrp="1"/>
          </p:cNvSpPr>
          <p:nvPr>
            <p:ph type="subTitle" idx="7"/>
          </p:nvPr>
        </p:nvSpPr>
        <p:spPr>
          <a:xfrm>
            <a:off x="5022696" y="22547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56" name="Google Shape;256;p35"/>
          <p:cNvSpPr txBox="1">
            <a:spLocks noGrp="1"/>
          </p:cNvSpPr>
          <p:nvPr>
            <p:ph type="title" idx="8"/>
          </p:nvPr>
        </p:nvSpPr>
        <p:spPr>
          <a:xfrm flipH="1">
            <a:off x="5713748" y="2871725"/>
            <a:ext cx="862200" cy="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9"/>
          </p:nvPr>
        </p:nvSpPr>
        <p:spPr>
          <a:xfrm>
            <a:off x="5022696" y="4057000"/>
            <a:ext cx="2244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3"/>
          </p:nvPr>
        </p:nvSpPr>
        <p:spPr>
          <a:xfrm>
            <a:off x="5022696" y="3590010"/>
            <a:ext cx="22443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" b="1" dirty="0">
                <a:latin typeface="Microsoft JhengHei"/>
                <a:ea typeface="Microsoft JhengHei"/>
              </a:rPr>
              <a:t>結論</a:t>
            </a:r>
            <a:endParaRPr lang="en" b="1" dirty="0">
              <a:latin typeface="Microsoft JhengHei"/>
              <a:ea typeface="Microsoft JhengHei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14"/>
          </p:nvPr>
        </p:nvSpPr>
        <p:spPr>
          <a:xfrm>
            <a:off x="5022696" y="1790625"/>
            <a:ext cx="2244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  <a:endParaRPr lang="e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0" name="Google Shape;260;p35"/>
          <p:cNvSpPr/>
          <p:nvPr/>
        </p:nvSpPr>
        <p:spPr>
          <a:xfrm rot="-1869146">
            <a:off x="1457207" y="1765787"/>
            <a:ext cx="3821" cy="7642"/>
          </a:xfrm>
          <a:custGeom>
            <a:avLst/>
            <a:gdLst/>
            <a:ahLst/>
            <a:cxnLst/>
            <a:rect l="l" t="t" r="r" b="b"/>
            <a:pathLst>
              <a:path w="29" h="58" extrusionOk="0">
                <a:moveTo>
                  <a:pt x="0" y="0"/>
                </a:moveTo>
                <a:lnTo>
                  <a:pt x="12" y="57"/>
                </a:lnTo>
                <a:lnTo>
                  <a:pt x="29" y="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Sacramento"/>
              <a:ea typeface="Sacramento"/>
              <a:cs typeface="Sacramento"/>
              <a:sym typeface="Sacramen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0A766A4-8903-4D16-B3C9-5402130B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741" y="2370272"/>
            <a:ext cx="3754002" cy="814200"/>
          </a:xfrm>
        </p:spPr>
        <p:txBody>
          <a:bodyPr/>
          <a:lstStyle/>
          <a:p>
            <a:r>
              <a:rPr lang="zh-TW" altLang="en-US" sz="2000" dirty="0"/>
              <a:t>為何要培養信用</a:t>
            </a:r>
            <a:r>
              <a:rPr lang="en-US" altLang="zh-TW" sz="2000" dirty="0"/>
              <a:t>?</a:t>
            </a:r>
            <a:r>
              <a:rPr lang="zh-TW" altLang="en-US" sz="2000" dirty="0"/>
              <a:t>  </a:t>
            </a:r>
            <a:br>
              <a:rPr lang="en-US" altLang="zh-TW" sz="2000" dirty="0"/>
            </a:br>
            <a:r>
              <a:rPr lang="zh-TW" altLang="en-US" sz="2000" dirty="0"/>
              <a:t>銀行是最好的融資管道</a:t>
            </a:r>
            <a:br>
              <a:rPr lang="en-US" altLang="zh-TW" sz="2000" dirty="0"/>
            </a:br>
            <a:r>
              <a:rPr lang="zh-TW" altLang="en-US" sz="2000" dirty="0"/>
              <a:t>有好的信用才有更低的利率，</a:t>
            </a:r>
            <a:br>
              <a:rPr lang="en-US" altLang="zh-TW" sz="2000" dirty="0"/>
            </a:br>
            <a:r>
              <a:rPr lang="zh-TW" altLang="en-US" sz="2000" dirty="0"/>
              <a:t>代表有更多便宜的資金可以運用</a:t>
            </a:r>
            <a:br>
              <a:rPr lang="en-US" altLang="zh-TW" sz="2000" dirty="0"/>
            </a:br>
            <a:br>
              <a:rPr lang="en-US" altLang="zh-TW" sz="2000" dirty="0"/>
            </a:br>
            <a:r>
              <a:rPr lang="zh-TW" altLang="en-US" sz="2000" dirty="0"/>
              <a:t>影響信用的因素</a:t>
            </a:r>
            <a:r>
              <a:rPr lang="en-US" altLang="zh-TW" sz="2000" dirty="0"/>
              <a:t>?  </a:t>
            </a:r>
            <a:br>
              <a:rPr lang="en-US" altLang="zh-TW" sz="2000" dirty="0"/>
            </a:br>
            <a:r>
              <a:rPr lang="zh-TW" altLang="en-US" sz="2000" dirty="0"/>
              <a:t>繳款能力</a:t>
            </a:r>
            <a:r>
              <a:rPr lang="en-US" altLang="zh-TW" sz="2000" dirty="0"/>
              <a:t>:</a:t>
            </a:r>
            <a:r>
              <a:rPr lang="zh-TW" altLang="en-US" sz="2000" dirty="0"/>
              <a:t>  財力證明、負債情況</a:t>
            </a:r>
            <a:br>
              <a:rPr lang="en-US" altLang="zh-TW" sz="2000" dirty="0"/>
            </a:br>
            <a:r>
              <a:rPr lang="zh-TW" altLang="en-US" sz="2000" dirty="0"/>
              <a:t>繳款行為</a:t>
            </a:r>
            <a:r>
              <a:rPr lang="en-US" altLang="zh-TW" sz="2000" dirty="0"/>
              <a:t>:</a:t>
            </a:r>
            <a:r>
              <a:rPr lang="zh-TW" altLang="en-US" sz="2000" dirty="0"/>
              <a:t>  是否準時還款</a:t>
            </a:r>
            <a:br>
              <a:rPr lang="en-US" altLang="zh-TW" sz="2000" dirty="0"/>
            </a:br>
            <a:br>
              <a:rPr lang="en-US" altLang="zh-TW" sz="2000" dirty="0"/>
            </a:br>
            <a:r>
              <a:rPr lang="zh-TW" altLang="en-US" sz="2000" dirty="0"/>
              <a:t>信用該如何評級</a:t>
            </a:r>
            <a:r>
              <a:rPr lang="en-US" altLang="zh-TW" sz="2000" dirty="0"/>
              <a:t>?</a:t>
            </a:r>
            <a:br>
              <a:rPr lang="en-US" altLang="zh-TW" sz="2000" dirty="0"/>
            </a:br>
            <a:endParaRPr lang="zh-TW" altLang="en-US" sz="1400" dirty="0"/>
          </a:p>
        </p:txBody>
      </p:sp>
      <p:sp>
        <p:nvSpPr>
          <p:cNvPr id="4" name="Google Shape;234;p33">
            <a:extLst>
              <a:ext uri="{FF2B5EF4-FFF2-40B4-BE49-F238E27FC236}">
                <a16:creationId xmlns:a16="http://schemas.microsoft.com/office/drawing/2014/main" id="{FB2319A6-9796-41C3-B7C5-EA833E5D8009}"/>
              </a:ext>
            </a:extLst>
          </p:cNvPr>
          <p:cNvSpPr txBox="1">
            <a:spLocks/>
          </p:cNvSpPr>
          <p:nvPr/>
        </p:nvSpPr>
        <p:spPr>
          <a:xfrm rot="21598990">
            <a:off x="793757" y="1017421"/>
            <a:ext cx="3531725" cy="10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sz="4400" b="1" dirty="0">
                <a:solidFill>
                  <a:srgbClr val="5D83AB"/>
                </a:solidFill>
              </a:rPr>
              <a:t>01</a:t>
            </a:r>
            <a:r>
              <a:rPr lang="en" altLang="zh-TW" sz="4400" b="1" dirty="0">
                <a:solidFill>
                  <a:srgbClr val="5D83AB"/>
                </a:solidFill>
              </a:rPr>
              <a:t> </a:t>
            </a:r>
            <a:r>
              <a:rPr lang="zh-TW" altLang="en-US" sz="4400" b="1" dirty="0">
                <a:solidFill>
                  <a:srgbClr val="313451"/>
                </a:solidFill>
              </a:rPr>
              <a:t>研究動機</a:t>
            </a:r>
            <a:endParaRPr lang="en" sz="4400" dirty="0">
              <a:solidFill>
                <a:srgbClr val="31345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0A766A4-8903-4D16-B3C9-5402130B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741" y="2370272"/>
            <a:ext cx="3754002" cy="814200"/>
          </a:xfrm>
        </p:spPr>
        <p:txBody>
          <a:bodyPr/>
          <a:lstStyle/>
          <a:p>
            <a:r>
              <a:rPr lang="zh-TW" altLang="en-US" sz="2000" dirty="0"/>
              <a:t>藉由個人基本資料和信用卡使用情形來評級信用分數，輔助銀行判斷是否與該客戶往來。</a:t>
            </a:r>
            <a:br>
              <a:rPr lang="en-US" altLang="zh-TW" sz="2000" dirty="0"/>
            </a:br>
            <a:endParaRPr lang="zh-TW" altLang="en-US" sz="700" dirty="0"/>
          </a:p>
        </p:txBody>
      </p:sp>
      <p:sp>
        <p:nvSpPr>
          <p:cNvPr id="4" name="Google Shape;234;p33">
            <a:extLst>
              <a:ext uri="{FF2B5EF4-FFF2-40B4-BE49-F238E27FC236}">
                <a16:creationId xmlns:a16="http://schemas.microsoft.com/office/drawing/2014/main" id="{FB2319A6-9796-41C3-B7C5-EA833E5D8009}"/>
              </a:ext>
            </a:extLst>
          </p:cNvPr>
          <p:cNvSpPr txBox="1">
            <a:spLocks/>
          </p:cNvSpPr>
          <p:nvPr/>
        </p:nvSpPr>
        <p:spPr>
          <a:xfrm rot="21598990">
            <a:off x="793757" y="1017421"/>
            <a:ext cx="3531725" cy="10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451"/>
              </a:buClr>
              <a:buSzPts val="2500"/>
              <a:buFont typeface="Caveat Brush"/>
              <a:buNone/>
              <a:tabLst/>
              <a:defRPr/>
            </a:pPr>
            <a:r>
              <a:rPr kumimoji="0" lang="en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F0960E"/>
                </a:solidFill>
                <a:effectLst/>
                <a:uLnTx/>
                <a:uFillTx/>
                <a:latin typeface="Caveat Brush"/>
                <a:sym typeface="Caveat Brush"/>
              </a:rPr>
              <a:t>02</a:t>
            </a:r>
            <a:r>
              <a:rPr lang="zh-TW" altLang="en-US" sz="4000" b="1" dirty="0">
                <a:solidFill>
                  <a:srgbClr val="313451"/>
                </a:solidFill>
              </a:rPr>
              <a:t>研究目的</a:t>
            </a:r>
            <a:endParaRPr lang="en" sz="4000" dirty="0">
              <a:solidFill>
                <a:srgbClr val="3134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9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27EB22F-6EEE-480D-9937-AE41BECE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5" y="2878443"/>
            <a:ext cx="1789534" cy="6911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5AF8C0-F334-4EE8-9230-1347B6C4E4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335"/>
          <a:stretch/>
        </p:blipFill>
        <p:spPr>
          <a:xfrm>
            <a:off x="5724585" y="1244566"/>
            <a:ext cx="2776623" cy="1830827"/>
          </a:xfrm>
          <a:prstGeom prst="rect">
            <a:avLst/>
          </a:prstGeom>
        </p:spPr>
      </p:pic>
      <p:sp>
        <p:nvSpPr>
          <p:cNvPr id="16" name="Google Shape;234;p33">
            <a:extLst>
              <a:ext uri="{FF2B5EF4-FFF2-40B4-BE49-F238E27FC236}">
                <a16:creationId xmlns:a16="http://schemas.microsoft.com/office/drawing/2014/main" id="{865AEF73-6DFB-4DD6-A540-AA965D07F996}"/>
              </a:ext>
            </a:extLst>
          </p:cNvPr>
          <p:cNvSpPr txBox="1">
            <a:spLocks/>
          </p:cNvSpPr>
          <p:nvPr/>
        </p:nvSpPr>
        <p:spPr>
          <a:xfrm rot="21598990">
            <a:off x="546576" y="284970"/>
            <a:ext cx="3531725" cy="10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451"/>
              </a:buClr>
              <a:buSzPts val="2500"/>
              <a:buFont typeface="Caveat Brush"/>
              <a:buNone/>
              <a:tabLst/>
              <a:defRPr/>
            </a:pPr>
            <a:r>
              <a:rPr kumimoji="0" lang="en" altLang="zh-TW" sz="4400" b="1" i="0" u="none" strike="noStrike" kern="0" cap="none" spc="0" normalizeH="0" baseline="0" noProof="0" dirty="0">
                <a:ln>
                  <a:noFill/>
                </a:ln>
                <a:solidFill>
                  <a:srgbClr val="9468BF"/>
                </a:solidFill>
                <a:effectLst/>
                <a:uLnTx/>
                <a:uFillTx/>
                <a:latin typeface="Caveat Brush"/>
                <a:sym typeface="Caveat Brush"/>
              </a:rPr>
              <a:t>03</a:t>
            </a:r>
            <a:r>
              <a:rPr lang="zh-TW" altLang="en-US" sz="4000" b="1" dirty="0">
                <a:solidFill>
                  <a:srgbClr val="313451"/>
                </a:solidFill>
              </a:rPr>
              <a:t>研究方法</a:t>
            </a:r>
            <a:endParaRPr lang="en" sz="4000" dirty="0">
              <a:solidFill>
                <a:srgbClr val="313451"/>
              </a:solidFill>
            </a:endParaRPr>
          </a:p>
        </p:txBody>
      </p:sp>
      <p:sp>
        <p:nvSpPr>
          <p:cNvPr id="17" name="標題 2">
            <a:extLst>
              <a:ext uri="{FF2B5EF4-FFF2-40B4-BE49-F238E27FC236}">
                <a16:creationId xmlns:a16="http://schemas.microsoft.com/office/drawing/2014/main" id="{399BBF58-85EE-42B0-8260-29793425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340" y="2369980"/>
            <a:ext cx="2495609" cy="508463"/>
          </a:xfrm>
        </p:spPr>
        <p:txBody>
          <a:bodyPr/>
          <a:lstStyle/>
          <a:p>
            <a:pPr algn="ctr"/>
            <a:r>
              <a:rPr lang="zh-TW" altLang="en-US" sz="1400" dirty="0"/>
              <a:t>個人基本資料</a:t>
            </a:r>
            <a:br>
              <a:rPr lang="en-US" altLang="zh-TW" sz="1400" dirty="0"/>
            </a:br>
            <a:r>
              <a:rPr lang="zh-TW" altLang="en-US" sz="1400" dirty="0"/>
              <a:t>共計</a:t>
            </a:r>
            <a:r>
              <a:rPr lang="en-US" altLang="zh-TW" sz="1400" dirty="0"/>
              <a:t>438,557</a:t>
            </a:r>
            <a:r>
              <a:rPr lang="zh-TW" altLang="en-US" sz="1400" dirty="0"/>
              <a:t>筆資料</a:t>
            </a:r>
            <a:r>
              <a:rPr lang="en-US" altLang="zh-TW" sz="1400" dirty="0"/>
              <a:t>(1.7%</a:t>
            </a:r>
            <a:r>
              <a:rPr lang="zh-TW" altLang="en-US" sz="1400" dirty="0"/>
              <a:t>缺失值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E3AD79E-7FD6-47E1-A607-81E28522C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816" y="1274263"/>
            <a:ext cx="1095717" cy="109571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0DB6DEC-D994-4B7F-A104-AC89C1D9B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815" y="3263900"/>
            <a:ext cx="1095717" cy="1095717"/>
          </a:xfrm>
          <a:prstGeom prst="rect">
            <a:avLst/>
          </a:prstGeom>
        </p:spPr>
      </p:pic>
      <p:sp>
        <p:nvSpPr>
          <p:cNvPr id="22" name="標題 2">
            <a:extLst>
              <a:ext uri="{FF2B5EF4-FFF2-40B4-BE49-F238E27FC236}">
                <a16:creationId xmlns:a16="http://schemas.microsoft.com/office/drawing/2014/main" id="{2CFC4FAF-DFF4-4AAB-AE45-45B073359D95}"/>
              </a:ext>
            </a:extLst>
          </p:cNvPr>
          <p:cNvSpPr txBox="1">
            <a:spLocks/>
          </p:cNvSpPr>
          <p:nvPr/>
        </p:nvSpPr>
        <p:spPr>
          <a:xfrm>
            <a:off x="2560722" y="4359617"/>
            <a:ext cx="3242844" cy="50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pPr algn="ctr"/>
            <a:r>
              <a:rPr lang="zh-TW" altLang="en-US" sz="1400" dirty="0"/>
              <a:t>信用卡繳款情形</a:t>
            </a:r>
            <a:br>
              <a:rPr lang="en-US" altLang="zh-TW" sz="1400" dirty="0"/>
            </a:br>
            <a:r>
              <a:rPr lang="zh-TW" altLang="en-US" sz="1400" dirty="0"/>
              <a:t>共計</a:t>
            </a:r>
            <a:r>
              <a:rPr lang="en-US" altLang="zh-TW" sz="1400" dirty="0"/>
              <a:t>1,048,575</a:t>
            </a:r>
            <a:r>
              <a:rPr lang="zh-TW" altLang="en-US" sz="1400" dirty="0"/>
              <a:t>筆資料</a:t>
            </a:r>
            <a:r>
              <a:rPr lang="en-US" altLang="zh-TW" sz="1400" dirty="0"/>
              <a:t>(</a:t>
            </a:r>
            <a:r>
              <a:rPr lang="zh-TW" altLang="en-US" sz="1400" dirty="0"/>
              <a:t>無缺失值</a:t>
            </a:r>
            <a:r>
              <a:rPr lang="en-US" altLang="zh-TW" sz="1400" dirty="0"/>
              <a:t>)</a:t>
            </a:r>
          </a:p>
          <a:p>
            <a:pPr algn="ctr"/>
            <a:r>
              <a:rPr lang="zh-TW" altLang="en-US" sz="1400" dirty="0"/>
              <a:t>小白</a:t>
            </a:r>
            <a:r>
              <a:rPr lang="en-US" altLang="zh-TW" sz="1400" dirty="0"/>
              <a:t>/</a:t>
            </a:r>
            <a:r>
              <a:rPr lang="zh-TW" altLang="en-US" sz="1400" dirty="0"/>
              <a:t>準時繳款</a:t>
            </a:r>
            <a:r>
              <a:rPr lang="en-US" altLang="zh-TW" sz="1400" dirty="0"/>
              <a:t>/</a:t>
            </a:r>
            <a:r>
              <a:rPr lang="zh-TW" altLang="en-US" sz="1400" dirty="0"/>
              <a:t>遲繳</a:t>
            </a:r>
            <a:r>
              <a:rPr lang="en-US" altLang="zh-TW" sz="1400" dirty="0"/>
              <a:t>30</a:t>
            </a:r>
            <a:r>
              <a:rPr lang="zh-TW" altLang="en-US" sz="1400" dirty="0"/>
              <a:t>天內占總資料</a:t>
            </a:r>
            <a:r>
              <a:rPr lang="en-US" altLang="zh-TW" sz="1400" dirty="0"/>
              <a:t>99%</a:t>
            </a:r>
            <a:endParaRPr lang="zh-TW" altLang="en-US" sz="1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0AA0C78-97A0-4378-AC36-0952ECA3B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378" y="3263900"/>
            <a:ext cx="2702830" cy="1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;p33">
            <a:extLst>
              <a:ext uri="{FF2B5EF4-FFF2-40B4-BE49-F238E27FC236}">
                <a16:creationId xmlns:a16="http://schemas.microsoft.com/office/drawing/2014/main" id="{FB2319A6-9796-41C3-B7C5-EA833E5D8009}"/>
              </a:ext>
            </a:extLst>
          </p:cNvPr>
          <p:cNvSpPr txBox="1">
            <a:spLocks/>
          </p:cNvSpPr>
          <p:nvPr/>
        </p:nvSpPr>
        <p:spPr>
          <a:xfrm rot="21598990">
            <a:off x="787408" y="687588"/>
            <a:ext cx="8513127" cy="104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en" altLang="zh-TW" sz="2800" b="1" dirty="0">
                <a:solidFill>
                  <a:srgbClr val="7EAC7C"/>
                </a:solidFill>
              </a:rPr>
              <a:t>04</a:t>
            </a:r>
            <a:r>
              <a:rPr lang="zh-TW" altLang="en-US" sz="2800" b="1" dirty="0">
                <a:solidFill>
                  <a:srgbClr val="5D83AB"/>
                </a:solidFill>
              </a:rPr>
              <a:t> </a:t>
            </a:r>
            <a:r>
              <a:rPr lang="zh-TW" altLang="en-US" sz="3200" dirty="0"/>
              <a:t>預計面臨的困難</a:t>
            </a:r>
            <a:r>
              <a:rPr lang="en-US" altLang="zh-TW" sz="3200" dirty="0"/>
              <a:t>&amp;</a:t>
            </a:r>
            <a:r>
              <a:rPr lang="zh-TW" altLang="en-US" sz="3200" dirty="0"/>
              <a:t>可能的解決方法</a:t>
            </a:r>
            <a:endParaRPr lang="en" sz="2800" dirty="0">
              <a:solidFill>
                <a:srgbClr val="313451"/>
              </a:solidFill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0BADEC5A-79EB-4023-9F7B-ECC991AD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5" y="2164650"/>
            <a:ext cx="3754002" cy="814200"/>
          </a:xfrm>
        </p:spPr>
        <p:txBody>
          <a:bodyPr/>
          <a:lstStyle/>
          <a:p>
            <a:r>
              <a:rPr lang="en-US" altLang="zh-TW" sz="1200" dirty="0"/>
              <a:t>1.</a:t>
            </a:r>
            <a:r>
              <a:rPr lang="zh-TW" altLang="en-US" sz="1200" dirty="0"/>
              <a:t> 不知道該如何為客戶繳款情形做評級</a:t>
            </a:r>
            <a:br>
              <a:rPr lang="en-US" altLang="zh-TW" sz="1200" dirty="0"/>
            </a:br>
            <a:r>
              <a:rPr lang="en-US" altLang="zh-TW" sz="1200" dirty="0"/>
              <a:t>(</a:t>
            </a:r>
            <a:r>
              <a:rPr lang="zh-TW" altLang="en-US" sz="1200" dirty="0"/>
              <a:t>只要有遲繳就列入壞帳</a:t>
            </a:r>
            <a:r>
              <a:rPr lang="en-US" altLang="zh-TW" sz="1200" dirty="0"/>
              <a:t>?)</a:t>
            </a:r>
            <a:br>
              <a:rPr lang="en-US" altLang="zh-TW" sz="1200" dirty="0"/>
            </a:br>
            <a:r>
              <a:rPr lang="en-US" altLang="zh-TW" sz="1200" dirty="0"/>
              <a:t>2. </a:t>
            </a:r>
            <a:r>
              <a:rPr lang="zh-TW" altLang="en-US" sz="1200" dirty="0"/>
              <a:t>前面大量還款筆數正常，後期有少數遲繳</a:t>
            </a:r>
            <a:br>
              <a:rPr lang="en-US" altLang="zh-TW" sz="1200" dirty="0"/>
            </a:br>
            <a:r>
              <a:rPr lang="en-US" altLang="zh-TW" sz="1200" dirty="0"/>
              <a:t>3. </a:t>
            </a:r>
            <a:r>
              <a:rPr lang="zh-TW" altLang="en-US" sz="1200" dirty="0"/>
              <a:t>有資料數據，但全是無借貸紀錄</a:t>
            </a:r>
            <a:br>
              <a:rPr lang="en-US" altLang="zh-TW" sz="1200" dirty="0"/>
            </a:br>
            <a:r>
              <a:rPr lang="en-US" altLang="zh-TW" sz="1200" dirty="0"/>
              <a:t>4. </a:t>
            </a:r>
            <a:r>
              <a:rPr lang="zh-TW" altLang="en-US" sz="1200" dirty="0"/>
              <a:t>繳款正常，但低於</a:t>
            </a:r>
            <a:r>
              <a:rPr lang="en-US" altLang="zh-TW" sz="1200" dirty="0"/>
              <a:t>6</a:t>
            </a:r>
            <a:r>
              <a:rPr lang="zh-TW" altLang="en-US" sz="1200" dirty="0"/>
              <a:t>筆是否該評定好帳</a:t>
            </a:r>
            <a:r>
              <a:rPr lang="en-US" altLang="zh-TW" sz="1200" dirty="0"/>
              <a:t>?</a:t>
            </a:r>
            <a:r>
              <a:rPr lang="zh-TW" altLang="en-US" sz="1200" dirty="0"/>
              <a:t> </a:t>
            </a:r>
            <a:br>
              <a:rPr lang="en-US" altLang="zh-TW" sz="1200" dirty="0"/>
            </a:br>
            <a:r>
              <a:rPr lang="en-US" altLang="zh-TW" sz="1200" dirty="0"/>
              <a:t>5.</a:t>
            </a:r>
            <a:r>
              <a:rPr lang="zh-TW" altLang="en-US" sz="1200" dirty="0"/>
              <a:t>是否將客戶繳款情形列為</a:t>
            </a:r>
            <a:r>
              <a:rPr lang="en-US" altLang="zh-TW" sz="1200" dirty="0"/>
              <a:t>label?</a:t>
            </a:r>
            <a:br>
              <a:rPr lang="en-US" altLang="zh-TW" sz="1200" dirty="0"/>
            </a:br>
            <a:endParaRPr lang="zh-TW" altLang="en-US" sz="1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72EAC3F-A039-476C-BC0E-85C169AF7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4" y="3489400"/>
            <a:ext cx="2714702" cy="16541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E9E3366-D0EC-47A0-ABC2-21E9A8D5F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280" y="2369626"/>
            <a:ext cx="3754002" cy="27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FCB40FB-964B-0AD7-7E55-4CC1998753AF}"/>
              </a:ext>
            </a:extLst>
          </p:cNvPr>
          <p:cNvSpPr txBox="1">
            <a:spLocks/>
          </p:cNvSpPr>
          <p:nvPr/>
        </p:nvSpPr>
        <p:spPr>
          <a:xfrm>
            <a:off x="2906594" y="1946462"/>
            <a:ext cx="3496659" cy="1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8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veat Brush"/>
              <a:buNone/>
              <a:defRPr sz="4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r>
              <a:rPr lang="zh-TW" altLang="en-US" sz="8800"/>
              <a:t>THANKS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9EF727-EFE0-4B7D-4CD3-46703308D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550CC8-D15A-DC6C-A022-10CF8F0B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61632"/>
      </p:ext>
    </p:extLst>
  </p:cSld>
  <p:clrMapOvr>
    <a:masterClrMapping/>
  </p:clrMapOvr>
</p:sld>
</file>

<file path=ppt/theme/theme1.xml><?xml version="1.0" encoding="utf-8"?>
<a:theme xmlns:a="http://schemas.openxmlformats.org/drawingml/2006/main" name="Painter Portfolio by Slidesgo">
  <a:themeElements>
    <a:clrScheme name="Simple Light">
      <a:dk1>
        <a:srgbClr val="313451"/>
      </a:dk1>
      <a:lt1>
        <a:srgbClr val="5D83AB"/>
      </a:lt1>
      <a:dk2>
        <a:srgbClr val="84AED2"/>
      </a:dk2>
      <a:lt2>
        <a:srgbClr val="71B9BA"/>
      </a:lt2>
      <a:accent1>
        <a:srgbClr val="7EAC7C"/>
      </a:accent1>
      <a:accent2>
        <a:srgbClr val="F0960E"/>
      </a:accent2>
      <a:accent3>
        <a:srgbClr val="F17086"/>
      </a:accent3>
      <a:accent4>
        <a:srgbClr val="E599DA"/>
      </a:accent4>
      <a:accent5>
        <a:srgbClr val="9468BF"/>
      </a:accent5>
      <a:accent6>
        <a:srgbClr val="CBB0E5"/>
      </a:accent6>
      <a:hlink>
        <a:srgbClr val="3134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248</Words>
  <Application>Microsoft Office PowerPoint</Application>
  <PresentationFormat>如螢幕大小 (16:9)</PresentationFormat>
  <Paragraphs>21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20" baseType="lpstr">
      <vt:lpstr>Open Sans</vt:lpstr>
      <vt:lpstr>Catamaran Medium</vt:lpstr>
      <vt:lpstr>Caveat Brush</vt:lpstr>
      <vt:lpstr>Sacramento</vt:lpstr>
      <vt:lpstr>Arial</vt:lpstr>
      <vt:lpstr>Didact Gothic</vt:lpstr>
      <vt:lpstr>Proxima Nova</vt:lpstr>
      <vt:lpstr>Microsoft JhengHei</vt:lpstr>
      <vt:lpstr>Delius Swash Caps</vt:lpstr>
      <vt:lpstr>Microsoft JhengHei</vt:lpstr>
      <vt:lpstr>Montserrat</vt:lpstr>
      <vt:lpstr>Painter Portfolio by Slidesgo</vt:lpstr>
      <vt:lpstr>Slidesgo Final Pages</vt:lpstr>
      <vt:lpstr>信用評分系統</vt:lpstr>
      <vt:lpstr>01</vt:lpstr>
      <vt:lpstr>為何要培養信用?   銀行是最好的融資管道 有好的信用才有更低的利率， 代表有更多便宜的資金可以運用  影響信用的因素?   繳款能力:  財力證明、負債情況 繳款行為:  是否準時還款  信用該如何評級? </vt:lpstr>
      <vt:lpstr>藉由個人基本資料和信用卡使用情形來評級信用分數，輔助銀行判斷是否與該客戶往來。 </vt:lpstr>
      <vt:lpstr>個人基本資料 共計438,557筆資料(1.7%缺失值)</vt:lpstr>
      <vt:lpstr>1. 不知道該如何為客戶繳款情形做評級 (只要有遲繳就列入壞帳?) 2. 前面大量還款筆數正常，後期有少數遲繳 3. 有資料數據，但全是無借貸紀錄 4. 繳款正常，但低於6筆是否該評定好帳?  5.是否將客戶繳款情形列為label?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Painter Portfolio</dc:title>
  <cp:lastModifiedBy>User</cp:lastModifiedBy>
  <cp:revision>895</cp:revision>
  <dcterms:modified xsi:type="dcterms:W3CDTF">2023-07-10T00:55:38Z</dcterms:modified>
</cp:coreProperties>
</file>