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F0445-B940-D477-F522-9A403F2BC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BA193-5606-AA2E-346A-D26568066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19FA2-55CB-07B6-AD75-DBBFDF40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65C1-7F3E-644A-B2F9-78421E460140}" type="datetimeFigureOut">
              <a:rPr kumimoji="1" lang="ko-KR" altLang="en-US" smtClean="0"/>
              <a:t>2023. 12. 28.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2706D-0854-ABE1-D493-2A982039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376ED-0632-13F3-DC0D-85DB3676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74C-1DEB-8340-92BF-8A5BBB8181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181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CBD6A-C515-FEE4-EA45-5EDEC972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38118A-245B-B18C-45DC-4569E873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05F55-028C-D47F-AC90-0B98D7E1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65C1-7F3E-644A-B2F9-78421E460140}" type="datetimeFigureOut">
              <a:rPr kumimoji="1" lang="ko-KR" altLang="en-US" smtClean="0"/>
              <a:t>2023. 12. 28.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5536E-7B8A-378A-5E4A-31D9481C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57831-8EB8-DA7E-F88A-149A086D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74C-1DEB-8340-92BF-8A5BBB8181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517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2C523D-B5D9-BD5A-9BD4-5F6624124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B5282-CC28-09B7-2159-321369305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D7BD3-FF44-C079-E750-3B57A86C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65C1-7F3E-644A-B2F9-78421E460140}" type="datetimeFigureOut">
              <a:rPr kumimoji="1" lang="ko-KR" altLang="en-US" smtClean="0"/>
              <a:t>2023. 12. 28.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2C4CB-7A2D-3726-0D78-DB1421FA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7F585-80AB-6321-DACF-965E4796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74C-1DEB-8340-92BF-8A5BBB8181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27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CC6F7-122F-3E2B-6D7A-709BFB25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06D67-54F7-7760-044E-5BC29105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BD05B-F240-19D2-7E78-41A68B56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65C1-7F3E-644A-B2F9-78421E460140}" type="datetimeFigureOut">
              <a:rPr kumimoji="1" lang="ko-KR" altLang="en-US" smtClean="0"/>
              <a:t>2023. 12. 28.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81626-56B8-A5F9-2A79-E0CDAD5D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E51B3-8482-8079-135B-CC2515C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74C-1DEB-8340-92BF-8A5BBB8181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000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B79C9-7551-D85B-3B86-A657C57A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068E1-EE55-6657-3687-FE7B92C98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8ED78-3938-A5F5-E936-9C041DCA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65C1-7F3E-644A-B2F9-78421E460140}" type="datetimeFigureOut">
              <a:rPr kumimoji="1" lang="ko-KR" altLang="en-US" smtClean="0"/>
              <a:t>2023. 12. 28.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52F56C-EDB8-B169-79BB-D56A6E74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2E87B-162F-AD32-6021-678C7B87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74C-1DEB-8340-92BF-8A5BBB8181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97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AD22-952D-F607-58E1-85826346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31E4F-8F08-5E16-B497-3BEC0ECCD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094D1C-17E0-0B8A-4F5B-F8A4DF494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73164A-E739-20B9-A524-DDD10EEC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65C1-7F3E-644A-B2F9-78421E460140}" type="datetimeFigureOut">
              <a:rPr kumimoji="1" lang="ko-KR" altLang="en-US" smtClean="0"/>
              <a:t>2023. 12. 28.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890B77-37B9-D78B-CF12-E90BDF29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8A905-C025-E176-A2F9-DC13C6E4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74C-1DEB-8340-92BF-8A5BBB8181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904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ADD9A-1DDD-E3DB-F05C-9E63552C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AAC68C-362B-4ECE-F86A-1650EA01C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5DE54-027C-01EF-D34D-29BEEF676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5818E6-45C9-949F-899A-EB40075ED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9C91D1-67AE-85CA-D58D-C564DB275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A543B4-A86E-D452-44FC-B66DD2F1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65C1-7F3E-644A-B2F9-78421E460140}" type="datetimeFigureOut">
              <a:rPr kumimoji="1" lang="ko-KR" altLang="en-US" smtClean="0"/>
              <a:t>2023. 12. 28.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250FE0-5AD6-994B-06EF-67446EF0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0BD19A-84E8-2C54-128A-8EA1843B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74C-1DEB-8340-92BF-8A5BBB8181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375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8522E-5D1E-F3BD-D135-2CC33C66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AB7A8A-8D84-17A7-93E4-7DD70795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65C1-7F3E-644A-B2F9-78421E460140}" type="datetimeFigureOut">
              <a:rPr kumimoji="1" lang="ko-KR" altLang="en-US" smtClean="0"/>
              <a:t>2023. 12. 28.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0E165B-A5E1-5744-FB95-58A2014B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2E7408-8CDB-C132-68A5-E12B1891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74C-1DEB-8340-92BF-8A5BBB8181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799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085860-CC33-55C4-CCD7-900400A1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65C1-7F3E-644A-B2F9-78421E460140}" type="datetimeFigureOut">
              <a:rPr kumimoji="1" lang="ko-KR" altLang="en-US" smtClean="0"/>
              <a:t>2023. 12. 28.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E74E48-85EA-56BD-7696-CA5812B9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FAF526-92EA-A0B6-B0D9-F1AC6A18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74C-1DEB-8340-92BF-8A5BBB8181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798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62592-3C84-5B0B-D8F8-CD03895B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6A5B5-EF90-661B-1F07-8EE84992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2EA066-4EF3-3A82-D6A3-1EFB1E08C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BD67F-72BF-EFDA-C46A-04AD4B1D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65C1-7F3E-644A-B2F9-78421E460140}" type="datetimeFigureOut">
              <a:rPr kumimoji="1" lang="ko-KR" altLang="en-US" smtClean="0"/>
              <a:t>2023. 12. 28.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FB088-B251-2F88-5F71-1AECB9F0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522582-B62E-381D-DEF7-1E1505D6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74C-1DEB-8340-92BF-8A5BBB8181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6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9B53C-39B9-2400-9ACC-F58055B5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F8F83B-AFC4-A978-6310-DAF49057E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547FE9-C11E-3E9F-DFF4-45AFB3B92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FF19FA-684F-2D96-7F7D-FAFD17D0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65C1-7F3E-644A-B2F9-78421E460140}" type="datetimeFigureOut">
              <a:rPr kumimoji="1" lang="ko-KR" altLang="en-US" smtClean="0"/>
              <a:t>2023. 12. 28.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2109A-CF9F-C6AF-59B6-5FB3EBD8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958DF-5021-D0D5-4D6A-FE962BBD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0274C-1DEB-8340-92BF-8A5BBB8181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3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014CAB-0754-4FC6-6BE1-DD235B26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A8EAF-D759-B2A4-5C7A-3F2C39D6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0E487-2C5F-C1E6-370B-67E48906D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065C1-7F3E-644A-B2F9-78421E460140}" type="datetimeFigureOut">
              <a:rPr kumimoji="1" lang="ko-KR" altLang="en-US" smtClean="0"/>
              <a:t>2023. 12. 28.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84970-D801-C773-5E46-6D18BD293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693FF-DAFC-4FF4-E5F9-FC4AE1794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0274C-1DEB-8340-92BF-8A5BBB8181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973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EE646-5346-2BBE-3667-24BF4D4CE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BTS</a:t>
            </a:r>
            <a:br>
              <a:rPr kumimoji="1" lang="en-US" altLang="ko-KR" dirty="0"/>
            </a:b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3AE60B-2B2F-7DCA-76A6-7E3660677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325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BTS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BTS </dc:title>
  <dc:creator>정주환</dc:creator>
  <cp:lastModifiedBy>정주환</cp:lastModifiedBy>
  <cp:revision>1</cp:revision>
  <dcterms:created xsi:type="dcterms:W3CDTF">2023-12-28T08:40:14Z</dcterms:created>
  <dcterms:modified xsi:type="dcterms:W3CDTF">2023-12-28T08:40:48Z</dcterms:modified>
</cp:coreProperties>
</file>