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65" r:id="rId3"/>
    <p:sldId id="296" r:id="rId4"/>
    <p:sldId id="333" r:id="rId5"/>
    <p:sldId id="399" r:id="rId6"/>
    <p:sldId id="400" r:id="rId7"/>
    <p:sldId id="401" r:id="rId8"/>
    <p:sldId id="402" r:id="rId9"/>
    <p:sldId id="403" r:id="rId10"/>
    <p:sldId id="383" r:id="rId11"/>
    <p:sldId id="329" r:id="rId12"/>
    <p:sldId id="390" r:id="rId13"/>
    <p:sldId id="384" r:id="rId14"/>
    <p:sldId id="271" r:id="rId15"/>
    <p:sldId id="385" r:id="rId16"/>
    <p:sldId id="272" r:id="rId17"/>
    <p:sldId id="398" r:id="rId18"/>
    <p:sldId id="274" r:id="rId19"/>
    <p:sldId id="395" r:id="rId20"/>
    <p:sldId id="386" r:id="rId21"/>
    <p:sldId id="387" r:id="rId22"/>
    <p:sldId id="391" r:id="rId23"/>
    <p:sldId id="275" r:id="rId24"/>
    <p:sldId id="393" r:id="rId25"/>
    <p:sldId id="392" r:id="rId26"/>
    <p:sldId id="389" r:id="rId27"/>
    <p:sldId id="388" r:id="rId28"/>
    <p:sldId id="396" r:id="rId29"/>
    <p:sldId id="394" r:id="rId30"/>
    <p:sldId id="277" r:id="rId31"/>
    <p:sldId id="278" r:id="rId3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87050" autoAdjust="0"/>
  </p:normalViewPr>
  <p:slideViewPr>
    <p:cSldViewPr snapToGrid="0">
      <p:cViewPr varScale="1">
        <p:scale>
          <a:sx n="65" d="100"/>
          <a:sy n="65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4C7C5-4C69-4311-8DD7-CE6D6F4BEEDB}" type="datetimeFigureOut">
              <a:rPr lang="id-ID" smtClean="0"/>
              <a:t>10/11/2016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174D2-EC76-4537-8A6F-9670822DDD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9625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32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3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2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86806" y="0"/>
            <a:ext cx="2079713" cy="68580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42004" y="856021"/>
            <a:ext cx="4136923" cy="2934315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837471" y="3907708"/>
            <a:ext cx="3746090" cy="2109634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84307" y="1548582"/>
            <a:ext cx="2160000" cy="216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lnTo>
                  <a:pt x="2880000" y="1440000"/>
                </a:lnTo>
                <a:lnTo>
                  <a:pt x="1440000" y="2880000"/>
                </a:lnTo>
                <a:lnTo>
                  <a:pt x="0" y="144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962330" y="2885036"/>
            <a:ext cx="1620000" cy="162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90"/>
            </a:lvl1pPr>
          </a:lstStyle>
          <a:p>
            <a:endParaRPr lang="id-ID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835377" y="2368845"/>
            <a:ext cx="1620000" cy="162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90"/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4708422" y="2885037"/>
            <a:ext cx="1620000" cy="162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90"/>
            </a:lvl1pPr>
          </a:lstStyle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581467" y="2885036"/>
            <a:ext cx="1620000" cy="162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lnTo>
                  <a:pt x="2160000" y="1080000"/>
                </a:lnTo>
                <a:lnTo>
                  <a:pt x="1080000" y="2160000"/>
                </a:lnTo>
                <a:lnTo>
                  <a:pt x="0" y="108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90"/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30090" y="2323299"/>
            <a:ext cx="1890000" cy="189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lnTo>
                  <a:pt x="2880000" y="1440000"/>
                </a:lnTo>
                <a:lnTo>
                  <a:pt x="1440000" y="2880000"/>
                </a:lnTo>
                <a:lnTo>
                  <a:pt x="0" y="144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675"/>
            </a:lvl1pPr>
          </a:lstStyle>
          <a:p>
            <a:endParaRPr lang="id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620090" y="2323299"/>
            <a:ext cx="1890000" cy="189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lnTo>
                  <a:pt x="2880000" y="1440000"/>
                </a:lnTo>
                <a:lnTo>
                  <a:pt x="1440000" y="2880000"/>
                </a:lnTo>
                <a:lnTo>
                  <a:pt x="0" y="144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510090" y="2323299"/>
            <a:ext cx="1890000" cy="189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lnTo>
                  <a:pt x="2880000" y="1440000"/>
                </a:lnTo>
                <a:lnTo>
                  <a:pt x="1440000" y="2880000"/>
                </a:lnTo>
                <a:lnTo>
                  <a:pt x="0" y="144000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675"/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Boss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865783" y="1935652"/>
            <a:ext cx="1378928" cy="13788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Our CLient S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33254" y="2449779"/>
            <a:ext cx="1109700" cy="11088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630606" y="2449780"/>
            <a:ext cx="1109700" cy="11088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027957" y="2201508"/>
            <a:ext cx="1109700" cy="11088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425308" y="2449779"/>
            <a:ext cx="1109700" cy="11088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822659" y="2449779"/>
            <a:ext cx="1109700" cy="1108800"/>
          </a:xfrm>
          <a:custGeom>
            <a:avLst/>
            <a:gdLst>
              <a:gd name="connsiteX0" fmla="*/ 919286 w 1838571"/>
              <a:gd name="connsiteY0" fmla="*/ 0 h 1838571"/>
              <a:gd name="connsiteX1" fmla="*/ 1838571 w 1838571"/>
              <a:gd name="connsiteY1" fmla="*/ 919286 h 1838571"/>
              <a:gd name="connsiteX2" fmla="*/ 919286 w 1838571"/>
              <a:gd name="connsiteY2" fmla="*/ 1838571 h 1838571"/>
              <a:gd name="connsiteX3" fmla="*/ 0 w 1838571"/>
              <a:gd name="connsiteY3" fmla="*/ 919286 h 183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571" h="1838571">
                <a:moveTo>
                  <a:pt x="919286" y="0"/>
                </a:moveTo>
                <a:lnTo>
                  <a:pt x="1838571" y="919286"/>
                </a:lnTo>
                <a:lnTo>
                  <a:pt x="919286" y="1838571"/>
                </a:lnTo>
                <a:lnTo>
                  <a:pt x="0" y="919286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750"/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0" y="5930154"/>
            <a:ext cx="9144000" cy="927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975251" y="0"/>
            <a:ext cx="3168749" cy="2529840"/>
          </a:xfrm>
          <a:custGeom>
            <a:avLst/>
            <a:gdLst>
              <a:gd name="connsiteX0" fmla="*/ 313365 w 4224998"/>
              <a:gd name="connsiteY0" fmla="*/ 0 h 2529840"/>
              <a:gd name="connsiteX1" fmla="*/ 4224998 w 4224998"/>
              <a:gd name="connsiteY1" fmla="*/ 0 h 2529840"/>
              <a:gd name="connsiteX2" fmla="*/ 4224998 w 4224998"/>
              <a:gd name="connsiteY2" fmla="*/ 713272 h 2529840"/>
              <a:gd name="connsiteX3" fmla="*/ 2328203 w 4224998"/>
              <a:gd name="connsiteY3" fmla="*/ 2529840 h 2529840"/>
              <a:gd name="connsiteX4" fmla="*/ 0 w 4224998"/>
              <a:gd name="connsiteY4" fmla="*/ 300111 h 252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4998" h="2529840">
                <a:moveTo>
                  <a:pt x="313365" y="0"/>
                </a:moveTo>
                <a:lnTo>
                  <a:pt x="4224998" y="0"/>
                </a:lnTo>
                <a:lnTo>
                  <a:pt x="4224998" y="713272"/>
                </a:lnTo>
                <a:lnTo>
                  <a:pt x="2328203" y="2529840"/>
                </a:lnTo>
                <a:lnTo>
                  <a:pt x="0" y="300111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14800" y="436099"/>
            <a:ext cx="3492305" cy="4459459"/>
          </a:xfrm>
          <a:custGeom>
            <a:avLst/>
            <a:gdLst>
              <a:gd name="connsiteX0" fmla="*/ 2328203 w 4656406"/>
              <a:gd name="connsiteY0" fmla="*/ 0 h 4459459"/>
              <a:gd name="connsiteX1" fmla="*/ 4656406 w 4656406"/>
              <a:gd name="connsiteY1" fmla="*/ 2229730 h 4459459"/>
              <a:gd name="connsiteX2" fmla="*/ 2328203 w 4656406"/>
              <a:gd name="connsiteY2" fmla="*/ 4459459 h 4459459"/>
              <a:gd name="connsiteX3" fmla="*/ 0 w 4656406"/>
              <a:gd name="connsiteY3" fmla="*/ 2229730 h 445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06" h="4459459">
                <a:moveTo>
                  <a:pt x="2328203" y="0"/>
                </a:moveTo>
                <a:lnTo>
                  <a:pt x="4656406" y="2229730"/>
                </a:lnTo>
                <a:lnTo>
                  <a:pt x="2328203" y="4459459"/>
                </a:lnTo>
                <a:lnTo>
                  <a:pt x="0" y="222973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305278" y="3584916"/>
            <a:ext cx="3492305" cy="3273084"/>
          </a:xfrm>
          <a:custGeom>
            <a:avLst/>
            <a:gdLst>
              <a:gd name="connsiteX0" fmla="*/ 2328203 w 4656406"/>
              <a:gd name="connsiteY0" fmla="*/ 0 h 3273084"/>
              <a:gd name="connsiteX1" fmla="*/ 4656406 w 4656406"/>
              <a:gd name="connsiteY1" fmla="*/ 2229730 h 3273084"/>
              <a:gd name="connsiteX2" fmla="*/ 3566973 w 4656406"/>
              <a:gd name="connsiteY2" fmla="*/ 3273084 h 3273084"/>
              <a:gd name="connsiteX3" fmla="*/ 1089433 w 4656406"/>
              <a:gd name="connsiteY3" fmla="*/ 3273084 h 3273084"/>
              <a:gd name="connsiteX4" fmla="*/ 0 w 4656406"/>
              <a:gd name="connsiteY4" fmla="*/ 2229730 h 3273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406" h="3273084">
                <a:moveTo>
                  <a:pt x="2328203" y="0"/>
                </a:moveTo>
                <a:lnTo>
                  <a:pt x="4656406" y="2229730"/>
                </a:lnTo>
                <a:lnTo>
                  <a:pt x="3566973" y="3273084"/>
                </a:lnTo>
                <a:lnTo>
                  <a:pt x="1089433" y="3273084"/>
                </a:lnTo>
                <a:lnTo>
                  <a:pt x="0" y="222973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7165729" y="1219199"/>
            <a:ext cx="1978271" cy="4459459"/>
          </a:xfrm>
          <a:custGeom>
            <a:avLst/>
            <a:gdLst>
              <a:gd name="connsiteX0" fmla="*/ 2328203 w 2637694"/>
              <a:gd name="connsiteY0" fmla="*/ 0 h 4459459"/>
              <a:gd name="connsiteX1" fmla="*/ 2637694 w 2637694"/>
              <a:gd name="connsiteY1" fmla="*/ 296401 h 4459459"/>
              <a:gd name="connsiteX2" fmla="*/ 2637694 w 2637694"/>
              <a:gd name="connsiteY2" fmla="*/ 4163059 h 4459459"/>
              <a:gd name="connsiteX3" fmla="*/ 2328203 w 2637694"/>
              <a:gd name="connsiteY3" fmla="*/ 4459459 h 4459459"/>
              <a:gd name="connsiteX4" fmla="*/ 0 w 2637694"/>
              <a:gd name="connsiteY4" fmla="*/ 2229730 h 445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7694" h="4459459">
                <a:moveTo>
                  <a:pt x="2328203" y="0"/>
                </a:moveTo>
                <a:lnTo>
                  <a:pt x="2637694" y="296401"/>
                </a:lnTo>
                <a:lnTo>
                  <a:pt x="2637694" y="4163059"/>
                </a:lnTo>
                <a:lnTo>
                  <a:pt x="2328203" y="4459459"/>
                </a:lnTo>
                <a:lnTo>
                  <a:pt x="0" y="2229730"/>
                </a:lnTo>
                <a:close/>
              </a:path>
            </a:pathLst>
          </a:cu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73800" y="0"/>
            <a:ext cx="4573800" cy="34272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3430800"/>
            <a:ext cx="4573800" cy="342720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4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441372" y="1"/>
            <a:ext cx="4702628" cy="3410857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ttom Half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3288890"/>
            <a:ext cx="9144000" cy="356911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214352" y="1253614"/>
            <a:ext cx="4605617" cy="4005009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073856" y="3322311"/>
            <a:ext cx="2943884" cy="2177737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073857" y="1"/>
            <a:ext cx="1990028" cy="3138985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066972"/>
            <a:ext cx="9144000" cy="791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Rectangle 3"/>
          <p:cNvSpPr/>
          <p:nvPr userDrawn="1"/>
        </p:nvSpPr>
        <p:spPr>
          <a:xfrm>
            <a:off x="1" y="0"/>
            <a:ext cx="459889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12552" y="434975"/>
            <a:ext cx="8318897" cy="598805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iqu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Rectangle 3"/>
          <p:cNvSpPr/>
          <p:nvPr userDrawn="1"/>
        </p:nvSpPr>
        <p:spPr>
          <a:xfrm>
            <a:off x="300499" y="324465"/>
            <a:ext cx="8543003" cy="6209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200400" y="566058"/>
            <a:ext cx="5943600" cy="6291943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8100000" algn="tr" rotWithShape="0">
              <a:schemeClr val="bg2">
                <a:alpha val="69000"/>
              </a:scheme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2730" y="6360463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00" spc="300" baseline="0" dirty="0" smtClean="0">
                <a:latin typeface="+mj-lt"/>
              </a:rPr>
              <a:t>WOLF</a:t>
            </a:r>
            <a:endParaRPr lang="id-ID" sz="900" spc="300" baseline="0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437780" y="6375853"/>
            <a:ext cx="157767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25" spc="300" baseline="0" dirty="0" smtClean="0">
                <a:latin typeface="+mn-lt"/>
              </a:rPr>
              <a:t>www.website.com</a:t>
            </a:r>
            <a:endParaRPr lang="id-ID" sz="825" spc="300" baseline="0" dirty="0">
              <a:latin typeface="+mn-lt"/>
            </a:endParaRPr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8536654" y="6445530"/>
            <a:ext cx="323843" cy="19193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25" b="0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t>‹#›</a:t>
            </a:fld>
            <a:endParaRPr lang="en-US" sz="825" b="0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84" r:id="rId27"/>
    <p:sldLayoutId id="2147483685" r:id="rId28"/>
    <p:sldLayoutId id="2147483692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xure.com/sampleProjects.aspx" TargetMode="External"/><Relationship Id="rId2" Type="http://schemas.openxmlformats.org/officeDocument/2006/relationships/hyperlink" Target="http://www.axure.com/support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www.axure.com.cn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zhinan.sogou.com/guide/detail/?id=1610019884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35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id-ID" sz="1350"/>
          </a:p>
        </p:txBody>
      </p:sp>
      <p:sp>
        <p:nvSpPr>
          <p:cNvPr id="5" name="Freeform 4"/>
          <p:cNvSpPr/>
          <p:nvPr/>
        </p:nvSpPr>
        <p:spPr>
          <a:xfrm>
            <a:off x="3521177" y="-465001"/>
            <a:ext cx="2101646" cy="2078819"/>
          </a:xfrm>
          <a:custGeom>
            <a:avLst/>
            <a:gdLst>
              <a:gd name="connsiteX0" fmla="*/ 0 w 3033484"/>
              <a:gd name="connsiteY0" fmla="*/ 0 h 5283199"/>
              <a:gd name="connsiteX1" fmla="*/ 3033484 w 3033484"/>
              <a:gd name="connsiteY1" fmla="*/ 0 h 5283199"/>
              <a:gd name="connsiteX2" fmla="*/ 3033484 w 3033484"/>
              <a:gd name="connsiteY2" fmla="*/ 4265980 h 5283199"/>
              <a:gd name="connsiteX3" fmla="*/ 1516742 w 3033484"/>
              <a:gd name="connsiteY3" fmla="*/ 5283199 h 5283199"/>
              <a:gd name="connsiteX4" fmla="*/ 0 w 3033484"/>
              <a:gd name="connsiteY4" fmla="*/ 4265980 h 5283199"/>
              <a:gd name="connsiteX5" fmla="*/ 0 w 3033484"/>
              <a:gd name="connsiteY5" fmla="*/ 0 h 528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3484" h="5283199">
                <a:moveTo>
                  <a:pt x="0" y="0"/>
                </a:moveTo>
                <a:lnTo>
                  <a:pt x="3033484" y="0"/>
                </a:lnTo>
                <a:lnTo>
                  <a:pt x="3033484" y="4265980"/>
                </a:lnTo>
                <a:lnTo>
                  <a:pt x="1516742" y="5283199"/>
                </a:lnTo>
                <a:lnTo>
                  <a:pt x="0" y="426598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1925077" y="1071814"/>
            <a:ext cx="1481801" cy="685800"/>
          </a:xfrm>
          <a:prstGeom prst="line">
            <a:avLst/>
          </a:prstGeom>
          <a:ln w="25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286000" y="1248796"/>
            <a:ext cx="4457700" cy="2057399"/>
          </a:xfrm>
          <a:prstGeom prst="line">
            <a:avLst/>
          </a:prstGeom>
          <a:ln w="25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19924" y="1959224"/>
            <a:ext cx="5457825" cy="83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d-ID" sz="4000" b="1" kern="800" dirty="0">
                <a:solidFill>
                  <a:schemeClr val="bg1"/>
                </a:solidFill>
                <a:uFillTx/>
                <a:latin typeface="+mj-lt"/>
              </a:rPr>
              <a:t>UML</a:t>
            </a:r>
            <a:r>
              <a:rPr lang="zh-CN" altLang="en-US" sz="4000" b="1" kern="800" dirty="0">
                <a:solidFill>
                  <a:schemeClr val="bg1"/>
                </a:solidFill>
                <a:uFillTx/>
                <a:latin typeface="+mj-lt"/>
              </a:rPr>
              <a:t>基础Ⅱ：界面原型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155742" y="295193"/>
            <a:ext cx="832515" cy="920696"/>
            <a:chOff x="438150" y="1027113"/>
            <a:chExt cx="723900" cy="787400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38150" y="1027113"/>
              <a:ext cx="723900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438150" y="1027113"/>
              <a:ext cx="723900" cy="787400"/>
            </a:xfrm>
            <a:custGeom>
              <a:avLst/>
              <a:gdLst>
                <a:gd name="T0" fmla="*/ 14315 w 15048"/>
                <a:gd name="T1" fmla="*/ 5343 h 16368"/>
                <a:gd name="T2" fmla="*/ 13462 w 15048"/>
                <a:gd name="T3" fmla="*/ 4298 h 16368"/>
                <a:gd name="T4" fmla="*/ 12760 w 15048"/>
                <a:gd name="T5" fmla="*/ 3724 h 16368"/>
                <a:gd name="T6" fmla="*/ 13185 w 15048"/>
                <a:gd name="T7" fmla="*/ 2297 h 16368"/>
                <a:gd name="T8" fmla="*/ 13500 w 15048"/>
                <a:gd name="T9" fmla="*/ 1866 h 16368"/>
                <a:gd name="T10" fmla="*/ 13613 w 15048"/>
                <a:gd name="T11" fmla="*/ 1271 h 16368"/>
                <a:gd name="T12" fmla="*/ 13461 w 15048"/>
                <a:gd name="T13" fmla="*/ 591 h 16368"/>
                <a:gd name="T14" fmla="*/ 13046 w 15048"/>
                <a:gd name="T15" fmla="*/ 144 h 16368"/>
                <a:gd name="T16" fmla="*/ 2556 w 15048"/>
                <a:gd name="T17" fmla="*/ 0 h 16368"/>
                <a:gd name="T18" fmla="*/ 1956 w 15048"/>
                <a:gd name="T19" fmla="*/ 173 h 16368"/>
                <a:gd name="T20" fmla="*/ 1562 w 15048"/>
                <a:gd name="T21" fmla="*/ 644 h 16368"/>
                <a:gd name="T22" fmla="*/ 1436 w 15048"/>
                <a:gd name="T23" fmla="*/ 1330 h 16368"/>
                <a:gd name="T24" fmla="*/ 1569 w 15048"/>
                <a:gd name="T25" fmla="*/ 1912 h 16368"/>
                <a:gd name="T26" fmla="*/ 1899 w 15048"/>
                <a:gd name="T27" fmla="*/ 2326 h 16368"/>
                <a:gd name="T28" fmla="*/ 2240 w 15048"/>
                <a:gd name="T29" fmla="*/ 3756 h 16368"/>
                <a:gd name="T30" fmla="*/ 1509 w 15048"/>
                <a:gd name="T31" fmla="*/ 4373 h 16368"/>
                <a:gd name="T32" fmla="*/ 660 w 15048"/>
                <a:gd name="T33" fmla="*/ 5462 h 16368"/>
                <a:gd name="T34" fmla="*/ 30 w 15048"/>
                <a:gd name="T35" fmla="*/ 7301 h 16368"/>
                <a:gd name="T36" fmla="*/ 578 w 15048"/>
                <a:gd name="T37" fmla="*/ 10876 h 16368"/>
                <a:gd name="T38" fmla="*/ 1887 w 15048"/>
                <a:gd name="T39" fmla="*/ 13884 h 16368"/>
                <a:gd name="T40" fmla="*/ 2704 w 15048"/>
                <a:gd name="T41" fmla="*/ 15204 h 16368"/>
                <a:gd name="T42" fmla="*/ 3609 w 15048"/>
                <a:gd name="T43" fmla="*/ 15917 h 16368"/>
                <a:gd name="T44" fmla="*/ 4689 w 15048"/>
                <a:gd name="T45" fmla="*/ 16320 h 16368"/>
                <a:gd name="T46" fmla="*/ 10360 w 15048"/>
                <a:gd name="T47" fmla="*/ 16320 h 16368"/>
                <a:gd name="T48" fmla="*/ 11439 w 15048"/>
                <a:gd name="T49" fmla="*/ 15917 h 16368"/>
                <a:gd name="T50" fmla="*/ 12344 w 15048"/>
                <a:gd name="T51" fmla="*/ 15204 h 16368"/>
                <a:gd name="T52" fmla="*/ 13161 w 15048"/>
                <a:gd name="T53" fmla="*/ 13884 h 16368"/>
                <a:gd name="T54" fmla="*/ 14470 w 15048"/>
                <a:gd name="T55" fmla="*/ 10876 h 16368"/>
                <a:gd name="T56" fmla="*/ 15018 w 15048"/>
                <a:gd name="T57" fmla="*/ 7301 h 16368"/>
                <a:gd name="T58" fmla="*/ 2256 w 15048"/>
                <a:gd name="T59" fmla="*/ 1064 h 16368"/>
                <a:gd name="T60" fmla="*/ 2356 w 15048"/>
                <a:gd name="T61" fmla="*/ 875 h 16368"/>
                <a:gd name="T62" fmla="*/ 12492 w 15048"/>
                <a:gd name="T63" fmla="*/ 801 h 16368"/>
                <a:gd name="T64" fmla="*/ 12706 w 15048"/>
                <a:gd name="T65" fmla="*/ 888 h 16368"/>
                <a:gd name="T66" fmla="*/ 12798 w 15048"/>
                <a:gd name="T67" fmla="*/ 1083 h 16368"/>
                <a:gd name="T68" fmla="*/ 12802 w 15048"/>
                <a:gd name="T69" fmla="*/ 1437 h 16368"/>
                <a:gd name="T70" fmla="*/ 12718 w 15048"/>
                <a:gd name="T71" fmla="*/ 1637 h 16368"/>
                <a:gd name="T72" fmla="*/ 12518 w 15048"/>
                <a:gd name="T73" fmla="*/ 1738 h 16368"/>
                <a:gd name="T74" fmla="*/ 2371 w 15048"/>
                <a:gd name="T75" fmla="*/ 1679 h 16368"/>
                <a:gd name="T76" fmla="*/ 2261 w 15048"/>
                <a:gd name="T77" fmla="*/ 1496 h 16368"/>
                <a:gd name="T78" fmla="*/ 11922 w 15048"/>
                <a:gd name="T79" fmla="*/ 14453 h 16368"/>
                <a:gd name="T80" fmla="*/ 11325 w 15048"/>
                <a:gd name="T81" fmla="*/ 15044 h 16368"/>
                <a:gd name="T82" fmla="*/ 10532 w 15048"/>
                <a:gd name="T83" fmla="*/ 15450 h 16368"/>
                <a:gd name="T84" fmla="*/ 5107 w 15048"/>
                <a:gd name="T85" fmla="*/ 15566 h 16368"/>
                <a:gd name="T86" fmla="*/ 4292 w 15048"/>
                <a:gd name="T87" fmla="*/ 15364 h 16368"/>
                <a:gd name="T88" fmla="*/ 3533 w 15048"/>
                <a:gd name="T89" fmla="*/ 14897 h 16368"/>
                <a:gd name="T90" fmla="*/ 2958 w 15048"/>
                <a:gd name="T91" fmla="*/ 14169 h 16368"/>
                <a:gd name="T92" fmla="*/ 1841 w 15048"/>
                <a:gd name="T93" fmla="*/ 11930 h 16368"/>
                <a:gd name="T94" fmla="*/ 844 w 15048"/>
                <a:gd name="T95" fmla="*/ 8604 h 16368"/>
                <a:gd name="T96" fmla="*/ 1190 w 15048"/>
                <a:gd name="T97" fmla="*/ 6166 h 16368"/>
                <a:gd name="T98" fmla="*/ 2063 w 15048"/>
                <a:gd name="T99" fmla="*/ 4955 h 16368"/>
                <a:gd name="T100" fmla="*/ 2778 w 15048"/>
                <a:gd name="T101" fmla="*/ 4358 h 16368"/>
                <a:gd name="T102" fmla="*/ 3032 w 15048"/>
                <a:gd name="T103" fmla="*/ 4144 h 16368"/>
                <a:gd name="T104" fmla="*/ 11962 w 15048"/>
                <a:gd name="T105" fmla="*/ 3943 h 16368"/>
                <a:gd name="T106" fmla="*/ 12062 w 15048"/>
                <a:gd name="T107" fmla="*/ 4208 h 16368"/>
                <a:gd name="T108" fmla="*/ 12414 w 15048"/>
                <a:gd name="T109" fmla="*/ 4460 h 16368"/>
                <a:gd name="T110" fmla="*/ 13234 w 15048"/>
                <a:gd name="T111" fmla="*/ 5224 h 16368"/>
                <a:gd name="T112" fmla="*/ 14043 w 15048"/>
                <a:gd name="T113" fmla="*/ 6602 h 16368"/>
                <a:gd name="T114" fmla="*/ 14032 w 15048"/>
                <a:gd name="T115" fmla="*/ 9525 h 16368"/>
                <a:gd name="T116" fmla="*/ 12849 w 15048"/>
                <a:gd name="T117" fmla="*/ 12718 h 16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48" h="16368">
                  <a:moveTo>
                    <a:pt x="14912" y="6714"/>
                  </a:moveTo>
                  <a:lnTo>
                    <a:pt x="14868" y="6558"/>
                  </a:lnTo>
                  <a:lnTo>
                    <a:pt x="14820" y="6407"/>
                  </a:lnTo>
                  <a:lnTo>
                    <a:pt x="14768" y="6260"/>
                  </a:lnTo>
                  <a:lnTo>
                    <a:pt x="14712" y="6117"/>
                  </a:lnTo>
                  <a:lnTo>
                    <a:pt x="14654" y="5977"/>
                  </a:lnTo>
                  <a:lnTo>
                    <a:pt x="14591" y="5842"/>
                  </a:lnTo>
                  <a:lnTo>
                    <a:pt x="14525" y="5711"/>
                  </a:lnTo>
                  <a:lnTo>
                    <a:pt x="14458" y="5585"/>
                  </a:lnTo>
                  <a:lnTo>
                    <a:pt x="14388" y="5462"/>
                  </a:lnTo>
                  <a:lnTo>
                    <a:pt x="14315" y="5343"/>
                  </a:lnTo>
                  <a:lnTo>
                    <a:pt x="14242" y="5229"/>
                  </a:lnTo>
                  <a:lnTo>
                    <a:pt x="14165" y="5117"/>
                  </a:lnTo>
                  <a:lnTo>
                    <a:pt x="14089" y="5011"/>
                  </a:lnTo>
                  <a:lnTo>
                    <a:pt x="14011" y="4907"/>
                  </a:lnTo>
                  <a:lnTo>
                    <a:pt x="13932" y="4808"/>
                  </a:lnTo>
                  <a:lnTo>
                    <a:pt x="13853" y="4714"/>
                  </a:lnTo>
                  <a:lnTo>
                    <a:pt x="13774" y="4623"/>
                  </a:lnTo>
                  <a:lnTo>
                    <a:pt x="13696" y="4535"/>
                  </a:lnTo>
                  <a:lnTo>
                    <a:pt x="13617" y="4452"/>
                  </a:lnTo>
                  <a:lnTo>
                    <a:pt x="13539" y="4373"/>
                  </a:lnTo>
                  <a:lnTo>
                    <a:pt x="13462" y="4298"/>
                  </a:lnTo>
                  <a:lnTo>
                    <a:pt x="13386" y="4226"/>
                  </a:lnTo>
                  <a:lnTo>
                    <a:pt x="13312" y="4158"/>
                  </a:lnTo>
                  <a:lnTo>
                    <a:pt x="13239" y="4095"/>
                  </a:lnTo>
                  <a:lnTo>
                    <a:pt x="13170" y="4035"/>
                  </a:lnTo>
                  <a:lnTo>
                    <a:pt x="13102" y="3978"/>
                  </a:lnTo>
                  <a:lnTo>
                    <a:pt x="13036" y="3926"/>
                  </a:lnTo>
                  <a:lnTo>
                    <a:pt x="12974" y="3878"/>
                  </a:lnTo>
                  <a:lnTo>
                    <a:pt x="12915" y="3834"/>
                  </a:lnTo>
                  <a:lnTo>
                    <a:pt x="12860" y="3793"/>
                  </a:lnTo>
                  <a:lnTo>
                    <a:pt x="12808" y="3756"/>
                  </a:lnTo>
                  <a:lnTo>
                    <a:pt x="12760" y="3724"/>
                  </a:lnTo>
                  <a:lnTo>
                    <a:pt x="12760" y="2508"/>
                  </a:lnTo>
                  <a:lnTo>
                    <a:pt x="12808" y="2496"/>
                  </a:lnTo>
                  <a:lnTo>
                    <a:pt x="12855" y="2482"/>
                  </a:lnTo>
                  <a:lnTo>
                    <a:pt x="12900" y="2465"/>
                  </a:lnTo>
                  <a:lnTo>
                    <a:pt x="12945" y="2447"/>
                  </a:lnTo>
                  <a:lnTo>
                    <a:pt x="12987" y="2427"/>
                  </a:lnTo>
                  <a:lnTo>
                    <a:pt x="13029" y="2404"/>
                  </a:lnTo>
                  <a:lnTo>
                    <a:pt x="13070" y="2381"/>
                  </a:lnTo>
                  <a:lnTo>
                    <a:pt x="13110" y="2354"/>
                  </a:lnTo>
                  <a:lnTo>
                    <a:pt x="13149" y="2326"/>
                  </a:lnTo>
                  <a:lnTo>
                    <a:pt x="13185" y="2297"/>
                  </a:lnTo>
                  <a:lnTo>
                    <a:pt x="13221" y="2266"/>
                  </a:lnTo>
                  <a:lnTo>
                    <a:pt x="13256" y="2233"/>
                  </a:lnTo>
                  <a:lnTo>
                    <a:pt x="13288" y="2198"/>
                  </a:lnTo>
                  <a:lnTo>
                    <a:pt x="13320" y="2162"/>
                  </a:lnTo>
                  <a:lnTo>
                    <a:pt x="13351" y="2124"/>
                  </a:lnTo>
                  <a:lnTo>
                    <a:pt x="13379" y="2085"/>
                  </a:lnTo>
                  <a:lnTo>
                    <a:pt x="13407" y="2044"/>
                  </a:lnTo>
                  <a:lnTo>
                    <a:pt x="13432" y="2001"/>
                  </a:lnTo>
                  <a:lnTo>
                    <a:pt x="13456" y="1957"/>
                  </a:lnTo>
                  <a:lnTo>
                    <a:pt x="13478" y="1912"/>
                  </a:lnTo>
                  <a:lnTo>
                    <a:pt x="13500" y="1866"/>
                  </a:lnTo>
                  <a:lnTo>
                    <a:pt x="13519" y="1818"/>
                  </a:lnTo>
                  <a:lnTo>
                    <a:pt x="13536" y="1768"/>
                  </a:lnTo>
                  <a:lnTo>
                    <a:pt x="13552" y="1718"/>
                  </a:lnTo>
                  <a:lnTo>
                    <a:pt x="13566" y="1665"/>
                  </a:lnTo>
                  <a:lnTo>
                    <a:pt x="13578" y="1612"/>
                  </a:lnTo>
                  <a:lnTo>
                    <a:pt x="13590" y="1558"/>
                  </a:lnTo>
                  <a:lnTo>
                    <a:pt x="13598" y="1503"/>
                  </a:lnTo>
                  <a:lnTo>
                    <a:pt x="13605" y="1447"/>
                  </a:lnTo>
                  <a:lnTo>
                    <a:pt x="13610" y="1388"/>
                  </a:lnTo>
                  <a:lnTo>
                    <a:pt x="13612" y="1330"/>
                  </a:lnTo>
                  <a:lnTo>
                    <a:pt x="13613" y="1271"/>
                  </a:lnTo>
                  <a:lnTo>
                    <a:pt x="13612" y="1201"/>
                  </a:lnTo>
                  <a:lnTo>
                    <a:pt x="13608" y="1132"/>
                  </a:lnTo>
                  <a:lnTo>
                    <a:pt x="13602" y="1066"/>
                  </a:lnTo>
                  <a:lnTo>
                    <a:pt x="13593" y="1000"/>
                  </a:lnTo>
                  <a:lnTo>
                    <a:pt x="13580" y="937"/>
                  </a:lnTo>
                  <a:lnTo>
                    <a:pt x="13566" y="876"/>
                  </a:lnTo>
                  <a:lnTo>
                    <a:pt x="13550" y="815"/>
                  </a:lnTo>
                  <a:lnTo>
                    <a:pt x="13531" y="756"/>
                  </a:lnTo>
                  <a:lnTo>
                    <a:pt x="13510" y="700"/>
                  </a:lnTo>
                  <a:lnTo>
                    <a:pt x="13486" y="644"/>
                  </a:lnTo>
                  <a:lnTo>
                    <a:pt x="13461" y="591"/>
                  </a:lnTo>
                  <a:lnTo>
                    <a:pt x="13432" y="539"/>
                  </a:lnTo>
                  <a:lnTo>
                    <a:pt x="13403" y="490"/>
                  </a:lnTo>
                  <a:lnTo>
                    <a:pt x="13371" y="443"/>
                  </a:lnTo>
                  <a:lnTo>
                    <a:pt x="13336" y="398"/>
                  </a:lnTo>
                  <a:lnTo>
                    <a:pt x="13301" y="355"/>
                  </a:lnTo>
                  <a:lnTo>
                    <a:pt x="13263" y="314"/>
                  </a:lnTo>
                  <a:lnTo>
                    <a:pt x="13222" y="275"/>
                  </a:lnTo>
                  <a:lnTo>
                    <a:pt x="13181" y="238"/>
                  </a:lnTo>
                  <a:lnTo>
                    <a:pt x="13137" y="205"/>
                  </a:lnTo>
                  <a:lnTo>
                    <a:pt x="13092" y="173"/>
                  </a:lnTo>
                  <a:lnTo>
                    <a:pt x="13046" y="144"/>
                  </a:lnTo>
                  <a:lnTo>
                    <a:pt x="12997" y="118"/>
                  </a:lnTo>
                  <a:lnTo>
                    <a:pt x="12947" y="93"/>
                  </a:lnTo>
                  <a:lnTo>
                    <a:pt x="12894" y="72"/>
                  </a:lnTo>
                  <a:lnTo>
                    <a:pt x="12841" y="53"/>
                  </a:lnTo>
                  <a:lnTo>
                    <a:pt x="12786" y="37"/>
                  </a:lnTo>
                  <a:lnTo>
                    <a:pt x="12730" y="24"/>
                  </a:lnTo>
                  <a:lnTo>
                    <a:pt x="12673" y="13"/>
                  </a:lnTo>
                  <a:lnTo>
                    <a:pt x="12614" y="6"/>
                  </a:lnTo>
                  <a:lnTo>
                    <a:pt x="12554" y="1"/>
                  </a:lnTo>
                  <a:lnTo>
                    <a:pt x="12492" y="0"/>
                  </a:lnTo>
                  <a:lnTo>
                    <a:pt x="2556" y="0"/>
                  </a:lnTo>
                  <a:lnTo>
                    <a:pt x="2494" y="1"/>
                  </a:lnTo>
                  <a:lnTo>
                    <a:pt x="2434" y="6"/>
                  </a:lnTo>
                  <a:lnTo>
                    <a:pt x="2375" y="13"/>
                  </a:lnTo>
                  <a:lnTo>
                    <a:pt x="2318" y="24"/>
                  </a:lnTo>
                  <a:lnTo>
                    <a:pt x="2262" y="37"/>
                  </a:lnTo>
                  <a:lnTo>
                    <a:pt x="2207" y="53"/>
                  </a:lnTo>
                  <a:lnTo>
                    <a:pt x="2154" y="72"/>
                  </a:lnTo>
                  <a:lnTo>
                    <a:pt x="2101" y="93"/>
                  </a:lnTo>
                  <a:lnTo>
                    <a:pt x="2051" y="118"/>
                  </a:lnTo>
                  <a:lnTo>
                    <a:pt x="2002" y="144"/>
                  </a:lnTo>
                  <a:lnTo>
                    <a:pt x="1956" y="173"/>
                  </a:lnTo>
                  <a:lnTo>
                    <a:pt x="1911" y="205"/>
                  </a:lnTo>
                  <a:lnTo>
                    <a:pt x="1867" y="238"/>
                  </a:lnTo>
                  <a:lnTo>
                    <a:pt x="1825" y="275"/>
                  </a:lnTo>
                  <a:lnTo>
                    <a:pt x="1785" y="314"/>
                  </a:lnTo>
                  <a:lnTo>
                    <a:pt x="1747" y="355"/>
                  </a:lnTo>
                  <a:lnTo>
                    <a:pt x="1712" y="398"/>
                  </a:lnTo>
                  <a:lnTo>
                    <a:pt x="1677" y="443"/>
                  </a:lnTo>
                  <a:lnTo>
                    <a:pt x="1645" y="490"/>
                  </a:lnTo>
                  <a:lnTo>
                    <a:pt x="1615" y="539"/>
                  </a:lnTo>
                  <a:lnTo>
                    <a:pt x="1587" y="591"/>
                  </a:lnTo>
                  <a:lnTo>
                    <a:pt x="1562" y="644"/>
                  </a:lnTo>
                  <a:lnTo>
                    <a:pt x="1538" y="700"/>
                  </a:lnTo>
                  <a:lnTo>
                    <a:pt x="1517" y="756"/>
                  </a:lnTo>
                  <a:lnTo>
                    <a:pt x="1498" y="815"/>
                  </a:lnTo>
                  <a:lnTo>
                    <a:pt x="1481" y="876"/>
                  </a:lnTo>
                  <a:lnTo>
                    <a:pt x="1468" y="937"/>
                  </a:lnTo>
                  <a:lnTo>
                    <a:pt x="1455" y="1000"/>
                  </a:lnTo>
                  <a:lnTo>
                    <a:pt x="1446" y="1066"/>
                  </a:lnTo>
                  <a:lnTo>
                    <a:pt x="1440" y="1132"/>
                  </a:lnTo>
                  <a:lnTo>
                    <a:pt x="1436" y="1201"/>
                  </a:lnTo>
                  <a:lnTo>
                    <a:pt x="1435" y="1271"/>
                  </a:lnTo>
                  <a:lnTo>
                    <a:pt x="1436" y="1330"/>
                  </a:lnTo>
                  <a:lnTo>
                    <a:pt x="1438" y="1388"/>
                  </a:lnTo>
                  <a:lnTo>
                    <a:pt x="1443" y="1447"/>
                  </a:lnTo>
                  <a:lnTo>
                    <a:pt x="1450" y="1503"/>
                  </a:lnTo>
                  <a:lnTo>
                    <a:pt x="1458" y="1558"/>
                  </a:lnTo>
                  <a:lnTo>
                    <a:pt x="1470" y="1612"/>
                  </a:lnTo>
                  <a:lnTo>
                    <a:pt x="1482" y="1665"/>
                  </a:lnTo>
                  <a:lnTo>
                    <a:pt x="1495" y="1718"/>
                  </a:lnTo>
                  <a:lnTo>
                    <a:pt x="1512" y="1768"/>
                  </a:lnTo>
                  <a:lnTo>
                    <a:pt x="1529" y="1818"/>
                  </a:lnTo>
                  <a:lnTo>
                    <a:pt x="1548" y="1866"/>
                  </a:lnTo>
                  <a:lnTo>
                    <a:pt x="1569" y="1912"/>
                  </a:lnTo>
                  <a:lnTo>
                    <a:pt x="1591" y="1957"/>
                  </a:lnTo>
                  <a:lnTo>
                    <a:pt x="1616" y="2001"/>
                  </a:lnTo>
                  <a:lnTo>
                    <a:pt x="1641" y="2044"/>
                  </a:lnTo>
                  <a:lnTo>
                    <a:pt x="1669" y="2085"/>
                  </a:lnTo>
                  <a:lnTo>
                    <a:pt x="1697" y="2124"/>
                  </a:lnTo>
                  <a:lnTo>
                    <a:pt x="1728" y="2162"/>
                  </a:lnTo>
                  <a:lnTo>
                    <a:pt x="1760" y="2198"/>
                  </a:lnTo>
                  <a:lnTo>
                    <a:pt x="1792" y="2233"/>
                  </a:lnTo>
                  <a:lnTo>
                    <a:pt x="1827" y="2266"/>
                  </a:lnTo>
                  <a:lnTo>
                    <a:pt x="1863" y="2297"/>
                  </a:lnTo>
                  <a:lnTo>
                    <a:pt x="1899" y="2326"/>
                  </a:lnTo>
                  <a:lnTo>
                    <a:pt x="1938" y="2354"/>
                  </a:lnTo>
                  <a:lnTo>
                    <a:pt x="1978" y="2381"/>
                  </a:lnTo>
                  <a:lnTo>
                    <a:pt x="2019" y="2404"/>
                  </a:lnTo>
                  <a:lnTo>
                    <a:pt x="2061" y="2427"/>
                  </a:lnTo>
                  <a:lnTo>
                    <a:pt x="2105" y="2447"/>
                  </a:lnTo>
                  <a:lnTo>
                    <a:pt x="2148" y="2465"/>
                  </a:lnTo>
                  <a:lnTo>
                    <a:pt x="2194" y="2482"/>
                  </a:lnTo>
                  <a:lnTo>
                    <a:pt x="2241" y="2496"/>
                  </a:lnTo>
                  <a:lnTo>
                    <a:pt x="2288" y="2508"/>
                  </a:lnTo>
                  <a:lnTo>
                    <a:pt x="2288" y="3724"/>
                  </a:lnTo>
                  <a:lnTo>
                    <a:pt x="2240" y="3756"/>
                  </a:lnTo>
                  <a:lnTo>
                    <a:pt x="2189" y="3793"/>
                  </a:lnTo>
                  <a:lnTo>
                    <a:pt x="2133" y="3834"/>
                  </a:lnTo>
                  <a:lnTo>
                    <a:pt x="2074" y="3878"/>
                  </a:lnTo>
                  <a:lnTo>
                    <a:pt x="2012" y="3927"/>
                  </a:lnTo>
                  <a:lnTo>
                    <a:pt x="1946" y="3979"/>
                  </a:lnTo>
                  <a:lnTo>
                    <a:pt x="1879" y="4035"/>
                  </a:lnTo>
                  <a:lnTo>
                    <a:pt x="1809" y="4095"/>
                  </a:lnTo>
                  <a:lnTo>
                    <a:pt x="1736" y="4158"/>
                  </a:lnTo>
                  <a:lnTo>
                    <a:pt x="1662" y="4226"/>
                  </a:lnTo>
                  <a:lnTo>
                    <a:pt x="1586" y="4298"/>
                  </a:lnTo>
                  <a:lnTo>
                    <a:pt x="1509" y="4373"/>
                  </a:lnTo>
                  <a:lnTo>
                    <a:pt x="1432" y="4452"/>
                  </a:lnTo>
                  <a:lnTo>
                    <a:pt x="1353" y="4536"/>
                  </a:lnTo>
                  <a:lnTo>
                    <a:pt x="1274" y="4623"/>
                  </a:lnTo>
                  <a:lnTo>
                    <a:pt x="1195" y="4714"/>
                  </a:lnTo>
                  <a:lnTo>
                    <a:pt x="1116" y="4809"/>
                  </a:lnTo>
                  <a:lnTo>
                    <a:pt x="1037" y="4907"/>
                  </a:lnTo>
                  <a:lnTo>
                    <a:pt x="959" y="5011"/>
                  </a:lnTo>
                  <a:lnTo>
                    <a:pt x="883" y="5117"/>
                  </a:lnTo>
                  <a:lnTo>
                    <a:pt x="807" y="5229"/>
                  </a:lnTo>
                  <a:lnTo>
                    <a:pt x="733" y="5343"/>
                  </a:lnTo>
                  <a:lnTo>
                    <a:pt x="660" y="5462"/>
                  </a:lnTo>
                  <a:lnTo>
                    <a:pt x="590" y="5585"/>
                  </a:lnTo>
                  <a:lnTo>
                    <a:pt x="523" y="5711"/>
                  </a:lnTo>
                  <a:lnTo>
                    <a:pt x="457" y="5843"/>
                  </a:lnTo>
                  <a:lnTo>
                    <a:pt x="395" y="5978"/>
                  </a:lnTo>
                  <a:lnTo>
                    <a:pt x="336" y="6117"/>
                  </a:lnTo>
                  <a:lnTo>
                    <a:pt x="280" y="6260"/>
                  </a:lnTo>
                  <a:lnTo>
                    <a:pt x="228" y="6407"/>
                  </a:lnTo>
                  <a:lnTo>
                    <a:pt x="180" y="6558"/>
                  </a:lnTo>
                  <a:lnTo>
                    <a:pt x="136" y="6714"/>
                  </a:lnTo>
                  <a:lnTo>
                    <a:pt x="72" y="7002"/>
                  </a:lnTo>
                  <a:lnTo>
                    <a:pt x="30" y="7301"/>
                  </a:lnTo>
                  <a:lnTo>
                    <a:pt x="6" y="7608"/>
                  </a:lnTo>
                  <a:lnTo>
                    <a:pt x="0" y="7921"/>
                  </a:lnTo>
                  <a:lnTo>
                    <a:pt x="12" y="8241"/>
                  </a:lnTo>
                  <a:lnTo>
                    <a:pt x="40" y="8567"/>
                  </a:lnTo>
                  <a:lnTo>
                    <a:pt x="83" y="8895"/>
                  </a:lnTo>
                  <a:lnTo>
                    <a:pt x="138" y="9225"/>
                  </a:lnTo>
                  <a:lnTo>
                    <a:pt x="206" y="9558"/>
                  </a:lnTo>
                  <a:lnTo>
                    <a:pt x="286" y="9890"/>
                  </a:lnTo>
                  <a:lnTo>
                    <a:pt x="375" y="10221"/>
                  </a:lnTo>
                  <a:lnTo>
                    <a:pt x="473" y="10550"/>
                  </a:lnTo>
                  <a:lnTo>
                    <a:pt x="578" y="10876"/>
                  </a:lnTo>
                  <a:lnTo>
                    <a:pt x="689" y="11197"/>
                  </a:lnTo>
                  <a:lnTo>
                    <a:pt x="806" y="11511"/>
                  </a:lnTo>
                  <a:lnTo>
                    <a:pt x="927" y="11819"/>
                  </a:lnTo>
                  <a:lnTo>
                    <a:pt x="1049" y="12118"/>
                  </a:lnTo>
                  <a:lnTo>
                    <a:pt x="1175" y="12409"/>
                  </a:lnTo>
                  <a:lnTo>
                    <a:pt x="1299" y="12688"/>
                  </a:lnTo>
                  <a:lnTo>
                    <a:pt x="1424" y="12955"/>
                  </a:lnTo>
                  <a:lnTo>
                    <a:pt x="1545" y="13210"/>
                  </a:lnTo>
                  <a:lnTo>
                    <a:pt x="1665" y="13450"/>
                  </a:lnTo>
                  <a:lnTo>
                    <a:pt x="1779" y="13675"/>
                  </a:lnTo>
                  <a:lnTo>
                    <a:pt x="1887" y="13884"/>
                  </a:lnTo>
                  <a:lnTo>
                    <a:pt x="1989" y="14074"/>
                  </a:lnTo>
                  <a:lnTo>
                    <a:pt x="2082" y="14246"/>
                  </a:lnTo>
                  <a:lnTo>
                    <a:pt x="2167" y="14398"/>
                  </a:lnTo>
                  <a:lnTo>
                    <a:pt x="2240" y="14528"/>
                  </a:lnTo>
                  <a:lnTo>
                    <a:pt x="2352" y="14719"/>
                  </a:lnTo>
                  <a:lnTo>
                    <a:pt x="2407" y="14811"/>
                  </a:lnTo>
                  <a:lnTo>
                    <a:pt x="2459" y="14892"/>
                  </a:lnTo>
                  <a:lnTo>
                    <a:pt x="2515" y="14973"/>
                  </a:lnTo>
                  <a:lnTo>
                    <a:pt x="2574" y="15051"/>
                  </a:lnTo>
                  <a:lnTo>
                    <a:pt x="2637" y="15128"/>
                  </a:lnTo>
                  <a:lnTo>
                    <a:pt x="2704" y="15204"/>
                  </a:lnTo>
                  <a:lnTo>
                    <a:pt x="2773" y="15279"/>
                  </a:lnTo>
                  <a:lnTo>
                    <a:pt x="2845" y="15351"/>
                  </a:lnTo>
                  <a:lnTo>
                    <a:pt x="2921" y="15423"/>
                  </a:lnTo>
                  <a:lnTo>
                    <a:pt x="2999" y="15491"/>
                  </a:lnTo>
                  <a:lnTo>
                    <a:pt x="3080" y="15559"/>
                  </a:lnTo>
                  <a:lnTo>
                    <a:pt x="3163" y="15624"/>
                  </a:lnTo>
                  <a:lnTo>
                    <a:pt x="3249" y="15687"/>
                  </a:lnTo>
                  <a:lnTo>
                    <a:pt x="3335" y="15748"/>
                  </a:lnTo>
                  <a:lnTo>
                    <a:pt x="3425" y="15806"/>
                  </a:lnTo>
                  <a:lnTo>
                    <a:pt x="3516" y="15863"/>
                  </a:lnTo>
                  <a:lnTo>
                    <a:pt x="3609" y="15917"/>
                  </a:lnTo>
                  <a:lnTo>
                    <a:pt x="3703" y="15968"/>
                  </a:lnTo>
                  <a:lnTo>
                    <a:pt x="3799" y="16016"/>
                  </a:lnTo>
                  <a:lnTo>
                    <a:pt x="3896" y="16062"/>
                  </a:lnTo>
                  <a:lnTo>
                    <a:pt x="3993" y="16105"/>
                  </a:lnTo>
                  <a:lnTo>
                    <a:pt x="4091" y="16146"/>
                  </a:lnTo>
                  <a:lnTo>
                    <a:pt x="4190" y="16183"/>
                  </a:lnTo>
                  <a:lnTo>
                    <a:pt x="4290" y="16217"/>
                  </a:lnTo>
                  <a:lnTo>
                    <a:pt x="4389" y="16247"/>
                  </a:lnTo>
                  <a:lnTo>
                    <a:pt x="4489" y="16275"/>
                  </a:lnTo>
                  <a:lnTo>
                    <a:pt x="4589" y="16299"/>
                  </a:lnTo>
                  <a:lnTo>
                    <a:pt x="4689" y="16320"/>
                  </a:lnTo>
                  <a:lnTo>
                    <a:pt x="4788" y="16337"/>
                  </a:lnTo>
                  <a:lnTo>
                    <a:pt x="4887" y="16351"/>
                  </a:lnTo>
                  <a:lnTo>
                    <a:pt x="4985" y="16360"/>
                  </a:lnTo>
                  <a:lnTo>
                    <a:pt x="5082" y="16366"/>
                  </a:lnTo>
                  <a:lnTo>
                    <a:pt x="5178" y="16368"/>
                  </a:lnTo>
                  <a:lnTo>
                    <a:pt x="9870" y="16368"/>
                  </a:lnTo>
                  <a:lnTo>
                    <a:pt x="9966" y="16366"/>
                  </a:lnTo>
                  <a:lnTo>
                    <a:pt x="10063" y="16360"/>
                  </a:lnTo>
                  <a:lnTo>
                    <a:pt x="10162" y="16351"/>
                  </a:lnTo>
                  <a:lnTo>
                    <a:pt x="10260" y="16337"/>
                  </a:lnTo>
                  <a:lnTo>
                    <a:pt x="10360" y="16320"/>
                  </a:lnTo>
                  <a:lnTo>
                    <a:pt x="10459" y="16299"/>
                  </a:lnTo>
                  <a:lnTo>
                    <a:pt x="10559" y="16275"/>
                  </a:lnTo>
                  <a:lnTo>
                    <a:pt x="10659" y="16247"/>
                  </a:lnTo>
                  <a:lnTo>
                    <a:pt x="10758" y="16217"/>
                  </a:lnTo>
                  <a:lnTo>
                    <a:pt x="10858" y="16183"/>
                  </a:lnTo>
                  <a:lnTo>
                    <a:pt x="10957" y="16146"/>
                  </a:lnTo>
                  <a:lnTo>
                    <a:pt x="11055" y="16105"/>
                  </a:lnTo>
                  <a:lnTo>
                    <a:pt x="11152" y="16062"/>
                  </a:lnTo>
                  <a:lnTo>
                    <a:pt x="11249" y="16016"/>
                  </a:lnTo>
                  <a:lnTo>
                    <a:pt x="11345" y="15968"/>
                  </a:lnTo>
                  <a:lnTo>
                    <a:pt x="11439" y="15917"/>
                  </a:lnTo>
                  <a:lnTo>
                    <a:pt x="11532" y="15863"/>
                  </a:lnTo>
                  <a:lnTo>
                    <a:pt x="11623" y="15806"/>
                  </a:lnTo>
                  <a:lnTo>
                    <a:pt x="11713" y="15748"/>
                  </a:lnTo>
                  <a:lnTo>
                    <a:pt x="11799" y="15687"/>
                  </a:lnTo>
                  <a:lnTo>
                    <a:pt x="11885" y="15624"/>
                  </a:lnTo>
                  <a:lnTo>
                    <a:pt x="11968" y="15559"/>
                  </a:lnTo>
                  <a:lnTo>
                    <a:pt x="12049" y="15491"/>
                  </a:lnTo>
                  <a:lnTo>
                    <a:pt x="12127" y="15423"/>
                  </a:lnTo>
                  <a:lnTo>
                    <a:pt x="12203" y="15351"/>
                  </a:lnTo>
                  <a:lnTo>
                    <a:pt x="12275" y="15279"/>
                  </a:lnTo>
                  <a:lnTo>
                    <a:pt x="12344" y="15204"/>
                  </a:lnTo>
                  <a:lnTo>
                    <a:pt x="12411" y="15128"/>
                  </a:lnTo>
                  <a:lnTo>
                    <a:pt x="12474" y="15051"/>
                  </a:lnTo>
                  <a:lnTo>
                    <a:pt x="12533" y="14973"/>
                  </a:lnTo>
                  <a:lnTo>
                    <a:pt x="12589" y="14892"/>
                  </a:lnTo>
                  <a:lnTo>
                    <a:pt x="12641" y="14811"/>
                  </a:lnTo>
                  <a:lnTo>
                    <a:pt x="12696" y="14719"/>
                  </a:lnTo>
                  <a:lnTo>
                    <a:pt x="12808" y="14528"/>
                  </a:lnTo>
                  <a:lnTo>
                    <a:pt x="12881" y="14398"/>
                  </a:lnTo>
                  <a:lnTo>
                    <a:pt x="12965" y="14246"/>
                  </a:lnTo>
                  <a:lnTo>
                    <a:pt x="13059" y="14074"/>
                  </a:lnTo>
                  <a:lnTo>
                    <a:pt x="13161" y="13884"/>
                  </a:lnTo>
                  <a:lnTo>
                    <a:pt x="13269" y="13675"/>
                  </a:lnTo>
                  <a:lnTo>
                    <a:pt x="13383" y="13450"/>
                  </a:lnTo>
                  <a:lnTo>
                    <a:pt x="13502" y="13210"/>
                  </a:lnTo>
                  <a:lnTo>
                    <a:pt x="13624" y="12955"/>
                  </a:lnTo>
                  <a:lnTo>
                    <a:pt x="13749" y="12688"/>
                  </a:lnTo>
                  <a:lnTo>
                    <a:pt x="13873" y="12409"/>
                  </a:lnTo>
                  <a:lnTo>
                    <a:pt x="13998" y="12118"/>
                  </a:lnTo>
                  <a:lnTo>
                    <a:pt x="14121" y="11819"/>
                  </a:lnTo>
                  <a:lnTo>
                    <a:pt x="14242" y="11511"/>
                  </a:lnTo>
                  <a:lnTo>
                    <a:pt x="14359" y="11197"/>
                  </a:lnTo>
                  <a:lnTo>
                    <a:pt x="14470" y="10876"/>
                  </a:lnTo>
                  <a:lnTo>
                    <a:pt x="14575" y="10550"/>
                  </a:lnTo>
                  <a:lnTo>
                    <a:pt x="14673" y="10221"/>
                  </a:lnTo>
                  <a:lnTo>
                    <a:pt x="14762" y="9890"/>
                  </a:lnTo>
                  <a:lnTo>
                    <a:pt x="14842" y="9558"/>
                  </a:lnTo>
                  <a:lnTo>
                    <a:pt x="14910" y="9225"/>
                  </a:lnTo>
                  <a:lnTo>
                    <a:pt x="14965" y="8895"/>
                  </a:lnTo>
                  <a:lnTo>
                    <a:pt x="15008" y="8567"/>
                  </a:lnTo>
                  <a:lnTo>
                    <a:pt x="15036" y="8241"/>
                  </a:lnTo>
                  <a:lnTo>
                    <a:pt x="15048" y="7921"/>
                  </a:lnTo>
                  <a:lnTo>
                    <a:pt x="15042" y="7608"/>
                  </a:lnTo>
                  <a:lnTo>
                    <a:pt x="15018" y="7301"/>
                  </a:lnTo>
                  <a:lnTo>
                    <a:pt x="14976" y="7002"/>
                  </a:lnTo>
                  <a:lnTo>
                    <a:pt x="14912" y="6714"/>
                  </a:lnTo>
                  <a:close/>
                  <a:moveTo>
                    <a:pt x="2233" y="1271"/>
                  </a:moveTo>
                  <a:lnTo>
                    <a:pt x="2233" y="1271"/>
                  </a:lnTo>
                  <a:lnTo>
                    <a:pt x="2233" y="1236"/>
                  </a:lnTo>
                  <a:lnTo>
                    <a:pt x="2235" y="1200"/>
                  </a:lnTo>
                  <a:lnTo>
                    <a:pt x="2238" y="1162"/>
                  </a:lnTo>
                  <a:lnTo>
                    <a:pt x="2243" y="1123"/>
                  </a:lnTo>
                  <a:lnTo>
                    <a:pt x="2247" y="1104"/>
                  </a:lnTo>
                  <a:lnTo>
                    <a:pt x="2250" y="1083"/>
                  </a:lnTo>
                  <a:lnTo>
                    <a:pt x="2256" y="1064"/>
                  </a:lnTo>
                  <a:lnTo>
                    <a:pt x="2261" y="1044"/>
                  </a:lnTo>
                  <a:lnTo>
                    <a:pt x="2267" y="1025"/>
                  </a:lnTo>
                  <a:lnTo>
                    <a:pt x="2273" y="1007"/>
                  </a:lnTo>
                  <a:lnTo>
                    <a:pt x="2280" y="988"/>
                  </a:lnTo>
                  <a:lnTo>
                    <a:pt x="2288" y="970"/>
                  </a:lnTo>
                  <a:lnTo>
                    <a:pt x="2297" y="952"/>
                  </a:lnTo>
                  <a:lnTo>
                    <a:pt x="2308" y="935"/>
                  </a:lnTo>
                  <a:lnTo>
                    <a:pt x="2318" y="919"/>
                  </a:lnTo>
                  <a:lnTo>
                    <a:pt x="2330" y="903"/>
                  </a:lnTo>
                  <a:lnTo>
                    <a:pt x="2342" y="888"/>
                  </a:lnTo>
                  <a:lnTo>
                    <a:pt x="2356" y="875"/>
                  </a:lnTo>
                  <a:lnTo>
                    <a:pt x="2371" y="861"/>
                  </a:lnTo>
                  <a:lnTo>
                    <a:pt x="2386" y="849"/>
                  </a:lnTo>
                  <a:lnTo>
                    <a:pt x="2404" y="839"/>
                  </a:lnTo>
                  <a:lnTo>
                    <a:pt x="2421" y="829"/>
                  </a:lnTo>
                  <a:lnTo>
                    <a:pt x="2440" y="820"/>
                  </a:lnTo>
                  <a:lnTo>
                    <a:pt x="2461" y="814"/>
                  </a:lnTo>
                  <a:lnTo>
                    <a:pt x="2482" y="808"/>
                  </a:lnTo>
                  <a:lnTo>
                    <a:pt x="2506" y="804"/>
                  </a:lnTo>
                  <a:lnTo>
                    <a:pt x="2530" y="802"/>
                  </a:lnTo>
                  <a:lnTo>
                    <a:pt x="2556" y="801"/>
                  </a:lnTo>
                  <a:lnTo>
                    <a:pt x="12492" y="801"/>
                  </a:lnTo>
                  <a:lnTo>
                    <a:pt x="12518" y="802"/>
                  </a:lnTo>
                  <a:lnTo>
                    <a:pt x="12542" y="804"/>
                  </a:lnTo>
                  <a:lnTo>
                    <a:pt x="12565" y="808"/>
                  </a:lnTo>
                  <a:lnTo>
                    <a:pt x="12587" y="814"/>
                  </a:lnTo>
                  <a:lnTo>
                    <a:pt x="12608" y="820"/>
                  </a:lnTo>
                  <a:lnTo>
                    <a:pt x="12627" y="829"/>
                  </a:lnTo>
                  <a:lnTo>
                    <a:pt x="12644" y="839"/>
                  </a:lnTo>
                  <a:lnTo>
                    <a:pt x="12662" y="849"/>
                  </a:lnTo>
                  <a:lnTo>
                    <a:pt x="12677" y="861"/>
                  </a:lnTo>
                  <a:lnTo>
                    <a:pt x="12692" y="875"/>
                  </a:lnTo>
                  <a:lnTo>
                    <a:pt x="12706" y="888"/>
                  </a:lnTo>
                  <a:lnTo>
                    <a:pt x="12718" y="903"/>
                  </a:lnTo>
                  <a:lnTo>
                    <a:pt x="12730" y="919"/>
                  </a:lnTo>
                  <a:lnTo>
                    <a:pt x="12740" y="935"/>
                  </a:lnTo>
                  <a:lnTo>
                    <a:pt x="12751" y="952"/>
                  </a:lnTo>
                  <a:lnTo>
                    <a:pt x="12760" y="970"/>
                  </a:lnTo>
                  <a:lnTo>
                    <a:pt x="12768" y="988"/>
                  </a:lnTo>
                  <a:lnTo>
                    <a:pt x="12775" y="1007"/>
                  </a:lnTo>
                  <a:lnTo>
                    <a:pt x="12782" y="1025"/>
                  </a:lnTo>
                  <a:lnTo>
                    <a:pt x="12787" y="1044"/>
                  </a:lnTo>
                  <a:lnTo>
                    <a:pt x="12792" y="1064"/>
                  </a:lnTo>
                  <a:lnTo>
                    <a:pt x="12798" y="1083"/>
                  </a:lnTo>
                  <a:lnTo>
                    <a:pt x="12802" y="1104"/>
                  </a:lnTo>
                  <a:lnTo>
                    <a:pt x="12805" y="1123"/>
                  </a:lnTo>
                  <a:lnTo>
                    <a:pt x="12810" y="1162"/>
                  </a:lnTo>
                  <a:lnTo>
                    <a:pt x="12814" y="1200"/>
                  </a:lnTo>
                  <a:lnTo>
                    <a:pt x="12815" y="1236"/>
                  </a:lnTo>
                  <a:lnTo>
                    <a:pt x="12816" y="1271"/>
                  </a:lnTo>
                  <a:lnTo>
                    <a:pt x="12815" y="1304"/>
                  </a:lnTo>
                  <a:lnTo>
                    <a:pt x="12814" y="1340"/>
                  </a:lnTo>
                  <a:lnTo>
                    <a:pt x="12810" y="1378"/>
                  </a:lnTo>
                  <a:lnTo>
                    <a:pt x="12805" y="1417"/>
                  </a:lnTo>
                  <a:lnTo>
                    <a:pt x="12802" y="1437"/>
                  </a:lnTo>
                  <a:lnTo>
                    <a:pt x="12798" y="1457"/>
                  </a:lnTo>
                  <a:lnTo>
                    <a:pt x="12792" y="1476"/>
                  </a:lnTo>
                  <a:lnTo>
                    <a:pt x="12787" y="1496"/>
                  </a:lnTo>
                  <a:lnTo>
                    <a:pt x="12782" y="1515"/>
                  </a:lnTo>
                  <a:lnTo>
                    <a:pt x="12775" y="1533"/>
                  </a:lnTo>
                  <a:lnTo>
                    <a:pt x="12768" y="1552"/>
                  </a:lnTo>
                  <a:lnTo>
                    <a:pt x="12760" y="1570"/>
                  </a:lnTo>
                  <a:lnTo>
                    <a:pt x="12751" y="1588"/>
                  </a:lnTo>
                  <a:lnTo>
                    <a:pt x="12740" y="1605"/>
                  </a:lnTo>
                  <a:lnTo>
                    <a:pt x="12730" y="1621"/>
                  </a:lnTo>
                  <a:lnTo>
                    <a:pt x="12718" y="1637"/>
                  </a:lnTo>
                  <a:lnTo>
                    <a:pt x="12706" y="1651"/>
                  </a:lnTo>
                  <a:lnTo>
                    <a:pt x="12692" y="1665"/>
                  </a:lnTo>
                  <a:lnTo>
                    <a:pt x="12677" y="1679"/>
                  </a:lnTo>
                  <a:lnTo>
                    <a:pt x="12662" y="1690"/>
                  </a:lnTo>
                  <a:lnTo>
                    <a:pt x="12644" y="1701"/>
                  </a:lnTo>
                  <a:lnTo>
                    <a:pt x="12627" y="1710"/>
                  </a:lnTo>
                  <a:lnTo>
                    <a:pt x="12608" y="1719"/>
                  </a:lnTo>
                  <a:lnTo>
                    <a:pt x="12587" y="1726"/>
                  </a:lnTo>
                  <a:lnTo>
                    <a:pt x="12565" y="1732"/>
                  </a:lnTo>
                  <a:lnTo>
                    <a:pt x="12542" y="1736"/>
                  </a:lnTo>
                  <a:lnTo>
                    <a:pt x="12518" y="1738"/>
                  </a:lnTo>
                  <a:lnTo>
                    <a:pt x="12492" y="1739"/>
                  </a:lnTo>
                  <a:lnTo>
                    <a:pt x="2556" y="1739"/>
                  </a:lnTo>
                  <a:lnTo>
                    <a:pt x="2530" y="1738"/>
                  </a:lnTo>
                  <a:lnTo>
                    <a:pt x="2506" y="1736"/>
                  </a:lnTo>
                  <a:lnTo>
                    <a:pt x="2482" y="1732"/>
                  </a:lnTo>
                  <a:lnTo>
                    <a:pt x="2461" y="1726"/>
                  </a:lnTo>
                  <a:lnTo>
                    <a:pt x="2440" y="1719"/>
                  </a:lnTo>
                  <a:lnTo>
                    <a:pt x="2421" y="1710"/>
                  </a:lnTo>
                  <a:lnTo>
                    <a:pt x="2404" y="1701"/>
                  </a:lnTo>
                  <a:lnTo>
                    <a:pt x="2386" y="1690"/>
                  </a:lnTo>
                  <a:lnTo>
                    <a:pt x="2371" y="1679"/>
                  </a:lnTo>
                  <a:lnTo>
                    <a:pt x="2356" y="1665"/>
                  </a:lnTo>
                  <a:lnTo>
                    <a:pt x="2342" y="1651"/>
                  </a:lnTo>
                  <a:lnTo>
                    <a:pt x="2330" y="1637"/>
                  </a:lnTo>
                  <a:lnTo>
                    <a:pt x="2318" y="1621"/>
                  </a:lnTo>
                  <a:lnTo>
                    <a:pt x="2308" y="1605"/>
                  </a:lnTo>
                  <a:lnTo>
                    <a:pt x="2297" y="1588"/>
                  </a:lnTo>
                  <a:lnTo>
                    <a:pt x="2288" y="1570"/>
                  </a:lnTo>
                  <a:lnTo>
                    <a:pt x="2280" y="1552"/>
                  </a:lnTo>
                  <a:lnTo>
                    <a:pt x="2273" y="1533"/>
                  </a:lnTo>
                  <a:lnTo>
                    <a:pt x="2267" y="1515"/>
                  </a:lnTo>
                  <a:lnTo>
                    <a:pt x="2261" y="1496"/>
                  </a:lnTo>
                  <a:lnTo>
                    <a:pt x="2256" y="1476"/>
                  </a:lnTo>
                  <a:lnTo>
                    <a:pt x="2250" y="1457"/>
                  </a:lnTo>
                  <a:lnTo>
                    <a:pt x="2247" y="1437"/>
                  </a:lnTo>
                  <a:lnTo>
                    <a:pt x="2243" y="1417"/>
                  </a:lnTo>
                  <a:lnTo>
                    <a:pt x="2238" y="1378"/>
                  </a:lnTo>
                  <a:lnTo>
                    <a:pt x="2235" y="1340"/>
                  </a:lnTo>
                  <a:lnTo>
                    <a:pt x="2233" y="1304"/>
                  </a:lnTo>
                  <a:lnTo>
                    <a:pt x="2233" y="1271"/>
                  </a:lnTo>
                  <a:close/>
                  <a:moveTo>
                    <a:pt x="11960" y="14394"/>
                  </a:moveTo>
                  <a:lnTo>
                    <a:pt x="11960" y="14394"/>
                  </a:lnTo>
                  <a:lnTo>
                    <a:pt x="11922" y="14453"/>
                  </a:lnTo>
                  <a:lnTo>
                    <a:pt x="11881" y="14511"/>
                  </a:lnTo>
                  <a:lnTo>
                    <a:pt x="11836" y="14570"/>
                  </a:lnTo>
                  <a:lnTo>
                    <a:pt x="11789" y="14627"/>
                  </a:lnTo>
                  <a:lnTo>
                    <a:pt x="11739" y="14683"/>
                  </a:lnTo>
                  <a:lnTo>
                    <a:pt x="11687" y="14738"/>
                  </a:lnTo>
                  <a:lnTo>
                    <a:pt x="11632" y="14793"/>
                  </a:lnTo>
                  <a:lnTo>
                    <a:pt x="11575" y="14846"/>
                  </a:lnTo>
                  <a:lnTo>
                    <a:pt x="11515" y="14897"/>
                  </a:lnTo>
                  <a:lnTo>
                    <a:pt x="11453" y="14948"/>
                  </a:lnTo>
                  <a:lnTo>
                    <a:pt x="11390" y="14997"/>
                  </a:lnTo>
                  <a:lnTo>
                    <a:pt x="11325" y="15044"/>
                  </a:lnTo>
                  <a:lnTo>
                    <a:pt x="11257" y="15091"/>
                  </a:lnTo>
                  <a:lnTo>
                    <a:pt x="11189" y="15135"/>
                  </a:lnTo>
                  <a:lnTo>
                    <a:pt x="11120" y="15178"/>
                  </a:lnTo>
                  <a:lnTo>
                    <a:pt x="11049" y="15219"/>
                  </a:lnTo>
                  <a:lnTo>
                    <a:pt x="10977" y="15259"/>
                  </a:lnTo>
                  <a:lnTo>
                    <a:pt x="10904" y="15296"/>
                  </a:lnTo>
                  <a:lnTo>
                    <a:pt x="10831" y="15331"/>
                  </a:lnTo>
                  <a:lnTo>
                    <a:pt x="10756" y="15364"/>
                  </a:lnTo>
                  <a:lnTo>
                    <a:pt x="10682" y="15395"/>
                  </a:lnTo>
                  <a:lnTo>
                    <a:pt x="10606" y="15424"/>
                  </a:lnTo>
                  <a:lnTo>
                    <a:pt x="10532" y="15450"/>
                  </a:lnTo>
                  <a:lnTo>
                    <a:pt x="10456" y="15474"/>
                  </a:lnTo>
                  <a:lnTo>
                    <a:pt x="10381" y="15495"/>
                  </a:lnTo>
                  <a:lnTo>
                    <a:pt x="10306" y="15514"/>
                  </a:lnTo>
                  <a:lnTo>
                    <a:pt x="10232" y="15530"/>
                  </a:lnTo>
                  <a:lnTo>
                    <a:pt x="10158" y="15543"/>
                  </a:lnTo>
                  <a:lnTo>
                    <a:pt x="10085" y="15554"/>
                  </a:lnTo>
                  <a:lnTo>
                    <a:pt x="10012" y="15562"/>
                  </a:lnTo>
                  <a:lnTo>
                    <a:pt x="9941" y="15566"/>
                  </a:lnTo>
                  <a:lnTo>
                    <a:pt x="9870" y="15568"/>
                  </a:lnTo>
                  <a:lnTo>
                    <a:pt x="5178" y="15568"/>
                  </a:lnTo>
                  <a:lnTo>
                    <a:pt x="5107" y="15566"/>
                  </a:lnTo>
                  <a:lnTo>
                    <a:pt x="5036" y="15562"/>
                  </a:lnTo>
                  <a:lnTo>
                    <a:pt x="4963" y="15554"/>
                  </a:lnTo>
                  <a:lnTo>
                    <a:pt x="4890" y="15543"/>
                  </a:lnTo>
                  <a:lnTo>
                    <a:pt x="4816" y="15530"/>
                  </a:lnTo>
                  <a:lnTo>
                    <a:pt x="4742" y="15514"/>
                  </a:lnTo>
                  <a:lnTo>
                    <a:pt x="4667" y="15495"/>
                  </a:lnTo>
                  <a:lnTo>
                    <a:pt x="4592" y="15474"/>
                  </a:lnTo>
                  <a:lnTo>
                    <a:pt x="4516" y="15450"/>
                  </a:lnTo>
                  <a:lnTo>
                    <a:pt x="4442" y="15424"/>
                  </a:lnTo>
                  <a:lnTo>
                    <a:pt x="4366" y="15395"/>
                  </a:lnTo>
                  <a:lnTo>
                    <a:pt x="4292" y="15364"/>
                  </a:lnTo>
                  <a:lnTo>
                    <a:pt x="4218" y="15331"/>
                  </a:lnTo>
                  <a:lnTo>
                    <a:pt x="4144" y="15296"/>
                  </a:lnTo>
                  <a:lnTo>
                    <a:pt x="4071" y="15259"/>
                  </a:lnTo>
                  <a:lnTo>
                    <a:pt x="4000" y="15219"/>
                  </a:lnTo>
                  <a:lnTo>
                    <a:pt x="3928" y="15178"/>
                  </a:lnTo>
                  <a:lnTo>
                    <a:pt x="3859" y="15135"/>
                  </a:lnTo>
                  <a:lnTo>
                    <a:pt x="3791" y="15091"/>
                  </a:lnTo>
                  <a:lnTo>
                    <a:pt x="3724" y="15044"/>
                  </a:lnTo>
                  <a:lnTo>
                    <a:pt x="3659" y="14997"/>
                  </a:lnTo>
                  <a:lnTo>
                    <a:pt x="3595" y="14948"/>
                  </a:lnTo>
                  <a:lnTo>
                    <a:pt x="3533" y="14897"/>
                  </a:lnTo>
                  <a:lnTo>
                    <a:pt x="3474" y="14846"/>
                  </a:lnTo>
                  <a:lnTo>
                    <a:pt x="3417" y="14793"/>
                  </a:lnTo>
                  <a:lnTo>
                    <a:pt x="3362" y="14738"/>
                  </a:lnTo>
                  <a:lnTo>
                    <a:pt x="3309" y="14683"/>
                  </a:lnTo>
                  <a:lnTo>
                    <a:pt x="3259" y="14627"/>
                  </a:lnTo>
                  <a:lnTo>
                    <a:pt x="3212" y="14570"/>
                  </a:lnTo>
                  <a:lnTo>
                    <a:pt x="3168" y="14511"/>
                  </a:lnTo>
                  <a:lnTo>
                    <a:pt x="3126" y="14453"/>
                  </a:lnTo>
                  <a:lnTo>
                    <a:pt x="3088" y="14394"/>
                  </a:lnTo>
                  <a:lnTo>
                    <a:pt x="3052" y="14331"/>
                  </a:lnTo>
                  <a:lnTo>
                    <a:pt x="2958" y="14169"/>
                  </a:lnTo>
                  <a:lnTo>
                    <a:pt x="2892" y="14054"/>
                  </a:lnTo>
                  <a:lnTo>
                    <a:pt x="2816" y="13917"/>
                  </a:lnTo>
                  <a:lnTo>
                    <a:pt x="2730" y="13759"/>
                  </a:lnTo>
                  <a:lnTo>
                    <a:pt x="2636" y="13584"/>
                  </a:lnTo>
                  <a:lnTo>
                    <a:pt x="2535" y="13391"/>
                  </a:lnTo>
                  <a:lnTo>
                    <a:pt x="2428" y="13181"/>
                  </a:lnTo>
                  <a:lnTo>
                    <a:pt x="2316" y="12956"/>
                  </a:lnTo>
                  <a:lnTo>
                    <a:pt x="2199" y="12718"/>
                  </a:lnTo>
                  <a:lnTo>
                    <a:pt x="2081" y="12466"/>
                  </a:lnTo>
                  <a:lnTo>
                    <a:pt x="1962" y="12203"/>
                  </a:lnTo>
                  <a:lnTo>
                    <a:pt x="1841" y="11930"/>
                  </a:lnTo>
                  <a:lnTo>
                    <a:pt x="1723" y="11648"/>
                  </a:lnTo>
                  <a:lnTo>
                    <a:pt x="1605" y="11358"/>
                  </a:lnTo>
                  <a:lnTo>
                    <a:pt x="1492" y="11062"/>
                  </a:lnTo>
                  <a:lnTo>
                    <a:pt x="1383" y="10760"/>
                  </a:lnTo>
                  <a:lnTo>
                    <a:pt x="1280" y="10454"/>
                  </a:lnTo>
                  <a:lnTo>
                    <a:pt x="1183" y="10146"/>
                  </a:lnTo>
                  <a:lnTo>
                    <a:pt x="1095" y="9836"/>
                  </a:lnTo>
                  <a:lnTo>
                    <a:pt x="1016" y="9525"/>
                  </a:lnTo>
                  <a:lnTo>
                    <a:pt x="946" y="9216"/>
                  </a:lnTo>
                  <a:lnTo>
                    <a:pt x="889" y="8908"/>
                  </a:lnTo>
                  <a:lnTo>
                    <a:pt x="844" y="8604"/>
                  </a:lnTo>
                  <a:lnTo>
                    <a:pt x="813" y="8305"/>
                  </a:lnTo>
                  <a:lnTo>
                    <a:pt x="798" y="8011"/>
                  </a:lnTo>
                  <a:lnTo>
                    <a:pt x="798" y="7724"/>
                  </a:lnTo>
                  <a:lnTo>
                    <a:pt x="816" y="7445"/>
                  </a:lnTo>
                  <a:lnTo>
                    <a:pt x="852" y="7176"/>
                  </a:lnTo>
                  <a:lnTo>
                    <a:pt x="908" y="6919"/>
                  </a:lnTo>
                  <a:lnTo>
                    <a:pt x="954" y="6758"/>
                  </a:lnTo>
                  <a:lnTo>
                    <a:pt x="1006" y="6602"/>
                  </a:lnTo>
                  <a:lnTo>
                    <a:pt x="1062" y="6452"/>
                  </a:lnTo>
                  <a:lnTo>
                    <a:pt x="1124" y="6307"/>
                  </a:lnTo>
                  <a:lnTo>
                    <a:pt x="1190" y="6166"/>
                  </a:lnTo>
                  <a:lnTo>
                    <a:pt x="1259" y="6031"/>
                  </a:lnTo>
                  <a:lnTo>
                    <a:pt x="1333" y="5901"/>
                  </a:lnTo>
                  <a:lnTo>
                    <a:pt x="1408" y="5775"/>
                  </a:lnTo>
                  <a:lnTo>
                    <a:pt x="1486" y="5655"/>
                  </a:lnTo>
                  <a:lnTo>
                    <a:pt x="1567" y="5540"/>
                  </a:lnTo>
                  <a:lnTo>
                    <a:pt x="1648" y="5430"/>
                  </a:lnTo>
                  <a:lnTo>
                    <a:pt x="1731" y="5325"/>
                  </a:lnTo>
                  <a:lnTo>
                    <a:pt x="1815" y="5224"/>
                  </a:lnTo>
                  <a:lnTo>
                    <a:pt x="1897" y="5130"/>
                  </a:lnTo>
                  <a:lnTo>
                    <a:pt x="1981" y="5040"/>
                  </a:lnTo>
                  <a:lnTo>
                    <a:pt x="2063" y="4955"/>
                  </a:lnTo>
                  <a:lnTo>
                    <a:pt x="2143" y="4876"/>
                  </a:lnTo>
                  <a:lnTo>
                    <a:pt x="2223" y="4801"/>
                  </a:lnTo>
                  <a:lnTo>
                    <a:pt x="2299" y="4731"/>
                  </a:lnTo>
                  <a:lnTo>
                    <a:pt x="2374" y="4667"/>
                  </a:lnTo>
                  <a:lnTo>
                    <a:pt x="2444" y="4608"/>
                  </a:lnTo>
                  <a:lnTo>
                    <a:pt x="2512" y="4553"/>
                  </a:lnTo>
                  <a:lnTo>
                    <a:pt x="2575" y="4504"/>
                  </a:lnTo>
                  <a:lnTo>
                    <a:pt x="2634" y="4460"/>
                  </a:lnTo>
                  <a:lnTo>
                    <a:pt x="2687" y="4421"/>
                  </a:lnTo>
                  <a:lnTo>
                    <a:pt x="2736" y="4388"/>
                  </a:lnTo>
                  <a:lnTo>
                    <a:pt x="2778" y="4358"/>
                  </a:lnTo>
                  <a:lnTo>
                    <a:pt x="2814" y="4334"/>
                  </a:lnTo>
                  <a:lnTo>
                    <a:pt x="2865" y="4303"/>
                  </a:lnTo>
                  <a:lnTo>
                    <a:pt x="2884" y="4290"/>
                  </a:lnTo>
                  <a:lnTo>
                    <a:pt x="2907" y="4277"/>
                  </a:lnTo>
                  <a:lnTo>
                    <a:pt x="2929" y="4262"/>
                  </a:lnTo>
                  <a:lnTo>
                    <a:pt x="2950" y="4245"/>
                  </a:lnTo>
                  <a:lnTo>
                    <a:pt x="2969" y="4227"/>
                  </a:lnTo>
                  <a:lnTo>
                    <a:pt x="2986" y="4208"/>
                  </a:lnTo>
                  <a:lnTo>
                    <a:pt x="3004" y="4188"/>
                  </a:lnTo>
                  <a:lnTo>
                    <a:pt x="3019" y="4167"/>
                  </a:lnTo>
                  <a:lnTo>
                    <a:pt x="3032" y="4144"/>
                  </a:lnTo>
                  <a:lnTo>
                    <a:pt x="3045" y="4122"/>
                  </a:lnTo>
                  <a:lnTo>
                    <a:pt x="3056" y="4098"/>
                  </a:lnTo>
                  <a:lnTo>
                    <a:pt x="3065" y="4074"/>
                  </a:lnTo>
                  <a:lnTo>
                    <a:pt x="3073" y="4048"/>
                  </a:lnTo>
                  <a:lnTo>
                    <a:pt x="3079" y="4022"/>
                  </a:lnTo>
                  <a:lnTo>
                    <a:pt x="3083" y="3996"/>
                  </a:lnTo>
                  <a:lnTo>
                    <a:pt x="3086" y="3969"/>
                  </a:lnTo>
                  <a:lnTo>
                    <a:pt x="3087" y="3943"/>
                  </a:lnTo>
                  <a:lnTo>
                    <a:pt x="3087" y="2539"/>
                  </a:lnTo>
                  <a:lnTo>
                    <a:pt x="11962" y="2539"/>
                  </a:lnTo>
                  <a:lnTo>
                    <a:pt x="11962" y="3943"/>
                  </a:lnTo>
                  <a:lnTo>
                    <a:pt x="11963" y="3969"/>
                  </a:lnTo>
                  <a:lnTo>
                    <a:pt x="11965" y="3996"/>
                  </a:lnTo>
                  <a:lnTo>
                    <a:pt x="11970" y="4022"/>
                  </a:lnTo>
                  <a:lnTo>
                    <a:pt x="11976" y="4048"/>
                  </a:lnTo>
                  <a:lnTo>
                    <a:pt x="11983" y="4073"/>
                  </a:lnTo>
                  <a:lnTo>
                    <a:pt x="11992" y="4097"/>
                  </a:lnTo>
                  <a:lnTo>
                    <a:pt x="12003" y="4121"/>
                  </a:lnTo>
                  <a:lnTo>
                    <a:pt x="12016" y="4144"/>
                  </a:lnTo>
                  <a:lnTo>
                    <a:pt x="12029" y="4166"/>
                  </a:lnTo>
                  <a:lnTo>
                    <a:pt x="12044" y="4187"/>
                  </a:lnTo>
                  <a:lnTo>
                    <a:pt x="12062" y="4208"/>
                  </a:lnTo>
                  <a:lnTo>
                    <a:pt x="12079" y="4226"/>
                  </a:lnTo>
                  <a:lnTo>
                    <a:pt x="12098" y="4244"/>
                  </a:lnTo>
                  <a:lnTo>
                    <a:pt x="12119" y="4261"/>
                  </a:lnTo>
                  <a:lnTo>
                    <a:pt x="12140" y="4276"/>
                  </a:lnTo>
                  <a:lnTo>
                    <a:pt x="12164" y="4290"/>
                  </a:lnTo>
                  <a:lnTo>
                    <a:pt x="12183" y="4303"/>
                  </a:lnTo>
                  <a:lnTo>
                    <a:pt x="12234" y="4334"/>
                  </a:lnTo>
                  <a:lnTo>
                    <a:pt x="12270" y="4358"/>
                  </a:lnTo>
                  <a:lnTo>
                    <a:pt x="12312" y="4388"/>
                  </a:lnTo>
                  <a:lnTo>
                    <a:pt x="12361" y="4421"/>
                  </a:lnTo>
                  <a:lnTo>
                    <a:pt x="12414" y="4460"/>
                  </a:lnTo>
                  <a:lnTo>
                    <a:pt x="12473" y="4504"/>
                  </a:lnTo>
                  <a:lnTo>
                    <a:pt x="12536" y="4553"/>
                  </a:lnTo>
                  <a:lnTo>
                    <a:pt x="12604" y="4608"/>
                  </a:lnTo>
                  <a:lnTo>
                    <a:pt x="12674" y="4667"/>
                  </a:lnTo>
                  <a:lnTo>
                    <a:pt x="12749" y="4731"/>
                  </a:lnTo>
                  <a:lnTo>
                    <a:pt x="12826" y="4801"/>
                  </a:lnTo>
                  <a:lnTo>
                    <a:pt x="12905" y="4876"/>
                  </a:lnTo>
                  <a:lnTo>
                    <a:pt x="12985" y="4955"/>
                  </a:lnTo>
                  <a:lnTo>
                    <a:pt x="13068" y="5040"/>
                  </a:lnTo>
                  <a:lnTo>
                    <a:pt x="13151" y="5130"/>
                  </a:lnTo>
                  <a:lnTo>
                    <a:pt x="13234" y="5224"/>
                  </a:lnTo>
                  <a:lnTo>
                    <a:pt x="13317" y="5325"/>
                  </a:lnTo>
                  <a:lnTo>
                    <a:pt x="13400" y="5430"/>
                  </a:lnTo>
                  <a:lnTo>
                    <a:pt x="13481" y="5540"/>
                  </a:lnTo>
                  <a:lnTo>
                    <a:pt x="13562" y="5655"/>
                  </a:lnTo>
                  <a:lnTo>
                    <a:pt x="13641" y="5775"/>
                  </a:lnTo>
                  <a:lnTo>
                    <a:pt x="13716" y="5901"/>
                  </a:lnTo>
                  <a:lnTo>
                    <a:pt x="13789" y="6031"/>
                  </a:lnTo>
                  <a:lnTo>
                    <a:pt x="13858" y="6166"/>
                  </a:lnTo>
                  <a:lnTo>
                    <a:pt x="13924" y="6307"/>
                  </a:lnTo>
                  <a:lnTo>
                    <a:pt x="13986" y="6452"/>
                  </a:lnTo>
                  <a:lnTo>
                    <a:pt x="14043" y="6602"/>
                  </a:lnTo>
                  <a:lnTo>
                    <a:pt x="14094" y="6758"/>
                  </a:lnTo>
                  <a:lnTo>
                    <a:pt x="14140" y="6919"/>
                  </a:lnTo>
                  <a:lnTo>
                    <a:pt x="14196" y="7176"/>
                  </a:lnTo>
                  <a:lnTo>
                    <a:pt x="14233" y="7445"/>
                  </a:lnTo>
                  <a:lnTo>
                    <a:pt x="14250" y="7724"/>
                  </a:lnTo>
                  <a:lnTo>
                    <a:pt x="14251" y="8011"/>
                  </a:lnTo>
                  <a:lnTo>
                    <a:pt x="14235" y="8305"/>
                  </a:lnTo>
                  <a:lnTo>
                    <a:pt x="14204" y="8604"/>
                  </a:lnTo>
                  <a:lnTo>
                    <a:pt x="14159" y="8908"/>
                  </a:lnTo>
                  <a:lnTo>
                    <a:pt x="14102" y="9216"/>
                  </a:lnTo>
                  <a:lnTo>
                    <a:pt x="14032" y="9525"/>
                  </a:lnTo>
                  <a:lnTo>
                    <a:pt x="13954" y="9836"/>
                  </a:lnTo>
                  <a:lnTo>
                    <a:pt x="13865" y="10146"/>
                  </a:lnTo>
                  <a:lnTo>
                    <a:pt x="13769" y="10454"/>
                  </a:lnTo>
                  <a:lnTo>
                    <a:pt x="13665" y="10760"/>
                  </a:lnTo>
                  <a:lnTo>
                    <a:pt x="13556" y="11062"/>
                  </a:lnTo>
                  <a:lnTo>
                    <a:pt x="13443" y="11358"/>
                  </a:lnTo>
                  <a:lnTo>
                    <a:pt x="13326" y="11648"/>
                  </a:lnTo>
                  <a:lnTo>
                    <a:pt x="13207" y="11930"/>
                  </a:lnTo>
                  <a:lnTo>
                    <a:pt x="13087" y="12203"/>
                  </a:lnTo>
                  <a:lnTo>
                    <a:pt x="12967" y="12466"/>
                  </a:lnTo>
                  <a:lnTo>
                    <a:pt x="12849" y="12718"/>
                  </a:lnTo>
                  <a:lnTo>
                    <a:pt x="12733" y="12956"/>
                  </a:lnTo>
                  <a:lnTo>
                    <a:pt x="12621" y="13181"/>
                  </a:lnTo>
                  <a:lnTo>
                    <a:pt x="12514" y="13391"/>
                  </a:lnTo>
                  <a:lnTo>
                    <a:pt x="12412" y="13584"/>
                  </a:lnTo>
                  <a:lnTo>
                    <a:pt x="12318" y="13759"/>
                  </a:lnTo>
                  <a:lnTo>
                    <a:pt x="12232" y="13917"/>
                  </a:lnTo>
                  <a:lnTo>
                    <a:pt x="12157" y="14054"/>
                  </a:lnTo>
                  <a:lnTo>
                    <a:pt x="12091" y="14169"/>
                  </a:lnTo>
                  <a:lnTo>
                    <a:pt x="11996" y="14331"/>
                  </a:lnTo>
                  <a:lnTo>
                    <a:pt x="11960" y="143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36575" y="1360488"/>
              <a:ext cx="527050" cy="292100"/>
            </a:xfrm>
            <a:custGeom>
              <a:avLst/>
              <a:gdLst>
                <a:gd name="T0" fmla="*/ 9820 w 10932"/>
                <a:gd name="T1" fmla="*/ 136 h 6078"/>
                <a:gd name="T2" fmla="*/ 9742 w 10932"/>
                <a:gd name="T3" fmla="*/ 67 h 6078"/>
                <a:gd name="T4" fmla="*/ 9650 w 10932"/>
                <a:gd name="T5" fmla="*/ 22 h 6078"/>
                <a:gd name="T6" fmla="*/ 9547 w 10932"/>
                <a:gd name="T7" fmla="*/ 2 h 6078"/>
                <a:gd name="T8" fmla="*/ 7441 w 10932"/>
                <a:gd name="T9" fmla="*/ 4 h 6078"/>
                <a:gd name="T10" fmla="*/ 7341 w 10932"/>
                <a:gd name="T11" fmla="*/ 31 h 6078"/>
                <a:gd name="T12" fmla="*/ 7251 w 10932"/>
                <a:gd name="T13" fmla="*/ 82 h 6078"/>
                <a:gd name="T14" fmla="*/ 7178 w 10932"/>
                <a:gd name="T15" fmla="*/ 156 h 6078"/>
                <a:gd name="T16" fmla="*/ 4682 w 10932"/>
                <a:gd name="T17" fmla="*/ 1759 h 6078"/>
                <a:gd name="T18" fmla="*/ 3737 w 10932"/>
                <a:gd name="T19" fmla="*/ 136 h 6078"/>
                <a:gd name="T20" fmla="*/ 3660 w 10932"/>
                <a:gd name="T21" fmla="*/ 67 h 6078"/>
                <a:gd name="T22" fmla="*/ 3568 w 10932"/>
                <a:gd name="T23" fmla="*/ 22 h 6078"/>
                <a:gd name="T24" fmla="*/ 3465 w 10932"/>
                <a:gd name="T25" fmla="*/ 2 h 6078"/>
                <a:gd name="T26" fmla="*/ 1359 w 10932"/>
                <a:gd name="T27" fmla="*/ 4 h 6078"/>
                <a:gd name="T28" fmla="*/ 1259 w 10932"/>
                <a:gd name="T29" fmla="*/ 31 h 6078"/>
                <a:gd name="T30" fmla="*/ 1169 w 10932"/>
                <a:gd name="T31" fmla="*/ 82 h 6078"/>
                <a:gd name="T32" fmla="*/ 1096 w 10932"/>
                <a:gd name="T33" fmla="*/ 156 h 6078"/>
                <a:gd name="T34" fmla="*/ 40 w 10932"/>
                <a:gd name="T35" fmla="*/ 1982 h 6078"/>
                <a:gd name="T36" fmla="*/ 7 w 10932"/>
                <a:gd name="T37" fmla="*/ 2082 h 6078"/>
                <a:gd name="T38" fmla="*/ 0 w 10932"/>
                <a:gd name="T39" fmla="*/ 2185 h 6078"/>
                <a:gd name="T40" fmla="*/ 20 w 10932"/>
                <a:gd name="T41" fmla="*/ 2287 h 6078"/>
                <a:gd name="T42" fmla="*/ 1066 w 10932"/>
                <a:gd name="T43" fmla="*/ 4118 h 6078"/>
                <a:gd name="T44" fmla="*/ 1130 w 10932"/>
                <a:gd name="T45" fmla="*/ 4202 h 6078"/>
                <a:gd name="T46" fmla="*/ 1212 w 10932"/>
                <a:gd name="T47" fmla="*/ 4264 h 6078"/>
                <a:gd name="T48" fmla="*/ 1308 w 10932"/>
                <a:gd name="T49" fmla="*/ 4304 h 6078"/>
                <a:gd name="T50" fmla="*/ 1412 w 10932"/>
                <a:gd name="T51" fmla="*/ 4319 h 6078"/>
                <a:gd name="T52" fmla="*/ 4138 w 10932"/>
                <a:gd name="T53" fmla="*/ 5922 h 6078"/>
                <a:gd name="T54" fmla="*/ 4212 w 10932"/>
                <a:gd name="T55" fmla="*/ 5995 h 6078"/>
                <a:gd name="T56" fmla="*/ 4300 w 10932"/>
                <a:gd name="T57" fmla="*/ 6047 h 6078"/>
                <a:gd name="T58" fmla="*/ 4401 w 10932"/>
                <a:gd name="T59" fmla="*/ 6074 h 6078"/>
                <a:gd name="T60" fmla="*/ 6506 w 10932"/>
                <a:gd name="T61" fmla="*/ 6077 h 6078"/>
                <a:gd name="T62" fmla="*/ 6609 w 10932"/>
                <a:gd name="T63" fmla="*/ 6057 h 6078"/>
                <a:gd name="T64" fmla="*/ 6702 w 10932"/>
                <a:gd name="T65" fmla="*/ 6011 h 6078"/>
                <a:gd name="T66" fmla="*/ 6780 w 10932"/>
                <a:gd name="T67" fmla="*/ 5942 h 6078"/>
                <a:gd name="T68" fmla="*/ 7725 w 10932"/>
                <a:gd name="T69" fmla="*/ 4319 h 6078"/>
                <a:gd name="T70" fmla="*/ 9600 w 10932"/>
                <a:gd name="T71" fmla="*/ 4310 h 6078"/>
                <a:gd name="T72" fmla="*/ 9697 w 10932"/>
                <a:gd name="T73" fmla="*/ 4277 h 6078"/>
                <a:gd name="T74" fmla="*/ 9783 w 10932"/>
                <a:gd name="T75" fmla="*/ 4219 h 6078"/>
                <a:gd name="T76" fmla="*/ 9853 w 10932"/>
                <a:gd name="T77" fmla="*/ 4142 h 6078"/>
                <a:gd name="T78" fmla="*/ 10903 w 10932"/>
                <a:gd name="T79" fmla="*/ 2311 h 6078"/>
                <a:gd name="T80" fmla="*/ 10929 w 10932"/>
                <a:gd name="T81" fmla="*/ 2211 h 6078"/>
                <a:gd name="T82" fmla="*/ 10929 w 10932"/>
                <a:gd name="T83" fmla="*/ 2108 h 6078"/>
                <a:gd name="T84" fmla="*/ 10903 w 10932"/>
                <a:gd name="T85" fmla="*/ 2007 h 6078"/>
                <a:gd name="T86" fmla="*/ 3207 w 10932"/>
                <a:gd name="T87" fmla="*/ 3518 h 6078"/>
                <a:gd name="T88" fmla="*/ 1642 w 10932"/>
                <a:gd name="T89" fmla="*/ 800 h 6078"/>
                <a:gd name="T90" fmla="*/ 6250 w 10932"/>
                <a:gd name="T91" fmla="*/ 5277 h 6078"/>
                <a:gd name="T92" fmla="*/ 4684 w 10932"/>
                <a:gd name="T93" fmla="*/ 2559 h 6078"/>
                <a:gd name="T94" fmla="*/ 6250 w 10932"/>
                <a:gd name="T95" fmla="*/ 5277 h 6078"/>
                <a:gd name="T96" fmla="*/ 7333 w 10932"/>
                <a:gd name="T97" fmla="*/ 2838 h 6078"/>
                <a:gd name="T98" fmla="*/ 10073 w 10932"/>
                <a:gd name="T99" fmla="*/ 2159 h 6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32" h="6078">
                  <a:moveTo>
                    <a:pt x="9866" y="200"/>
                  </a:moveTo>
                  <a:lnTo>
                    <a:pt x="9853" y="177"/>
                  </a:lnTo>
                  <a:lnTo>
                    <a:pt x="9836" y="156"/>
                  </a:lnTo>
                  <a:lnTo>
                    <a:pt x="9820" y="136"/>
                  </a:lnTo>
                  <a:lnTo>
                    <a:pt x="9802" y="116"/>
                  </a:lnTo>
                  <a:lnTo>
                    <a:pt x="9783" y="99"/>
                  </a:lnTo>
                  <a:lnTo>
                    <a:pt x="9763" y="82"/>
                  </a:lnTo>
                  <a:lnTo>
                    <a:pt x="9742" y="67"/>
                  </a:lnTo>
                  <a:lnTo>
                    <a:pt x="9720" y="54"/>
                  </a:lnTo>
                  <a:lnTo>
                    <a:pt x="9697" y="41"/>
                  </a:lnTo>
                  <a:lnTo>
                    <a:pt x="9674" y="31"/>
                  </a:lnTo>
                  <a:lnTo>
                    <a:pt x="9650" y="22"/>
                  </a:lnTo>
                  <a:lnTo>
                    <a:pt x="9625" y="14"/>
                  </a:lnTo>
                  <a:lnTo>
                    <a:pt x="9600" y="8"/>
                  </a:lnTo>
                  <a:lnTo>
                    <a:pt x="9573" y="4"/>
                  </a:lnTo>
                  <a:lnTo>
                    <a:pt x="9547" y="2"/>
                  </a:lnTo>
                  <a:lnTo>
                    <a:pt x="9521" y="0"/>
                  </a:lnTo>
                  <a:lnTo>
                    <a:pt x="7494" y="0"/>
                  </a:lnTo>
                  <a:lnTo>
                    <a:pt x="7467" y="2"/>
                  </a:lnTo>
                  <a:lnTo>
                    <a:pt x="7441" y="4"/>
                  </a:lnTo>
                  <a:lnTo>
                    <a:pt x="7415" y="8"/>
                  </a:lnTo>
                  <a:lnTo>
                    <a:pt x="7390" y="14"/>
                  </a:lnTo>
                  <a:lnTo>
                    <a:pt x="7364" y="22"/>
                  </a:lnTo>
                  <a:lnTo>
                    <a:pt x="7341" y="31"/>
                  </a:lnTo>
                  <a:lnTo>
                    <a:pt x="7317" y="41"/>
                  </a:lnTo>
                  <a:lnTo>
                    <a:pt x="7294" y="54"/>
                  </a:lnTo>
                  <a:lnTo>
                    <a:pt x="7272" y="67"/>
                  </a:lnTo>
                  <a:lnTo>
                    <a:pt x="7251" y="82"/>
                  </a:lnTo>
                  <a:lnTo>
                    <a:pt x="7231" y="99"/>
                  </a:lnTo>
                  <a:lnTo>
                    <a:pt x="7212" y="116"/>
                  </a:lnTo>
                  <a:lnTo>
                    <a:pt x="7194" y="136"/>
                  </a:lnTo>
                  <a:lnTo>
                    <a:pt x="7178" y="156"/>
                  </a:lnTo>
                  <a:lnTo>
                    <a:pt x="7161" y="177"/>
                  </a:lnTo>
                  <a:lnTo>
                    <a:pt x="7147" y="200"/>
                  </a:lnTo>
                  <a:lnTo>
                    <a:pt x="6250" y="1759"/>
                  </a:lnTo>
                  <a:lnTo>
                    <a:pt x="4682" y="1759"/>
                  </a:lnTo>
                  <a:lnTo>
                    <a:pt x="3784" y="200"/>
                  </a:lnTo>
                  <a:lnTo>
                    <a:pt x="3770" y="177"/>
                  </a:lnTo>
                  <a:lnTo>
                    <a:pt x="3754" y="156"/>
                  </a:lnTo>
                  <a:lnTo>
                    <a:pt x="3737" y="136"/>
                  </a:lnTo>
                  <a:lnTo>
                    <a:pt x="3720" y="116"/>
                  </a:lnTo>
                  <a:lnTo>
                    <a:pt x="3700" y="99"/>
                  </a:lnTo>
                  <a:lnTo>
                    <a:pt x="3681" y="82"/>
                  </a:lnTo>
                  <a:lnTo>
                    <a:pt x="3660" y="67"/>
                  </a:lnTo>
                  <a:lnTo>
                    <a:pt x="3638" y="54"/>
                  </a:lnTo>
                  <a:lnTo>
                    <a:pt x="3615" y="41"/>
                  </a:lnTo>
                  <a:lnTo>
                    <a:pt x="3591" y="31"/>
                  </a:lnTo>
                  <a:lnTo>
                    <a:pt x="3568" y="22"/>
                  </a:lnTo>
                  <a:lnTo>
                    <a:pt x="3542" y="14"/>
                  </a:lnTo>
                  <a:lnTo>
                    <a:pt x="3517" y="8"/>
                  </a:lnTo>
                  <a:lnTo>
                    <a:pt x="3491" y="4"/>
                  </a:lnTo>
                  <a:lnTo>
                    <a:pt x="3465" y="2"/>
                  </a:lnTo>
                  <a:lnTo>
                    <a:pt x="3438" y="0"/>
                  </a:lnTo>
                  <a:lnTo>
                    <a:pt x="1412" y="0"/>
                  </a:lnTo>
                  <a:lnTo>
                    <a:pt x="1386" y="2"/>
                  </a:lnTo>
                  <a:lnTo>
                    <a:pt x="1359" y="4"/>
                  </a:lnTo>
                  <a:lnTo>
                    <a:pt x="1334" y="8"/>
                  </a:lnTo>
                  <a:lnTo>
                    <a:pt x="1308" y="14"/>
                  </a:lnTo>
                  <a:lnTo>
                    <a:pt x="1282" y="22"/>
                  </a:lnTo>
                  <a:lnTo>
                    <a:pt x="1259" y="31"/>
                  </a:lnTo>
                  <a:lnTo>
                    <a:pt x="1236" y="41"/>
                  </a:lnTo>
                  <a:lnTo>
                    <a:pt x="1212" y="54"/>
                  </a:lnTo>
                  <a:lnTo>
                    <a:pt x="1191" y="67"/>
                  </a:lnTo>
                  <a:lnTo>
                    <a:pt x="1169" y="82"/>
                  </a:lnTo>
                  <a:lnTo>
                    <a:pt x="1150" y="99"/>
                  </a:lnTo>
                  <a:lnTo>
                    <a:pt x="1130" y="116"/>
                  </a:lnTo>
                  <a:lnTo>
                    <a:pt x="1112" y="136"/>
                  </a:lnTo>
                  <a:lnTo>
                    <a:pt x="1096" y="156"/>
                  </a:lnTo>
                  <a:lnTo>
                    <a:pt x="1080" y="177"/>
                  </a:lnTo>
                  <a:lnTo>
                    <a:pt x="1066" y="200"/>
                  </a:lnTo>
                  <a:lnTo>
                    <a:pt x="53" y="1959"/>
                  </a:lnTo>
                  <a:lnTo>
                    <a:pt x="40" y="1982"/>
                  </a:lnTo>
                  <a:lnTo>
                    <a:pt x="29" y="2007"/>
                  </a:lnTo>
                  <a:lnTo>
                    <a:pt x="20" y="2031"/>
                  </a:lnTo>
                  <a:lnTo>
                    <a:pt x="13" y="2057"/>
                  </a:lnTo>
                  <a:lnTo>
                    <a:pt x="7" y="2082"/>
                  </a:lnTo>
                  <a:lnTo>
                    <a:pt x="3" y="2108"/>
                  </a:lnTo>
                  <a:lnTo>
                    <a:pt x="0" y="2133"/>
                  </a:lnTo>
                  <a:lnTo>
                    <a:pt x="0" y="2159"/>
                  </a:lnTo>
                  <a:lnTo>
                    <a:pt x="0" y="2185"/>
                  </a:lnTo>
                  <a:lnTo>
                    <a:pt x="3" y="2211"/>
                  </a:lnTo>
                  <a:lnTo>
                    <a:pt x="7" y="2237"/>
                  </a:lnTo>
                  <a:lnTo>
                    <a:pt x="13" y="2262"/>
                  </a:lnTo>
                  <a:lnTo>
                    <a:pt x="20" y="2287"/>
                  </a:lnTo>
                  <a:lnTo>
                    <a:pt x="29" y="2311"/>
                  </a:lnTo>
                  <a:lnTo>
                    <a:pt x="40" y="2336"/>
                  </a:lnTo>
                  <a:lnTo>
                    <a:pt x="53" y="2360"/>
                  </a:lnTo>
                  <a:lnTo>
                    <a:pt x="1066" y="4118"/>
                  </a:lnTo>
                  <a:lnTo>
                    <a:pt x="1080" y="4142"/>
                  </a:lnTo>
                  <a:lnTo>
                    <a:pt x="1096" y="4162"/>
                  </a:lnTo>
                  <a:lnTo>
                    <a:pt x="1112" y="4183"/>
                  </a:lnTo>
                  <a:lnTo>
                    <a:pt x="1130" y="4202"/>
                  </a:lnTo>
                  <a:lnTo>
                    <a:pt x="1150" y="4219"/>
                  </a:lnTo>
                  <a:lnTo>
                    <a:pt x="1169" y="4236"/>
                  </a:lnTo>
                  <a:lnTo>
                    <a:pt x="1191" y="4251"/>
                  </a:lnTo>
                  <a:lnTo>
                    <a:pt x="1212" y="4264"/>
                  </a:lnTo>
                  <a:lnTo>
                    <a:pt x="1236" y="4277"/>
                  </a:lnTo>
                  <a:lnTo>
                    <a:pt x="1259" y="4288"/>
                  </a:lnTo>
                  <a:lnTo>
                    <a:pt x="1282" y="4297"/>
                  </a:lnTo>
                  <a:lnTo>
                    <a:pt x="1308" y="4304"/>
                  </a:lnTo>
                  <a:lnTo>
                    <a:pt x="1334" y="4310"/>
                  </a:lnTo>
                  <a:lnTo>
                    <a:pt x="1359" y="4314"/>
                  </a:lnTo>
                  <a:lnTo>
                    <a:pt x="1386" y="4318"/>
                  </a:lnTo>
                  <a:lnTo>
                    <a:pt x="1412" y="4319"/>
                  </a:lnTo>
                  <a:lnTo>
                    <a:pt x="3209" y="4319"/>
                  </a:lnTo>
                  <a:lnTo>
                    <a:pt x="4109" y="5877"/>
                  </a:lnTo>
                  <a:lnTo>
                    <a:pt x="4123" y="5900"/>
                  </a:lnTo>
                  <a:lnTo>
                    <a:pt x="4138" y="5922"/>
                  </a:lnTo>
                  <a:lnTo>
                    <a:pt x="4155" y="5942"/>
                  </a:lnTo>
                  <a:lnTo>
                    <a:pt x="4173" y="5960"/>
                  </a:lnTo>
                  <a:lnTo>
                    <a:pt x="4191" y="5979"/>
                  </a:lnTo>
                  <a:lnTo>
                    <a:pt x="4212" y="5995"/>
                  </a:lnTo>
                  <a:lnTo>
                    <a:pt x="4232" y="6011"/>
                  </a:lnTo>
                  <a:lnTo>
                    <a:pt x="4255" y="6024"/>
                  </a:lnTo>
                  <a:lnTo>
                    <a:pt x="4277" y="6036"/>
                  </a:lnTo>
                  <a:lnTo>
                    <a:pt x="4300" y="6047"/>
                  </a:lnTo>
                  <a:lnTo>
                    <a:pt x="4325" y="6057"/>
                  </a:lnTo>
                  <a:lnTo>
                    <a:pt x="4349" y="6064"/>
                  </a:lnTo>
                  <a:lnTo>
                    <a:pt x="4375" y="6070"/>
                  </a:lnTo>
                  <a:lnTo>
                    <a:pt x="4401" y="6074"/>
                  </a:lnTo>
                  <a:lnTo>
                    <a:pt x="4427" y="6077"/>
                  </a:lnTo>
                  <a:lnTo>
                    <a:pt x="4454" y="6078"/>
                  </a:lnTo>
                  <a:lnTo>
                    <a:pt x="6479" y="6078"/>
                  </a:lnTo>
                  <a:lnTo>
                    <a:pt x="6506" y="6077"/>
                  </a:lnTo>
                  <a:lnTo>
                    <a:pt x="6533" y="6074"/>
                  </a:lnTo>
                  <a:lnTo>
                    <a:pt x="6559" y="6070"/>
                  </a:lnTo>
                  <a:lnTo>
                    <a:pt x="6585" y="6064"/>
                  </a:lnTo>
                  <a:lnTo>
                    <a:pt x="6609" y="6057"/>
                  </a:lnTo>
                  <a:lnTo>
                    <a:pt x="6634" y="6047"/>
                  </a:lnTo>
                  <a:lnTo>
                    <a:pt x="6657" y="6036"/>
                  </a:lnTo>
                  <a:lnTo>
                    <a:pt x="6680" y="6024"/>
                  </a:lnTo>
                  <a:lnTo>
                    <a:pt x="6702" y="6011"/>
                  </a:lnTo>
                  <a:lnTo>
                    <a:pt x="6723" y="5995"/>
                  </a:lnTo>
                  <a:lnTo>
                    <a:pt x="6743" y="5979"/>
                  </a:lnTo>
                  <a:lnTo>
                    <a:pt x="6762" y="5960"/>
                  </a:lnTo>
                  <a:lnTo>
                    <a:pt x="6780" y="5942"/>
                  </a:lnTo>
                  <a:lnTo>
                    <a:pt x="6797" y="5922"/>
                  </a:lnTo>
                  <a:lnTo>
                    <a:pt x="6812" y="5900"/>
                  </a:lnTo>
                  <a:lnTo>
                    <a:pt x="6826" y="5877"/>
                  </a:lnTo>
                  <a:lnTo>
                    <a:pt x="7725" y="4319"/>
                  </a:lnTo>
                  <a:lnTo>
                    <a:pt x="9521" y="4319"/>
                  </a:lnTo>
                  <a:lnTo>
                    <a:pt x="9547" y="4318"/>
                  </a:lnTo>
                  <a:lnTo>
                    <a:pt x="9573" y="4314"/>
                  </a:lnTo>
                  <a:lnTo>
                    <a:pt x="9600" y="4310"/>
                  </a:lnTo>
                  <a:lnTo>
                    <a:pt x="9625" y="4304"/>
                  </a:lnTo>
                  <a:lnTo>
                    <a:pt x="9650" y="4297"/>
                  </a:lnTo>
                  <a:lnTo>
                    <a:pt x="9674" y="4288"/>
                  </a:lnTo>
                  <a:lnTo>
                    <a:pt x="9697" y="4277"/>
                  </a:lnTo>
                  <a:lnTo>
                    <a:pt x="9720" y="4264"/>
                  </a:lnTo>
                  <a:lnTo>
                    <a:pt x="9742" y="4251"/>
                  </a:lnTo>
                  <a:lnTo>
                    <a:pt x="9763" y="4236"/>
                  </a:lnTo>
                  <a:lnTo>
                    <a:pt x="9783" y="4219"/>
                  </a:lnTo>
                  <a:lnTo>
                    <a:pt x="9802" y="4202"/>
                  </a:lnTo>
                  <a:lnTo>
                    <a:pt x="9820" y="4183"/>
                  </a:lnTo>
                  <a:lnTo>
                    <a:pt x="9836" y="4162"/>
                  </a:lnTo>
                  <a:lnTo>
                    <a:pt x="9853" y="4142"/>
                  </a:lnTo>
                  <a:lnTo>
                    <a:pt x="9866" y="4118"/>
                  </a:lnTo>
                  <a:lnTo>
                    <a:pt x="10879" y="2360"/>
                  </a:lnTo>
                  <a:lnTo>
                    <a:pt x="10892" y="2336"/>
                  </a:lnTo>
                  <a:lnTo>
                    <a:pt x="10903" y="2311"/>
                  </a:lnTo>
                  <a:lnTo>
                    <a:pt x="10912" y="2287"/>
                  </a:lnTo>
                  <a:lnTo>
                    <a:pt x="10919" y="2262"/>
                  </a:lnTo>
                  <a:lnTo>
                    <a:pt x="10925" y="2237"/>
                  </a:lnTo>
                  <a:lnTo>
                    <a:pt x="10929" y="2211"/>
                  </a:lnTo>
                  <a:lnTo>
                    <a:pt x="10932" y="2185"/>
                  </a:lnTo>
                  <a:lnTo>
                    <a:pt x="10932" y="2159"/>
                  </a:lnTo>
                  <a:lnTo>
                    <a:pt x="10932" y="2133"/>
                  </a:lnTo>
                  <a:lnTo>
                    <a:pt x="10929" y="2108"/>
                  </a:lnTo>
                  <a:lnTo>
                    <a:pt x="10925" y="2082"/>
                  </a:lnTo>
                  <a:lnTo>
                    <a:pt x="10919" y="2057"/>
                  </a:lnTo>
                  <a:lnTo>
                    <a:pt x="10912" y="2031"/>
                  </a:lnTo>
                  <a:lnTo>
                    <a:pt x="10903" y="2007"/>
                  </a:lnTo>
                  <a:lnTo>
                    <a:pt x="10892" y="1982"/>
                  </a:lnTo>
                  <a:lnTo>
                    <a:pt x="10879" y="1959"/>
                  </a:lnTo>
                  <a:lnTo>
                    <a:pt x="9866" y="200"/>
                  </a:lnTo>
                  <a:close/>
                  <a:moveTo>
                    <a:pt x="3207" y="3518"/>
                  </a:moveTo>
                  <a:lnTo>
                    <a:pt x="3207" y="3518"/>
                  </a:lnTo>
                  <a:lnTo>
                    <a:pt x="1642" y="3518"/>
                  </a:lnTo>
                  <a:lnTo>
                    <a:pt x="859" y="2159"/>
                  </a:lnTo>
                  <a:lnTo>
                    <a:pt x="1642" y="800"/>
                  </a:lnTo>
                  <a:lnTo>
                    <a:pt x="3207" y="800"/>
                  </a:lnTo>
                  <a:lnTo>
                    <a:pt x="3991" y="2159"/>
                  </a:lnTo>
                  <a:lnTo>
                    <a:pt x="3207" y="3518"/>
                  </a:lnTo>
                  <a:close/>
                  <a:moveTo>
                    <a:pt x="6250" y="5277"/>
                  </a:moveTo>
                  <a:lnTo>
                    <a:pt x="6250" y="5277"/>
                  </a:lnTo>
                  <a:lnTo>
                    <a:pt x="4684" y="5277"/>
                  </a:lnTo>
                  <a:lnTo>
                    <a:pt x="3901" y="3919"/>
                  </a:lnTo>
                  <a:lnTo>
                    <a:pt x="4684" y="2559"/>
                  </a:lnTo>
                  <a:lnTo>
                    <a:pt x="6250" y="2559"/>
                  </a:lnTo>
                  <a:lnTo>
                    <a:pt x="6642" y="3239"/>
                  </a:lnTo>
                  <a:lnTo>
                    <a:pt x="7033" y="3919"/>
                  </a:lnTo>
                  <a:lnTo>
                    <a:pt x="6250" y="5277"/>
                  </a:lnTo>
                  <a:close/>
                  <a:moveTo>
                    <a:pt x="9290" y="3518"/>
                  </a:moveTo>
                  <a:lnTo>
                    <a:pt x="9290" y="3518"/>
                  </a:lnTo>
                  <a:lnTo>
                    <a:pt x="7725" y="3518"/>
                  </a:lnTo>
                  <a:lnTo>
                    <a:pt x="7333" y="2838"/>
                  </a:lnTo>
                  <a:lnTo>
                    <a:pt x="6942" y="2159"/>
                  </a:lnTo>
                  <a:lnTo>
                    <a:pt x="7725" y="800"/>
                  </a:lnTo>
                  <a:lnTo>
                    <a:pt x="9290" y="800"/>
                  </a:lnTo>
                  <a:lnTo>
                    <a:pt x="10073" y="2159"/>
                  </a:lnTo>
                  <a:lnTo>
                    <a:pt x="9290" y="3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876300" y="1196976"/>
              <a:ext cx="107950" cy="39688"/>
            </a:xfrm>
            <a:custGeom>
              <a:avLst/>
              <a:gdLst>
                <a:gd name="T0" fmla="*/ 1839 w 2218"/>
                <a:gd name="T1" fmla="*/ 800 h 800"/>
                <a:gd name="T2" fmla="*/ 1900 w 2218"/>
                <a:gd name="T3" fmla="*/ 791 h 800"/>
                <a:gd name="T4" fmla="*/ 1956 w 2218"/>
                <a:gd name="T5" fmla="*/ 775 h 800"/>
                <a:gd name="T6" fmla="*/ 2009 w 2218"/>
                <a:gd name="T7" fmla="*/ 752 h 800"/>
                <a:gd name="T8" fmla="*/ 2058 w 2218"/>
                <a:gd name="T9" fmla="*/ 720 h 800"/>
                <a:gd name="T10" fmla="*/ 2102 w 2218"/>
                <a:gd name="T11" fmla="*/ 683 h 800"/>
                <a:gd name="T12" fmla="*/ 2138 w 2218"/>
                <a:gd name="T13" fmla="*/ 639 h 800"/>
                <a:gd name="T14" fmla="*/ 2170 w 2218"/>
                <a:gd name="T15" fmla="*/ 590 h 800"/>
                <a:gd name="T16" fmla="*/ 2194 w 2218"/>
                <a:gd name="T17" fmla="*/ 537 h 800"/>
                <a:gd name="T18" fmla="*/ 2210 w 2218"/>
                <a:gd name="T19" fmla="*/ 480 h 800"/>
                <a:gd name="T20" fmla="*/ 2218 w 2218"/>
                <a:gd name="T21" fmla="*/ 420 h 800"/>
                <a:gd name="T22" fmla="*/ 2216 w 2218"/>
                <a:gd name="T23" fmla="*/ 359 h 800"/>
                <a:gd name="T24" fmla="*/ 2206 w 2218"/>
                <a:gd name="T25" fmla="*/ 299 h 800"/>
                <a:gd name="T26" fmla="*/ 2186 w 2218"/>
                <a:gd name="T27" fmla="*/ 244 h 800"/>
                <a:gd name="T28" fmla="*/ 2161 w 2218"/>
                <a:gd name="T29" fmla="*/ 192 h 800"/>
                <a:gd name="T30" fmla="*/ 2127 w 2218"/>
                <a:gd name="T31" fmla="*/ 145 h 800"/>
                <a:gd name="T32" fmla="*/ 2087 w 2218"/>
                <a:gd name="T33" fmla="*/ 104 h 800"/>
                <a:gd name="T34" fmla="*/ 2043 w 2218"/>
                <a:gd name="T35" fmla="*/ 68 h 800"/>
                <a:gd name="T36" fmla="*/ 1993 w 2218"/>
                <a:gd name="T37" fmla="*/ 39 h 800"/>
                <a:gd name="T38" fmla="*/ 1937 w 2218"/>
                <a:gd name="T39" fmla="*/ 17 h 800"/>
                <a:gd name="T40" fmla="*/ 1879 w 2218"/>
                <a:gd name="T41" fmla="*/ 4 h 800"/>
                <a:gd name="T42" fmla="*/ 1819 w 2218"/>
                <a:gd name="T43" fmla="*/ 0 h 800"/>
                <a:gd name="T44" fmla="*/ 359 w 2218"/>
                <a:gd name="T45" fmla="*/ 2 h 800"/>
                <a:gd name="T46" fmla="*/ 299 w 2218"/>
                <a:gd name="T47" fmla="*/ 12 h 800"/>
                <a:gd name="T48" fmla="*/ 244 w 2218"/>
                <a:gd name="T49" fmla="*/ 31 h 800"/>
                <a:gd name="T50" fmla="*/ 192 w 2218"/>
                <a:gd name="T51" fmla="*/ 57 h 800"/>
                <a:gd name="T52" fmla="*/ 145 w 2218"/>
                <a:gd name="T53" fmla="*/ 91 h 800"/>
                <a:gd name="T54" fmla="*/ 103 w 2218"/>
                <a:gd name="T55" fmla="*/ 131 h 800"/>
                <a:gd name="T56" fmla="*/ 69 w 2218"/>
                <a:gd name="T57" fmla="*/ 176 h 800"/>
                <a:gd name="T58" fmla="*/ 39 w 2218"/>
                <a:gd name="T59" fmla="*/ 227 h 800"/>
                <a:gd name="T60" fmla="*/ 18 w 2218"/>
                <a:gd name="T61" fmla="*/ 281 h 800"/>
                <a:gd name="T62" fmla="*/ 4 w 2218"/>
                <a:gd name="T63" fmla="*/ 339 h 800"/>
                <a:gd name="T64" fmla="*/ 0 w 2218"/>
                <a:gd name="T65" fmla="*/ 400 h 800"/>
                <a:gd name="T66" fmla="*/ 4 w 2218"/>
                <a:gd name="T67" fmla="*/ 461 h 800"/>
                <a:gd name="T68" fmla="*/ 18 w 2218"/>
                <a:gd name="T69" fmla="*/ 518 h 800"/>
                <a:gd name="T70" fmla="*/ 39 w 2218"/>
                <a:gd name="T71" fmla="*/ 574 h 800"/>
                <a:gd name="T72" fmla="*/ 69 w 2218"/>
                <a:gd name="T73" fmla="*/ 624 h 800"/>
                <a:gd name="T74" fmla="*/ 103 w 2218"/>
                <a:gd name="T75" fmla="*/ 669 h 800"/>
                <a:gd name="T76" fmla="*/ 145 w 2218"/>
                <a:gd name="T77" fmla="*/ 709 h 800"/>
                <a:gd name="T78" fmla="*/ 192 w 2218"/>
                <a:gd name="T79" fmla="*/ 741 h 800"/>
                <a:gd name="T80" fmla="*/ 244 w 2218"/>
                <a:gd name="T81" fmla="*/ 768 h 800"/>
                <a:gd name="T82" fmla="*/ 299 w 2218"/>
                <a:gd name="T83" fmla="*/ 787 h 800"/>
                <a:gd name="T84" fmla="*/ 359 w 2218"/>
                <a:gd name="T85" fmla="*/ 79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8" h="800">
                  <a:moveTo>
                    <a:pt x="399" y="800"/>
                  </a:moveTo>
                  <a:lnTo>
                    <a:pt x="1819" y="800"/>
                  </a:lnTo>
                  <a:lnTo>
                    <a:pt x="1839" y="800"/>
                  </a:lnTo>
                  <a:lnTo>
                    <a:pt x="1860" y="798"/>
                  </a:lnTo>
                  <a:lnTo>
                    <a:pt x="1879" y="796"/>
                  </a:lnTo>
                  <a:lnTo>
                    <a:pt x="1900" y="791"/>
                  </a:lnTo>
                  <a:lnTo>
                    <a:pt x="1919" y="787"/>
                  </a:lnTo>
                  <a:lnTo>
                    <a:pt x="1937" y="781"/>
                  </a:lnTo>
                  <a:lnTo>
                    <a:pt x="1956" y="775"/>
                  </a:lnTo>
                  <a:lnTo>
                    <a:pt x="1974" y="768"/>
                  </a:lnTo>
                  <a:lnTo>
                    <a:pt x="1993" y="761"/>
                  </a:lnTo>
                  <a:lnTo>
                    <a:pt x="2009" y="752"/>
                  </a:lnTo>
                  <a:lnTo>
                    <a:pt x="2026" y="741"/>
                  </a:lnTo>
                  <a:lnTo>
                    <a:pt x="2043" y="731"/>
                  </a:lnTo>
                  <a:lnTo>
                    <a:pt x="2058" y="720"/>
                  </a:lnTo>
                  <a:lnTo>
                    <a:pt x="2073" y="709"/>
                  </a:lnTo>
                  <a:lnTo>
                    <a:pt x="2087" y="695"/>
                  </a:lnTo>
                  <a:lnTo>
                    <a:pt x="2102" y="683"/>
                  </a:lnTo>
                  <a:lnTo>
                    <a:pt x="2115" y="669"/>
                  </a:lnTo>
                  <a:lnTo>
                    <a:pt x="2127" y="654"/>
                  </a:lnTo>
                  <a:lnTo>
                    <a:pt x="2138" y="639"/>
                  </a:lnTo>
                  <a:lnTo>
                    <a:pt x="2150" y="624"/>
                  </a:lnTo>
                  <a:lnTo>
                    <a:pt x="2161" y="607"/>
                  </a:lnTo>
                  <a:lnTo>
                    <a:pt x="2170" y="590"/>
                  </a:lnTo>
                  <a:lnTo>
                    <a:pt x="2179" y="574"/>
                  </a:lnTo>
                  <a:lnTo>
                    <a:pt x="2186" y="555"/>
                  </a:lnTo>
                  <a:lnTo>
                    <a:pt x="2194" y="537"/>
                  </a:lnTo>
                  <a:lnTo>
                    <a:pt x="2201" y="518"/>
                  </a:lnTo>
                  <a:lnTo>
                    <a:pt x="2206" y="500"/>
                  </a:lnTo>
                  <a:lnTo>
                    <a:pt x="2210" y="480"/>
                  </a:lnTo>
                  <a:lnTo>
                    <a:pt x="2214" y="461"/>
                  </a:lnTo>
                  <a:lnTo>
                    <a:pt x="2216" y="441"/>
                  </a:lnTo>
                  <a:lnTo>
                    <a:pt x="2218" y="420"/>
                  </a:lnTo>
                  <a:lnTo>
                    <a:pt x="2218" y="400"/>
                  </a:lnTo>
                  <a:lnTo>
                    <a:pt x="2218" y="379"/>
                  </a:lnTo>
                  <a:lnTo>
                    <a:pt x="2216" y="359"/>
                  </a:lnTo>
                  <a:lnTo>
                    <a:pt x="2214" y="339"/>
                  </a:lnTo>
                  <a:lnTo>
                    <a:pt x="2210" y="319"/>
                  </a:lnTo>
                  <a:lnTo>
                    <a:pt x="2206" y="299"/>
                  </a:lnTo>
                  <a:lnTo>
                    <a:pt x="2201" y="281"/>
                  </a:lnTo>
                  <a:lnTo>
                    <a:pt x="2194" y="263"/>
                  </a:lnTo>
                  <a:lnTo>
                    <a:pt x="2186" y="244"/>
                  </a:lnTo>
                  <a:lnTo>
                    <a:pt x="2179" y="227"/>
                  </a:lnTo>
                  <a:lnTo>
                    <a:pt x="2170" y="209"/>
                  </a:lnTo>
                  <a:lnTo>
                    <a:pt x="2161" y="192"/>
                  </a:lnTo>
                  <a:lnTo>
                    <a:pt x="2150" y="176"/>
                  </a:lnTo>
                  <a:lnTo>
                    <a:pt x="2138" y="160"/>
                  </a:lnTo>
                  <a:lnTo>
                    <a:pt x="2127" y="145"/>
                  </a:lnTo>
                  <a:lnTo>
                    <a:pt x="2115" y="131"/>
                  </a:lnTo>
                  <a:lnTo>
                    <a:pt x="2102" y="116"/>
                  </a:lnTo>
                  <a:lnTo>
                    <a:pt x="2087" y="104"/>
                  </a:lnTo>
                  <a:lnTo>
                    <a:pt x="2073" y="91"/>
                  </a:lnTo>
                  <a:lnTo>
                    <a:pt x="2058" y="79"/>
                  </a:lnTo>
                  <a:lnTo>
                    <a:pt x="2043" y="68"/>
                  </a:lnTo>
                  <a:lnTo>
                    <a:pt x="2026" y="57"/>
                  </a:lnTo>
                  <a:lnTo>
                    <a:pt x="2009" y="48"/>
                  </a:lnTo>
                  <a:lnTo>
                    <a:pt x="1993" y="39"/>
                  </a:lnTo>
                  <a:lnTo>
                    <a:pt x="1974" y="31"/>
                  </a:lnTo>
                  <a:lnTo>
                    <a:pt x="1956" y="24"/>
                  </a:lnTo>
                  <a:lnTo>
                    <a:pt x="1937" y="17"/>
                  </a:lnTo>
                  <a:lnTo>
                    <a:pt x="1919" y="12"/>
                  </a:lnTo>
                  <a:lnTo>
                    <a:pt x="1900" y="8"/>
                  </a:lnTo>
                  <a:lnTo>
                    <a:pt x="1879" y="4"/>
                  </a:lnTo>
                  <a:lnTo>
                    <a:pt x="1860" y="2"/>
                  </a:lnTo>
                  <a:lnTo>
                    <a:pt x="1839" y="0"/>
                  </a:lnTo>
                  <a:lnTo>
                    <a:pt x="1819" y="0"/>
                  </a:lnTo>
                  <a:lnTo>
                    <a:pt x="399" y="0"/>
                  </a:lnTo>
                  <a:lnTo>
                    <a:pt x="379" y="0"/>
                  </a:lnTo>
                  <a:lnTo>
                    <a:pt x="359" y="2"/>
                  </a:lnTo>
                  <a:lnTo>
                    <a:pt x="338" y="4"/>
                  </a:lnTo>
                  <a:lnTo>
                    <a:pt x="319" y="8"/>
                  </a:lnTo>
                  <a:lnTo>
                    <a:pt x="299" y="12"/>
                  </a:lnTo>
                  <a:lnTo>
                    <a:pt x="281" y="17"/>
                  </a:lnTo>
                  <a:lnTo>
                    <a:pt x="263" y="24"/>
                  </a:lnTo>
                  <a:lnTo>
                    <a:pt x="244" y="31"/>
                  </a:lnTo>
                  <a:lnTo>
                    <a:pt x="226" y="39"/>
                  </a:lnTo>
                  <a:lnTo>
                    <a:pt x="209" y="48"/>
                  </a:lnTo>
                  <a:lnTo>
                    <a:pt x="192" y="57"/>
                  </a:lnTo>
                  <a:lnTo>
                    <a:pt x="176" y="68"/>
                  </a:lnTo>
                  <a:lnTo>
                    <a:pt x="161" y="79"/>
                  </a:lnTo>
                  <a:lnTo>
                    <a:pt x="145" y="91"/>
                  </a:lnTo>
                  <a:lnTo>
                    <a:pt x="131" y="104"/>
                  </a:lnTo>
                  <a:lnTo>
                    <a:pt x="117" y="116"/>
                  </a:lnTo>
                  <a:lnTo>
                    <a:pt x="103" y="131"/>
                  </a:lnTo>
                  <a:lnTo>
                    <a:pt x="91" y="145"/>
                  </a:lnTo>
                  <a:lnTo>
                    <a:pt x="80" y="160"/>
                  </a:lnTo>
                  <a:lnTo>
                    <a:pt x="69" y="176"/>
                  </a:lnTo>
                  <a:lnTo>
                    <a:pt x="57" y="192"/>
                  </a:lnTo>
                  <a:lnTo>
                    <a:pt x="48" y="209"/>
                  </a:lnTo>
                  <a:lnTo>
                    <a:pt x="39" y="227"/>
                  </a:lnTo>
                  <a:lnTo>
                    <a:pt x="32" y="244"/>
                  </a:lnTo>
                  <a:lnTo>
                    <a:pt x="25" y="263"/>
                  </a:lnTo>
                  <a:lnTo>
                    <a:pt x="18" y="281"/>
                  </a:lnTo>
                  <a:lnTo>
                    <a:pt x="13" y="299"/>
                  </a:lnTo>
                  <a:lnTo>
                    <a:pt x="8" y="319"/>
                  </a:lnTo>
                  <a:lnTo>
                    <a:pt x="4" y="339"/>
                  </a:lnTo>
                  <a:lnTo>
                    <a:pt x="2" y="359"/>
                  </a:lnTo>
                  <a:lnTo>
                    <a:pt x="0" y="379"/>
                  </a:lnTo>
                  <a:lnTo>
                    <a:pt x="0" y="400"/>
                  </a:lnTo>
                  <a:lnTo>
                    <a:pt x="0" y="420"/>
                  </a:lnTo>
                  <a:lnTo>
                    <a:pt x="2" y="441"/>
                  </a:lnTo>
                  <a:lnTo>
                    <a:pt x="4" y="461"/>
                  </a:lnTo>
                  <a:lnTo>
                    <a:pt x="8" y="480"/>
                  </a:lnTo>
                  <a:lnTo>
                    <a:pt x="13" y="500"/>
                  </a:lnTo>
                  <a:lnTo>
                    <a:pt x="18" y="518"/>
                  </a:lnTo>
                  <a:lnTo>
                    <a:pt x="25" y="537"/>
                  </a:lnTo>
                  <a:lnTo>
                    <a:pt x="32" y="555"/>
                  </a:lnTo>
                  <a:lnTo>
                    <a:pt x="39" y="574"/>
                  </a:lnTo>
                  <a:lnTo>
                    <a:pt x="48" y="590"/>
                  </a:lnTo>
                  <a:lnTo>
                    <a:pt x="57" y="607"/>
                  </a:lnTo>
                  <a:lnTo>
                    <a:pt x="69" y="624"/>
                  </a:lnTo>
                  <a:lnTo>
                    <a:pt x="80" y="639"/>
                  </a:lnTo>
                  <a:lnTo>
                    <a:pt x="91" y="654"/>
                  </a:lnTo>
                  <a:lnTo>
                    <a:pt x="103" y="669"/>
                  </a:lnTo>
                  <a:lnTo>
                    <a:pt x="117" y="683"/>
                  </a:lnTo>
                  <a:lnTo>
                    <a:pt x="131" y="695"/>
                  </a:lnTo>
                  <a:lnTo>
                    <a:pt x="145" y="709"/>
                  </a:lnTo>
                  <a:lnTo>
                    <a:pt x="161" y="720"/>
                  </a:lnTo>
                  <a:lnTo>
                    <a:pt x="176" y="731"/>
                  </a:lnTo>
                  <a:lnTo>
                    <a:pt x="192" y="741"/>
                  </a:lnTo>
                  <a:lnTo>
                    <a:pt x="209" y="752"/>
                  </a:lnTo>
                  <a:lnTo>
                    <a:pt x="226" y="761"/>
                  </a:lnTo>
                  <a:lnTo>
                    <a:pt x="244" y="768"/>
                  </a:lnTo>
                  <a:lnTo>
                    <a:pt x="263" y="775"/>
                  </a:lnTo>
                  <a:lnTo>
                    <a:pt x="281" y="781"/>
                  </a:lnTo>
                  <a:lnTo>
                    <a:pt x="299" y="787"/>
                  </a:lnTo>
                  <a:lnTo>
                    <a:pt x="319" y="791"/>
                  </a:lnTo>
                  <a:lnTo>
                    <a:pt x="338" y="796"/>
                  </a:lnTo>
                  <a:lnTo>
                    <a:pt x="359" y="798"/>
                  </a:lnTo>
                  <a:lnTo>
                    <a:pt x="379" y="800"/>
                  </a:lnTo>
                  <a:lnTo>
                    <a:pt x="399" y="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615950" y="1196976"/>
              <a:ext cx="230188" cy="39688"/>
            </a:xfrm>
            <a:custGeom>
              <a:avLst/>
              <a:gdLst>
                <a:gd name="T0" fmla="*/ 4395 w 4773"/>
                <a:gd name="T1" fmla="*/ 800 h 800"/>
                <a:gd name="T2" fmla="*/ 4454 w 4773"/>
                <a:gd name="T3" fmla="*/ 791 h 800"/>
                <a:gd name="T4" fmla="*/ 4511 w 4773"/>
                <a:gd name="T5" fmla="*/ 775 h 800"/>
                <a:gd name="T6" fmla="*/ 4564 w 4773"/>
                <a:gd name="T7" fmla="*/ 752 h 800"/>
                <a:gd name="T8" fmla="*/ 4613 w 4773"/>
                <a:gd name="T9" fmla="*/ 720 h 800"/>
                <a:gd name="T10" fmla="*/ 4656 w 4773"/>
                <a:gd name="T11" fmla="*/ 683 h 800"/>
                <a:gd name="T12" fmla="*/ 4694 w 4773"/>
                <a:gd name="T13" fmla="*/ 639 h 800"/>
                <a:gd name="T14" fmla="*/ 4725 w 4773"/>
                <a:gd name="T15" fmla="*/ 590 h 800"/>
                <a:gd name="T16" fmla="*/ 4749 w 4773"/>
                <a:gd name="T17" fmla="*/ 537 h 800"/>
                <a:gd name="T18" fmla="*/ 4765 w 4773"/>
                <a:gd name="T19" fmla="*/ 480 h 800"/>
                <a:gd name="T20" fmla="*/ 4773 w 4773"/>
                <a:gd name="T21" fmla="*/ 420 h 800"/>
                <a:gd name="T22" fmla="*/ 4771 w 4773"/>
                <a:gd name="T23" fmla="*/ 359 h 800"/>
                <a:gd name="T24" fmla="*/ 4761 w 4773"/>
                <a:gd name="T25" fmla="*/ 299 h 800"/>
                <a:gd name="T26" fmla="*/ 4742 w 4773"/>
                <a:gd name="T27" fmla="*/ 244 h 800"/>
                <a:gd name="T28" fmla="*/ 4715 w 4773"/>
                <a:gd name="T29" fmla="*/ 192 h 800"/>
                <a:gd name="T30" fmla="*/ 4683 w 4773"/>
                <a:gd name="T31" fmla="*/ 145 h 800"/>
                <a:gd name="T32" fmla="*/ 4643 w 4773"/>
                <a:gd name="T33" fmla="*/ 104 h 800"/>
                <a:gd name="T34" fmla="*/ 4597 w 4773"/>
                <a:gd name="T35" fmla="*/ 68 h 800"/>
                <a:gd name="T36" fmla="*/ 4547 w 4773"/>
                <a:gd name="T37" fmla="*/ 39 h 800"/>
                <a:gd name="T38" fmla="*/ 4493 w 4773"/>
                <a:gd name="T39" fmla="*/ 17 h 800"/>
                <a:gd name="T40" fmla="*/ 4435 w 4773"/>
                <a:gd name="T41" fmla="*/ 4 h 800"/>
                <a:gd name="T42" fmla="*/ 4374 w 4773"/>
                <a:gd name="T43" fmla="*/ 0 h 800"/>
                <a:gd name="T44" fmla="*/ 358 w 4773"/>
                <a:gd name="T45" fmla="*/ 2 h 800"/>
                <a:gd name="T46" fmla="*/ 299 w 4773"/>
                <a:gd name="T47" fmla="*/ 12 h 800"/>
                <a:gd name="T48" fmla="*/ 244 w 4773"/>
                <a:gd name="T49" fmla="*/ 31 h 800"/>
                <a:gd name="T50" fmla="*/ 192 w 4773"/>
                <a:gd name="T51" fmla="*/ 57 h 800"/>
                <a:gd name="T52" fmla="*/ 145 w 4773"/>
                <a:gd name="T53" fmla="*/ 91 h 800"/>
                <a:gd name="T54" fmla="*/ 104 w 4773"/>
                <a:gd name="T55" fmla="*/ 131 h 800"/>
                <a:gd name="T56" fmla="*/ 68 w 4773"/>
                <a:gd name="T57" fmla="*/ 176 h 800"/>
                <a:gd name="T58" fmla="*/ 40 w 4773"/>
                <a:gd name="T59" fmla="*/ 227 h 800"/>
                <a:gd name="T60" fmla="*/ 18 w 4773"/>
                <a:gd name="T61" fmla="*/ 281 h 800"/>
                <a:gd name="T62" fmla="*/ 4 w 4773"/>
                <a:gd name="T63" fmla="*/ 339 h 800"/>
                <a:gd name="T64" fmla="*/ 0 w 4773"/>
                <a:gd name="T65" fmla="*/ 400 h 800"/>
                <a:gd name="T66" fmla="*/ 4 w 4773"/>
                <a:gd name="T67" fmla="*/ 461 h 800"/>
                <a:gd name="T68" fmla="*/ 18 w 4773"/>
                <a:gd name="T69" fmla="*/ 518 h 800"/>
                <a:gd name="T70" fmla="*/ 40 w 4773"/>
                <a:gd name="T71" fmla="*/ 574 h 800"/>
                <a:gd name="T72" fmla="*/ 68 w 4773"/>
                <a:gd name="T73" fmla="*/ 624 h 800"/>
                <a:gd name="T74" fmla="*/ 104 w 4773"/>
                <a:gd name="T75" fmla="*/ 669 h 800"/>
                <a:gd name="T76" fmla="*/ 145 w 4773"/>
                <a:gd name="T77" fmla="*/ 709 h 800"/>
                <a:gd name="T78" fmla="*/ 192 w 4773"/>
                <a:gd name="T79" fmla="*/ 741 h 800"/>
                <a:gd name="T80" fmla="*/ 244 w 4773"/>
                <a:gd name="T81" fmla="*/ 768 h 800"/>
                <a:gd name="T82" fmla="*/ 299 w 4773"/>
                <a:gd name="T83" fmla="*/ 787 h 800"/>
                <a:gd name="T84" fmla="*/ 358 w 4773"/>
                <a:gd name="T85" fmla="*/ 79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73" h="800">
                  <a:moveTo>
                    <a:pt x="399" y="800"/>
                  </a:moveTo>
                  <a:lnTo>
                    <a:pt x="4374" y="800"/>
                  </a:lnTo>
                  <a:lnTo>
                    <a:pt x="4395" y="800"/>
                  </a:lnTo>
                  <a:lnTo>
                    <a:pt x="4415" y="798"/>
                  </a:lnTo>
                  <a:lnTo>
                    <a:pt x="4435" y="796"/>
                  </a:lnTo>
                  <a:lnTo>
                    <a:pt x="4454" y="791"/>
                  </a:lnTo>
                  <a:lnTo>
                    <a:pt x="4473" y="787"/>
                  </a:lnTo>
                  <a:lnTo>
                    <a:pt x="4493" y="781"/>
                  </a:lnTo>
                  <a:lnTo>
                    <a:pt x="4511" y="775"/>
                  </a:lnTo>
                  <a:lnTo>
                    <a:pt x="4529" y="768"/>
                  </a:lnTo>
                  <a:lnTo>
                    <a:pt x="4547" y="761"/>
                  </a:lnTo>
                  <a:lnTo>
                    <a:pt x="4564" y="752"/>
                  </a:lnTo>
                  <a:lnTo>
                    <a:pt x="4581" y="741"/>
                  </a:lnTo>
                  <a:lnTo>
                    <a:pt x="4597" y="731"/>
                  </a:lnTo>
                  <a:lnTo>
                    <a:pt x="4613" y="720"/>
                  </a:lnTo>
                  <a:lnTo>
                    <a:pt x="4628" y="709"/>
                  </a:lnTo>
                  <a:lnTo>
                    <a:pt x="4643" y="695"/>
                  </a:lnTo>
                  <a:lnTo>
                    <a:pt x="4656" y="683"/>
                  </a:lnTo>
                  <a:lnTo>
                    <a:pt x="4669" y="669"/>
                  </a:lnTo>
                  <a:lnTo>
                    <a:pt x="4683" y="654"/>
                  </a:lnTo>
                  <a:lnTo>
                    <a:pt x="4694" y="639"/>
                  </a:lnTo>
                  <a:lnTo>
                    <a:pt x="4705" y="624"/>
                  </a:lnTo>
                  <a:lnTo>
                    <a:pt x="4715" y="607"/>
                  </a:lnTo>
                  <a:lnTo>
                    <a:pt x="4725" y="590"/>
                  </a:lnTo>
                  <a:lnTo>
                    <a:pt x="4734" y="574"/>
                  </a:lnTo>
                  <a:lnTo>
                    <a:pt x="4742" y="555"/>
                  </a:lnTo>
                  <a:lnTo>
                    <a:pt x="4749" y="537"/>
                  </a:lnTo>
                  <a:lnTo>
                    <a:pt x="4755" y="518"/>
                  </a:lnTo>
                  <a:lnTo>
                    <a:pt x="4761" y="500"/>
                  </a:lnTo>
                  <a:lnTo>
                    <a:pt x="4765" y="480"/>
                  </a:lnTo>
                  <a:lnTo>
                    <a:pt x="4769" y="461"/>
                  </a:lnTo>
                  <a:lnTo>
                    <a:pt x="4771" y="441"/>
                  </a:lnTo>
                  <a:lnTo>
                    <a:pt x="4773" y="420"/>
                  </a:lnTo>
                  <a:lnTo>
                    <a:pt x="4773" y="400"/>
                  </a:lnTo>
                  <a:lnTo>
                    <a:pt x="4773" y="379"/>
                  </a:lnTo>
                  <a:lnTo>
                    <a:pt x="4771" y="359"/>
                  </a:lnTo>
                  <a:lnTo>
                    <a:pt x="4769" y="339"/>
                  </a:lnTo>
                  <a:lnTo>
                    <a:pt x="4765" y="319"/>
                  </a:lnTo>
                  <a:lnTo>
                    <a:pt x="4761" y="299"/>
                  </a:lnTo>
                  <a:lnTo>
                    <a:pt x="4755" y="281"/>
                  </a:lnTo>
                  <a:lnTo>
                    <a:pt x="4749" y="263"/>
                  </a:lnTo>
                  <a:lnTo>
                    <a:pt x="4742" y="244"/>
                  </a:lnTo>
                  <a:lnTo>
                    <a:pt x="4734" y="227"/>
                  </a:lnTo>
                  <a:lnTo>
                    <a:pt x="4725" y="209"/>
                  </a:lnTo>
                  <a:lnTo>
                    <a:pt x="4715" y="192"/>
                  </a:lnTo>
                  <a:lnTo>
                    <a:pt x="4705" y="176"/>
                  </a:lnTo>
                  <a:lnTo>
                    <a:pt x="4694" y="160"/>
                  </a:lnTo>
                  <a:lnTo>
                    <a:pt x="4683" y="145"/>
                  </a:lnTo>
                  <a:lnTo>
                    <a:pt x="4669" y="131"/>
                  </a:lnTo>
                  <a:lnTo>
                    <a:pt x="4656" y="116"/>
                  </a:lnTo>
                  <a:lnTo>
                    <a:pt x="4643" y="104"/>
                  </a:lnTo>
                  <a:lnTo>
                    <a:pt x="4628" y="91"/>
                  </a:lnTo>
                  <a:lnTo>
                    <a:pt x="4613" y="79"/>
                  </a:lnTo>
                  <a:lnTo>
                    <a:pt x="4597" y="68"/>
                  </a:lnTo>
                  <a:lnTo>
                    <a:pt x="4581" y="57"/>
                  </a:lnTo>
                  <a:lnTo>
                    <a:pt x="4564" y="48"/>
                  </a:lnTo>
                  <a:lnTo>
                    <a:pt x="4547" y="39"/>
                  </a:lnTo>
                  <a:lnTo>
                    <a:pt x="4529" y="31"/>
                  </a:lnTo>
                  <a:lnTo>
                    <a:pt x="4511" y="24"/>
                  </a:lnTo>
                  <a:lnTo>
                    <a:pt x="4493" y="17"/>
                  </a:lnTo>
                  <a:lnTo>
                    <a:pt x="4473" y="12"/>
                  </a:lnTo>
                  <a:lnTo>
                    <a:pt x="4454" y="8"/>
                  </a:lnTo>
                  <a:lnTo>
                    <a:pt x="4435" y="4"/>
                  </a:lnTo>
                  <a:lnTo>
                    <a:pt x="4415" y="2"/>
                  </a:lnTo>
                  <a:lnTo>
                    <a:pt x="4395" y="0"/>
                  </a:lnTo>
                  <a:lnTo>
                    <a:pt x="4374" y="0"/>
                  </a:lnTo>
                  <a:lnTo>
                    <a:pt x="399" y="0"/>
                  </a:lnTo>
                  <a:lnTo>
                    <a:pt x="379" y="0"/>
                  </a:lnTo>
                  <a:lnTo>
                    <a:pt x="358" y="2"/>
                  </a:lnTo>
                  <a:lnTo>
                    <a:pt x="339" y="4"/>
                  </a:lnTo>
                  <a:lnTo>
                    <a:pt x="318" y="8"/>
                  </a:lnTo>
                  <a:lnTo>
                    <a:pt x="299" y="12"/>
                  </a:lnTo>
                  <a:lnTo>
                    <a:pt x="281" y="17"/>
                  </a:lnTo>
                  <a:lnTo>
                    <a:pt x="262" y="24"/>
                  </a:lnTo>
                  <a:lnTo>
                    <a:pt x="244" y="31"/>
                  </a:lnTo>
                  <a:lnTo>
                    <a:pt x="227" y="39"/>
                  </a:lnTo>
                  <a:lnTo>
                    <a:pt x="209" y="48"/>
                  </a:lnTo>
                  <a:lnTo>
                    <a:pt x="192" y="57"/>
                  </a:lnTo>
                  <a:lnTo>
                    <a:pt x="176" y="68"/>
                  </a:lnTo>
                  <a:lnTo>
                    <a:pt x="160" y="79"/>
                  </a:lnTo>
                  <a:lnTo>
                    <a:pt x="145" y="91"/>
                  </a:lnTo>
                  <a:lnTo>
                    <a:pt x="131" y="104"/>
                  </a:lnTo>
                  <a:lnTo>
                    <a:pt x="117" y="116"/>
                  </a:lnTo>
                  <a:lnTo>
                    <a:pt x="104" y="131"/>
                  </a:lnTo>
                  <a:lnTo>
                    <a:pt x="91" y="145"/>
                  </a:lnTo>
                  <a:lnTo>
                    <a:pt x="80" y="160"/>
                  </a:lnTo>
                  <a:lnTo>
                    <a:pt x="68" y="176"/>
                  </a:lnTo>
                  <a:lnTo>
                    <a:pt x="58" y="192"/>
                  </a:lnTo>
                  <a:lnTo>
                    <a:pt x="48" y="209"/>
                  </a:lnTo>
                  <a:lnTo>
                    <a:pt x="40" y="227"/>
                  </a:lnTo>
                  <a:lnTo>
                    <a:pt x="32" y="244"/>
                  </a:lnTo>
                  <a:lnTo>
                    <a:pt x="24" y="263"/>
                  </a:lnTo>
                  <a:lnTo>
                    <a:pt x="18" y="281"/>
                  </a:lnTo>
                  <a:lnTo>
                    <a:pt x="12" y="299"/>
                  </a:lnTo>
                  <a:lnTo>
                    <a:pt x="8" y="319"/>
                  </a:lnTo>
                  <a:lnTo>
                    <a:pt x="4" y="339"/>
                  </a:lnTo>
                  <a:lnTo>
                    <a:pt x="2" y="359"/>
                  </a:lnTo>
                  <a:lnTo>
                    <a:pt x="1" y="379"/>
                  </a:lnTo>
                  <a:lnTo>
                    <a:pt x="0" y="400"/>
                  </a:lnTo>
                  <a:lnTo>
                    <a:pt x="1" y="420"/>
                  </a:lnTo>
                  <a:lnTo>
                    <a:pt x="2" y="441"/>
                  </a:lnTo>
                  <a:lnTo>
                    <a:pt x="4" y="461"/>
                  </a:lnTo>
                  <a:lnTo>
                    <a:pt x="8" y="480"/>
                  </a:lnTo>
                  <a:lnTo>
                    <a:pt x="12" y="500"/>
                  </a:lnTo>
                  <a:lnTo>
                    <a:pt x="18" y="518"/>
                  </a:lnTo>
                  <a:lnTo>
                    <a:pt x="24" y="537"/>
                  </a:lnTo>
                  <a:lnTo>
                    <a:pt x="32" y="555"/>
                  </a:lnTo>
                  <a:lnTo>
                    <a:pt x="40" y="574"/>
                  </a:lnTo>
                  <a:lnTo>
                    <a:pt x="48" y="590"/>
                  </a:lnTo>
                  <a:lnTo>
                    <a:pt x="58" y="607"/>
                  </a:lnTo>
                  <a:lnTo>
                    <a:pt x="68" y="624"/>
                  </a:lnTo>
                  <a:lnTo>
                    <a:pt x="80" y="639"/>
                  </a:lnTo>
                  <a:lnTo>
                    <a:pt x="91" y="654"/>
                  </a:lnTo>
                  <a:lnTo>
                    <a:pt x="104" y="669"/>
                  </a:lnTo>
                  <a:lnTo>
                    <a:pt x="117" y="683"/>
                  </a:lnTo>
                  <a:lnTo>
                    <a:pt x="131" y="695"/>
                  </a:lnTo>
                  <a:lnTo>
                    <a:pt x="145" y="709"/>
                  </a:lnTo>
                  <a:lnTo>
                    <a:pt x="160" y="720"/>
                  </a:lnTo>
                  <a:lnTo>
                    <a:pt x="176" y="731"/>
                  </a:lnTo>
                  <a:lnTo>
                    <a:pt x="192" y="741"/>
                  </a:lnTo>
                  <a:lnTo>
                    <a:pt x="209" y="752"/>
                  </a:lnTo>
                  <a:lnTo>
                    <a:pt x="227" y="761"/>
                  </a:lnTo>
                  <a:lnTo>
                    <a:pt x="244" y="768"/>
                  </a:lnTo>
                  <a:lnTo>
                    <a:pt x="262" y="775"/>
                  </a:lnTo>
                  <a:lnTo>
                    <a:pt x="281" y="781"/>
                  </a:lnTo>
                  <a:lnTo>
                    <a:pt x="299" y="787"/>
                  </a:lnTo>
                  <a:lnTo>
                    <a:pt x="318" y="791"/>
                  </a:lnTo>
                  <a:lnTo>
                    <a:pt x="339" y="796"/>
                  </a:lnTo>
                  <a:lnTo>
                    <a:pt x="358" y="798"/>
                  </a:lnTo>
                  <a:lnTo>
                    <a:pt x="379" y="800"/>
                  </a:lnTo>
                  <a:lnTo>
                    <a:pt x="399" y="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622925" y="4627880"/>
            <a:ext cx="340487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组长：王家南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组员：王敏星 薛雅文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    </a:t>
            </a:r>
            <a:r>
              <a:rPr lang="zh-CN" altLang="en-US" sz="2400" dirty="0" smtClean="0">
                <a:solidFill>
                  <a:schemeClr val="bg1"/>
                </a:solidFill>
              </a:rPr>
              <a:t>茹</a:t>
            </a:r>
            <a:r>
              <a:rPr lang="zh-CN" altLang="en-US" sz="2400" dirty="0">
                <a:solidFill>
                  <a:schemeClr val="bg1"/>
                </a:solidFill>
              </a:rPr>
              <a:t>敏杰 王浩楠</a:t>
            </a:r>
          </a:p>
        </p:txBody>
      </p:sp>
      <p:pic>
        <p:nvPicPr>
          <p:cNvPr id="7" name="图片 6" descr="zuhu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60" y="2673350"/>
            <a:ext cx="2168525" cy="151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2233" y="435527"/>
            <a:ext cx="8318897" cy="598805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2" name="Group 11"/>
          <p:cNvGrpSpPr/>
          <p:nvPr/>
        </p:nvGrpSpPr>
        <p:grpSpPr>
          <a:xfrm rot="2700000">
            <a:off x="4166999" y="1449084"/>
            <a:ext cx="810000" cy="810000"/>
            <a:chOff x="2358572" y="1016001"/>
            <a:chExt cx="856342" cy="856342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3215935" y="2530234"/>
            <a:ext cx="929149" cy="89931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371619" y="2340881"/>
            <a:ext cx="1801569" cy="18319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50152" y="326893"/>
            <a:ext cx="2970000" cy="2970000"/>
            <a:chOff x="4200203" y="-707143"/>
            <a:chExt cx="3960000" cy="3960000"/>
          </a:xfrm>
        </p:grpSpPr>
        <p:sp>
          <p:nvSpPr>
            <p:cNvPr id="17" name="Diamond 16"/>
            <p:cNvSpPr/>
            <p:nvPr/>
          </p:nvSpPr>
          <p:spPr>
            <a:xfrm>
              <a:off x="4907346" y="0"/>
              <a:ext cx="2545714" cy="2545714"/>
            </a:xfrm>
            <a:prstGeom prst="diamond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4765917" y="-141429"/>
              <a:ext cx="2828571" cy="2828571"/>
            </a:xfrm>
            <a:prstGeom prst="diamond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4200203" y="-707143"/>
              <a:ext cx="3960000" cy="3960000"/>
            </a:xfrm>
            <a:prstGeom prst="diamond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6" name="Title 1"/>
          <p:cNvSpPr txBox="1"/>
          <p:nvPr/>
        </p:nvSpPr>
        <p:spPr>
          <a:xfrm>
            <a:off x="2649220" y="4445635"/>
            <a:ext cx="3844925" cy="14681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2.Axure RP</a:t>
            </a:r>
          </a:p>
          <a:p>
            <a:r>
              <a:rPr lang="zh-CN" alt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简介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610" y="3014980"/>
            <a:ext cx="2063750" cy="104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50" dirty="0">
                <a:solidFill>
                  <a:schemeClr val="bg1"/>
                </a:solidFill>
                <a:latin typeface="+mj-lt"/>
              </a:rPr>
              <a:t>Axue RP</a:t>
            </a:r>
            <a:r>
              <a:rPr lang="zh-CN" altLang="id-ID" sz="2800" b="1" spc="150" dirty="0">
                <a:solidFill>
                  <a:schemeClr val="bg1"/>
                </a:solidFill>
                <a:latin typeface="+mj-lt"/>
              </a:rPr>
              <a:t>简介</a:t>
            </a:r>
          </a:p>
        </p:txBody>
      </p:sp>
      <p:sp>
        <p:nvSpPr>
          <p:cNvPr id="3" name="Freeform 2"/>
          <p:cNvSpPr/>
          <p:nvPr/>
        </p:nvSpPr>
        <p:spPr>
          <a:xfrm rot="5400000">
            <a:off x="1150750" y="2372377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77335" y="747395"/>
            <a:ext cx="4549775" cy="2622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     </a:t>
            </a:r>
            <a:r>
              <a:rPr lang="zh-CN" altLang="en-US">
                <a:solidFill>
                  <a:schemeClr val="bg1"/>
                </a:solidFill>
              </a:rPr>
              <a:t>Axure RP是美国Axure Software Solution公司旗舰产品，是一个专业的快速原型设计工具，让负责定义需求和规格、设计功能和界面的专家能够快速创建应用软件或Web网站的线框图、流程图、原型和规格说明文档。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Axure（发音：Ack-sure），代表美国Axure公司；RP则是Rapid Prototyping（快速原型）的缩写。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42205" y="5001895"/>
            <a:ext cx="35687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专业的快速原型设计工具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26437" y="4292307"/>
            <a:ext cx="135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spc="150" dirty="0" smtClean="0">
                <a:latin typeface="+mj-lt"/>
              </a:rPr>
              <a:t>提问：</a:t>
            </a:r>
            <a:endParaRPr lang="en-US" altLang="id-ID" sz="3600" spc="150" dirty="0">
              <a:latin typeface="+mj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508880" y="1663237"/>
            <a:ext cx="4210048" cy="11203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3200" spc="150" dirty="0" smtClean="0">
                <a:latin typeface="仿宋" panose="02010609060101010101" charset="-122"/>
                <a:ea typeface="仿宋" panose="02010609060101010101" charset="-122"/>
              </a:rPr>
              <a:t>你知道还有哪些设计原型工具？</a:t>
            </a:r>
            <a:endParaRPr lang="zh-CN" altLang="en-US" sz="3200" spc="15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" name="Freeform 6"/>
          <p:cNvSpPr/>
          <p:nvPr/>
        </p:nvSpPr>
        <p:spPr>
          <a:xfrm rot="16200000" flipH="1">
            <a:off x="5561814" y="3253379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文本框 1"/>
          <p:cNvSpPr txBox="1"/>
          <p:nvPr/>
        </p:nvSpPr>
        <p:spPr>
          <a:xfrm>
            <a:off x="914400" y="315615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VISIO,HTML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9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2170" y="326893"/>
            <a:ext cx="8318897" cy="598805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2" name="Group 11"/>
          <p:cNvGrpSpPr/>
          <p:nvPr/>
        </p:nvGrpSpPr>
        <p:grpSpPr>
          <a:xfrm rot="2700000">
            <a:off x="4166999" y="1449084"/>
            <a:ext cx="810000" cy="810000"/>
            <a:chOff x="2358572" y="1016001"/>
            <a:chExt cx="856342" cy="856342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3215935" y="2530234"/>
            <a:ext cx="929149" cy="89931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371619" y="2340881"/>
            <a:ext cx="1801569" cy="18319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50152" y="326893"/>
            <a:ext cx="2970000" cy="2970000"/>
            <a:chOff x="4200203" y="-707143"/>
            <a:chExt cx="3960000" cy="3960000"/>
          </a:xfrm>
        </p:grpSpPr>
        <p:sp>
          <p:nvSpPr>
            <p:cNvPr id="17" name="Diamond 16"/>
            <p:cNvSpPr/>
            <p:nvPr/>
          </p:nvSpPr>
          <p:spPr>
            <a:xfrm>
              <a:off x="4907346" y="0"/>
              <a:ext cx="2545714" cy="2545714"/>
            </a:xfrm>
            <a:prstGeom prst="diamond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4765917" y="-141429"/>
              <a:ext cx="2828571" cy="2828571"/>
            </a:xfrm>
            <a:prstGeom prst="diamond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4200203" y="-707143"/>
              <a:ext cx="3960000" cy="3960000"/>
            </a:xfrm>
            <a:prstGeom prst="diamond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6" name="Title 1"/>
          <p:cNvSpPr txBox="1"/>
          <p:nvPr/>
        </p:nvSpPr>
        <p:spPr>
          <a:xfrm>
            <a:off x="2649220" y="4445635"/>
            <a:ext cx="3844925" cy="14681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3.</a:t>
            </a:r>
            <a:r>
              <a:rPr lang="zh-CN" alt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与其他工具的比较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54878" y="3442689"/>
            <a:ext cx="163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d-ID" sz="3600" spc="150" dirty="0" smtClean="0">
                <a:latin typeface="+mj-lt"/>
              </a:rPr>
              <a:t>Visio</a:t>
            </a:r>
            <a:endParaRPr lang="en-US" altLang="id-ID" sz="3600" spc="15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290" y="197485"/>
            <a:ext cx="5310505" cy="3588547"/>
            <a:chOff x="6027300" y="4762791"/>
            <a:chExt cx="5515897" cy="715088"/>
          </a:xfrm>
        </p:grpSpPr>
        <p:sp>
          <p:nvSpPr>
            <p:cNvPr id="10" name="TextBox 9"/>
            <p:cNvSpPr txBox="1"/>
            <p:nvPr/>
          </p:nvSpPr>
          <p:spPr>
            <a:xfrm>
              <a:off x="6027300" y="4827989"/>
              <a:ext cx="5515897" cy="649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学习曲线：基于对象的拖拽模型来创建图形，学习曲线相对较低。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背景：支持使用背景，可以把常用元素分布到多个界面。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输出成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HTML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文件或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PDF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：如果受众没有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Visio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，可以把文件输出成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HTML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文件或者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PDF.</a:t>
              </a:r>
            </a:p>
            <a:p>
              <a:pPr>
                <a:lnSpc>
                  <a:spcPct val="130000"/>
                </a:lnSpc>
              </a:pPr>
              <a:endParaRPr lang="zh-CN" altLang="en-US" sz="2000" dirty="0">
                <a:solidFill>
                  <a:schemeClr val="tx1">
                    <a:alpha val="6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endParaRPr lang="en-US" altLang="zh-CN" sz="2000" dirty="0">
                <a:solidFill>
                  <a:schemeClr val="tx1">
                    <a:alpha val="6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Source Sans Pro" charset="0"/>
              </a:endParaRPr>
            </a:p>
          </p:txBody>
        </p:sp>
        <p:sp>
          <p:nvSpPr>
            <p:cNvPr id="11" name="Title 1"/>
            <p:cNvSpPr txBox="1"/>
            <p:nvPr/>
          </p:nvSpPr>
          <p:spPr>
            <a:xfrm>
              <a:off x="6087264" y="4762791"/>
              <a:ext cx="4372878" cy="8519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zh-CN" altLang="en-US" sz="3200" spc="150" dirty="0">
                  <a:latin typeface="仿宋" panose="02010609060101010101" charset="-122"/>
                  <a:ea typeface="仿宋" panose="02010609060101010101" charset="-122"/>
                </a:rPr>
                <a:t>优点：</a:t>
              </a:r>
            </a:p>
          </p:txBody>
        </p:sp>
      </p:grpSp>
      <p:sp>
        <p:nvSpPr>
          <p:cNvPr id="7" name="Freeform 6"/>
          <p:cNvSpPr/>
          <p:nvPr/>
        </p:nvSpPr>
        <p:spPr>
          <a:xfrm rot="16200000" flipH="1">
            <a:off x="5561814" y="3253379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95" y="4101465"/>
            <a:ext cx="1905000" cy="1390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64556" y="343541"/>
            <a:ext cx="163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d-ID" sz="3600" spc="150" dirty="0" smtClean="0">
                <a:latin typeface="+mj-lt"/>
              </a:rPr>
              <a:t>Visio</a:t>
            </a:r>
            <a:endParaRPr lang="en-US" altLang="id-ID" sz="3600" spc="150" dirty="0">
              <a:latin typeface="+mj-lt"/>
            </a:endParaRPr>
          </a:p>
        </p:txBody>
      </p:sp>
      <p:sp>
        <p:nvSpPr>
          <p:cNvPr id="7" name="Freeform 6"/>
          <p:cNvSpPr/>
          <p:nvPr/>
        </p:nvSpPr>
        <p:spPr>
          <a:xfrm rot="16200000" flipH="1">
            <a:off x="5838674" y="259354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555" y="1107440"/>
            <a:ext cx="1905000" cy="1390650"/>
          </a:xfrm>
          <a:prstGeom prst="rect">
            <a:avLst/>
          </a:prstGeom>
        </p:spPr>
      </p:pic>
      <p:grpSp>
        <p:nvGrpSpPr>
          <p:cNvPr id="12" name="Group 8"/>
          <p:cNvGrpSpPr/>
          <p:nvPr/>
        </p:nvGrpSpPr>
        <p:grpSpPr>
          <a:xfrm>
            <a:off x="654050" y="2146300"/>
            <a:ext cx="5310505" cy="3984784"/>
            <a:chOff x="6027300" y="4762791"/>
            <a:chExt cx="5515897" cy="794046"/>
          </a:xfrm>
        </p:grpSpPr>
        <p:sp>
          <p:nvSpPr>
            <p:cNvPr id="13" name="TextBox 9"/>
            <p:cNvSpPr txBox="1"/>
            <p:nvPr/>
          </p:nvSpPr>
          <p:spPr>
            <a:xfrm>
              <a:off x="6027300" y="4827989"/>
              <a:ext cx="5515897" cy="728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只能用于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Windows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系统：无法作为原生软件在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Mac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系统上使用。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交互有限：基本上限于超链接。超链接只能链接到原型内的其他界面和网址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导出后，背景上的超链接失效：导出为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HTML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和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PDF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，不支持背景上的超链接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源代码不可重用：导出为</a:t>
              </a:r>
              <a:r>
                <a:rPr lang="en-US" altLang="zh-CN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HTML</a:t>
              </a:r>
              <a:r>
                <a:rPr lang="zh-CN" altLang="en-US" sz="2000" b="1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仿宋" panose="02010609060101010101" charset="-122"/>
                  <a:ea typeface="仿宋" panose="02010609060101010101" charset="-122"/>
                  <a:cs typeface="Source Sans Pro" charset="0"/>
                </a:rPr>
                <a:t>后，结果都是页面截图</a:t>
              </a:r>
            </a:p>
            <a:p>
              <a:pPr>
                <a:lnSpc>
                  <a:spcPct val="130000"/>
                </a:lnSpc>
              </a:pPr>
              <a:endParaRPr lang="zh-C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  <a:cs typeface="Source Sans Pro" charset="0"/>
              </a:endParaRPr>
            </a:p>
          </p:txBody>
        </p:sp>
        <p:sp>
          <p:nvSpPr>
            <p:cNvPr id="14" name="Title 1"/>
            <p:cNvSpPr txBox="1"/>
            <p:nvPr/>
          </p:nvSpPr>
          <p:spPr>
            <a:xfrm>
              <a:off x="6087264" y="4762791"/>
              <a:ext cx="4372878" cy="8519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zh-CN" altLang="en-US" sz="3200" spc="150" dirty="0">
                  <a:latin typeface="仿宋" panose="02010609060101010101" charset="-122"/>
                  <a:ea typeface="仿宋" panose="02010609060101010101" charset="-122"/>
                </a:rPr>
                <a:t>缺点：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4441372" cy="685799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TextBox 7"/>
          <p:cNvSpPr txBox="1"/>
          <p:nvPr/>
        </p:nvSpPr>
        <p:spPr>
          <a:xfrm>
            <a:off x="2787821" y="2525415"/>
            <a:ext cx="176657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d-ID" sz="4000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HTML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5031105" y="1245870"/>
            <a:ext cx="4137025" cy="24390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2000" spc="150" dirty="0">
                <a:latin typeface="仿宋" panose="02010609060101010101" charset="-122"/>
                <a:ea typeface="仿宋" panose="02010609060101010101" charset="-122"/>
              </a:rPr>
              <a:t>跨平台</a:t>
            </a:r>
          </a:p>
          <a:p>
            <a:pPr algn="l"/>
            <a:r>
              <a:rPr lang="zh-CN" altLang="en-US" sz="2000" spc="150" dirty="0">
                <a:latin typeface="仿宋" panose="02010609060101010101" charset="-122"/>
                <a:ea typeface="仿宋" panose="02010609060101010101" charset="-122"/>
              </a:rPr>
              <a:t>免费</a:t>
            </a:r>
          </a:p>
          <a:p>
            <a:pPr algn="l"/>
            <a:r>
              <a:rPr lang="zh-CN" altLang="en-US" sz="2000" spc="150" dirty="0">
                <a:latin typeface="仿宋" panose="02010609060101010101" charset="-122"/>
                <a:ea typeface="仿宋" panose="02010609060101010101" charset="-122"/>
              </a:rPr>
              <a:t>便携：可以把</a:t>
            </a:r>
            <a:r>
              <a:rPr lang="en-US" altLang="zh-CN" sz="2000" spc="150" dirty="0">
                <a:latin typeface="仿宋" panose="02010609060101010101" charset="-122"/>
                <a:ea typeface="仿宋" panose="02010609060101010101" charset="-122"/>
              </a:rPr>
              <a:t>HTML</a:t>
            </a:r>
            <a:r>
              <a:rPr lang="zh-CN" altLang="en-US" sz="2000" spc="150" dirty="0">
                <a:latin typeface="仿宋" panose="02010609060101010101" charset="-122"/>
                <a:ea typeface="仿宋" panose="02010609060101010101" charset="-122"/>
              </a:rPr>
              <a:t>原型发布到服务器，共享给所有人，不用下载任何东西就可以查看。</a:t>
            </a:r>
          </a:p>
          <a:p>
            <a:pPr algn="l"/>
            <a:r>
              <a:rPr lang="zh-CN" altLang="en-US" sz="2000" spc="150" dirty="0">
                <a:latin typeface="仿宋" panose="02010609060101010101" charset="-122"/>
                <a:ea typeface="仿宋" panose="02010609060101010101" charset="-122"/>
              </a:rPr>
              <a:t>可行性可预测：编写实际代码有助于进一步了解可能性和需要多大的精力。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5466" y="500067"/>
            <a:ext cx="110109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仿宋" panose="02010609060101010101" charset="-122"/>
                <a:ea typeface="仿宋" panose="02010609060101010101" charset="-122"/>
              </a:rPr>
              <a:t>优点</a:t>
            </a:r>
          </a:p>
        </p:txBody>
      </p:sp>
      <p:sp>
        <p:nvSpPr>
          <p:cNvPr id="7" name="Freeform 6"/>
          <p:cNvSpPr/>
          <p:nvPr/>
        </p:nvSpPr>
        <p:spPr>
          <a:xfrm rot="5400000">
            <a:off x="2592631" y="1713258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TextBox 12"/>
          <p:cNvSpPr txBox="1"/>
          <p:nvPr/>
        </p:nvSpPr>
        <p:spPr>
          <a:xfrm>
            <a:off x="5030876" y="3805877"/>
            <a:ext cx="110109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仿宋" panose="02010609060101010101" charset="-122"/>
                <a:ea typeface="仿宋" panose="02010609060101010101" charset="-122"/>
              </a:rPr>
              <a:t>缺点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4925695" y="4418965"/>
            <a:ext cx="3873500" cy="18726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2000" spc="150" dirty="0">
                <a:latin typeface="仿宋" panose="02010609060101010101" charset="-122"/>
                <a:ea typeface="仿宋" panose="02010609060101010101" charset="-122"/>
              </a:rPr>
              <a:t>时间和精力：编写</a:t>
            </a:r>
            <a:r>
              <a:rPr lang="en-US" altLang="zh-CN" sz="2000" spc="150" dirty="0">
                <a:latin typeface="仿宋" panose="02010609060101010101" charset="-122"/>
                <a:ea typeface="仿宋" panose="02010609060101010101" charset="-122"/>
              </a:rPr>
              <a:t>HTML</a:t>
            </a:r>
            <a:r>
              <a:rPr lang="zh-CN" altLang="en-US" sz="2000" spc="150" dirty="0">
                <a:latin typeface="仿宋" panose="02010609060101010101" charset="-122"/>
                <a:ea typeface="仿宋" panose="02010609060101010101" charset="-122"/>
              </a:rPr>
              <a:t>原型代码</a:t>
            </a:r>
            <a:r>
              <a:rPr lang="zh-CN" altLang="en-US" sz="3600" spc="150" dirty="0">
                <a:latin typeface="仿宋" panose="02010609060101010101" charset="-122"/>
                <a:ea typeface="仿宋" panose="02010609060101010101" charset="-122"/>
              </a:rPr>
              <a:t>很费时间</a:t>
            </a:r>
          </a:p>
          <a:p>
            <a:pPr algn="l"/>
            <a:r>
              <a:rPr lang="zh-CN" altLang="en-US" sz="2400" spc="150" dirty="0">
                <a:latin typeface="仿宋" panose="02010609060101010101" charset="-122"/>
                <a:ea typeface="仿宋" panose="02010609060101010101" charset="-122"/>
              </a:rPr>
              <a:t>注释：添加注释具有挑战性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4441372" cy="685799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8896" y="2497290"/>
            <a:ext cx="1766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墨刀</a:t>
            </a:r>
            <a:endParaRPr lang="en-US" altLang="zh-CN" sz="4000" b="1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5031105" y="1245870"/>
            <a:ext cx="4137025" cy="24390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云端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保存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支持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导出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支持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线框图与高保真原型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设计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手机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端实时预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览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团队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沟通与协作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支持</a:t>
            </a:r>
            <a:endParaRPr lang="zh-CN" altLang="en-US" sz="2800" spc="150" dirty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5466" y="500067"/>
            <a:ext cx="110109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2B2B2B"/>
                </a:solidFill>
                <a:latin typeface="仿宋" panose="02010609060101010101" charset="-122"/>
                <a:ea typeface="仿宋" panose="02010609060101010101" charset="-122"/>
              </a:rPr>
              <a:t>优点</a:t>
            </a:r>
          </a:p>
        </p:txBody>
      </p:sp>
      <p:sp>
        <p:nvSpPr>
          <p:cNvPr id="7" name="Freeform 6"/>
          <p:cNvSpPr/>
          <p:nvPr/>
        </p:nvSpPr>
        <p:spPr>
          <a:xfrm rot="5400000">
            <a:off x="2592631" y="1713258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5030876" y="3805877"/>
            <a:ext cx="110109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2B2B2B"/>
                </a:solidFill>
                <a:latin typeface="仿宋" panose="02010609060101010101" charset="-122"/>
                <a:ea typeface="仿宋" panose="02010609060101010101" charset="-122"/>
              </a:rPr>
              <a:t>缺点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4925695" y="4418965"/>
            <a:ext cx="3873500" cy="18726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2800" spc="150" dirty="0">
                <a:solidFill>
                  <a:srgbClr val="2B2B2B"/>
                </a:solidFill>
                <a:latin typeface="仿宋" panose="02010609060101010101" charset="-122"/>
                <a:ea typeface="仿宋" panose="02010609060101010101" charset="-122"/>
              </a:rPr>
              <a:t>不</a:t>
            </a:r>
            <a:r>
              <a:rPr lang="zh-CN" altLang="en-US" sz="2800" spc="150" dirty="0" smtClean="0">
                <a:solidFill>
                  <a:srgbClr val="2B2B2B"/>
                </a:solidFill>
                <a:latin typeface="仿宋" panose="02010609060101010101" charset="-122"/>
                <a:ea typeface="仿宋" panose="02010609060101010101" charset="-122"/>
              </a:rPr>
              <a:t>支持</a:t>
            </a:r>
            <a:r>
              <a:rPr lang="en-US" altLang="zh-CN" sz="2800" spc="150" dirty="0" smtClean="0">
                <a:solidFill>
                  <a:srgbClr val="2B2B2B"/>
                </a:solidFill>
                <a:latin typeface="仿宋" panose="02010609060101010101" charset="-122"/>
                <a:ea typeface="仿宋" panose="02010609060101010101" charset="-122"/>
              </a:rPr>
              <a:t>IOS</a:t>
            </a:r>
            <a:r>
              <a:rPr lang="zh-CN" altLang="en-US" sz="2800" spc="150" dirty="0" smtClean="0">
                <a:solidFill>
                  <a:srgbClr val="2B2B2B"/>
                </a:solidFill>
                <a:latin typeface="仿宋" panose="02010609060101010101" charset="-122"/>
                <a:ea typeface="仿宋" panose="02010609060101010101" charset="-122"/>
              </a:rPr>
              <a:t>开发。</a:t>
            </a:r>
            <a:endParaRPr lang="en-US" altLang="zh-CN" sz="2800" spc="150" dirty="0" smtClean="0">
              <a:solidFill>
                <a:srgbClr val="2B2B2B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l"/>
            <a:r>
              <a:rPr lang="zh-CN" altLang="en-US" sz="2800" spc="150" dirty="0" smtClean="0">
                <a:solidFill>
                  <a:srgbClr val="2B2B2B"/>
                </a:solidFill>
                <a:latin typeface="仿宋" panose="02010609060101010101" charset="-122"/>
                <a:ea typeface="仿宋" panose="02010609060101010101" charset="-122"/>
              </a:rPr>
              <a:t>不是免费软件。</a:t>
            </a:r>
            <a:endParaRPr lang="zh-CN" altLang="en-US" sz="2800" spc="150" dirty="0">
              <a:solidFill>
                <a:srgbClr val="2B2B2B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38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0"/>
            <a:ext cx="445401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TextBox 4"/>
          <p:cNvSpPr txBox="1"/>
          <p:nvPr/>
        </p:nvSpPr>
        <p:spPr>
          <a:xfrm>
            <a:off x="2722314" y="1960798"/>
            <a:ext cx="154241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3600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Axure 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6217" y="622415"/>
            <a:ext cx="10972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36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优点</a:t>
            </a:r>
            <a:endParaRPr lang="id-ID" sz="36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Freeform 3"/>
          <p:cNvSpPr/>
          <p:nvPr/>
        </p:nvSpPr>
        <p:spPr>
          <a:xfrm rot="5400000">
            <a:off x="2415047" y="1373443"/>
            <a:ext cx="2156951" cy="2363430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文本框 7"/>
          <p:cNvSpPr txBox="1"/>
          <p:nvPr/>
        </p:nvSpPr>
        <p:spPr>
          <a:xfrm>
            <a:off x="4785995" y="1262380"/>
            <a:ext cx="3744595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线框图，原型和规格：</a:t>
            </a:r>
            <a:r>
              <a:rPr lang="zh-CN" altLang="en-US"/>
              <a:t>单单使用这一种工具，就能满足所有涉及和文档需求，也能对设计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加上注解并自动生成规格文档和交互原型</a:t>
            </a:r>
          </a:p>
          <a:p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学起来容易</a:t>
            </a:r>
          </a:p>
          <a:p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无需编程即可创建交互：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采用向导方式创建交互。即使不懂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，也可创建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AJAX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风格的交互</a:t>
            </a: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原型发布简单：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只需在菜单选择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Generate Prototype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即可。</a:t>
            </a:r>
          </a:p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共享项目协作：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允许多人同时访问相同的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RP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项目文件，甚至还有一个内置的登入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/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登出系统（包括基本版本控制）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26437" y="4292307"/>
            <a:ext cx="212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spc="150" dirty="0" smtClean="0">
                <a:latin typeface="+mj-lt"/>
              </a:rPr>
              <a:t>提问：</a:t>
            </a:r>
            <a:endParaRPr lang="en-US" altLang="id-ID" sz="3600" spc="150" dirty="0">
              <a:latin typeface="+mj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508880" y="1663237"/>
            <a:ext cx="4210048" cy="11203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endParaRPr lang="zh-CN" altLang="en-US" sz="3200" spc="15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" name="Freeform 6"/>
          <p:cNvSpPr/>
          <p:nvPr/>
        </p:nvSpPr>
        <p:spPr>
          <a:xfrm rot="16200000" flipH="1">
            <a:off x="5561814" y="3253379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TextBox 1"/>
          <p:cNvSpPr txBox="1"/>
          <p:nvPr/>
        </p:nvSpPr>
        <p:spPr>
          <a:xfrm>
            <a:off x="604128" y="1048871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Axure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RP 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的有什么好处？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168" y="2035277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可视化需求，提升与用户之间的沟通。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72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mond 39"/>
          <p:cNvSpPr/>
          <p:nvPr/>
        </p:nvSpPr>
        <p:spPr>
          <a:xfrm>
            <a:off x="6974528" y="2568825"/>
            <a:ext cx="1620000" cy="1620000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9" name="Title 1"/>
          <p:cNvSpPr txBox="1"/>
          <p:nvPr/>
        </p:nvSpPr>
        <p:spPr>
          <a:xfrm>
            <a:off x="628650" y="1318360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zh-CN" altLang="id-ID" sz="3000" dirty="0"/>
              <a:t>目录</a:t>
            </a:r>
          </a:p>
        </p:txBody>
      </p:sp>
      <p:sp>
        <p:nvSpPr>
          <p:cNvPr id="37" name="Diamond 36"/>
          <p:cNvSpPr/>
          <p:nvPr/>
        </p:nvSpPr>
        <p:spPr>
          <a:xfrm>
            <a:off x="628955" y="2619005"/>
            <a:ext cx="1620000" cy="1620000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8" name="Diamond 37"/>
          <p:cNvSpPr/>
          <p:nvPr/>
        </p:nvSpPr>
        <p:spPr>
          <a:xfrm>
            <a:off x="2248635" y="2311208"/>
            <a:ext cx="1620000" cy="1620000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9" name="Diamond 38"/>
          <p:cNvSpPr/>
          <p:nvPr/>
        </p:nvSpPr>
        <p:spPr>
          <a:xfrm>
            <a:off x="3868315" y="2619005"/>
            <a:ext cx="1620000" cy="1620000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Diamond 39"/>
          <p:cNvSpPr/>
          <p:nvPr/>
        </p:nvSpPr>
        <p:spPr>
          <a:xfrm>
            <a:off x="5366073" y="2298315"/>
            <a:ext cx="1620000" cy="1620000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" name="Rectangle 5"/>
          <p:cNvSpPr/>
          <p:nvPr/>
        </p:nvSpPr>
        <p:spPr>
          <a:xfrm>
            <a:off x="0" y="3580851"/>
            <a:ext cx="9144000" cy="1415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442451" y="3580850"/>
            <a:ext cx="8152172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/>
          <p:nvPr/>
        </p:nvSpPr>
        <p:spPr>
          <a:xfrm>
            <a:off x="706755" y="3750945"/>
            <a:ext cx="1463675" cy="12458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</a:rPr>
              <a:t>原型设计的价值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0765" y="3094990"/>
            <a:ext cx="870585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01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623185" y="2837815"/>
            <a:ext cx="870585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02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243070" y="3094990"/>
            <a:ext cx="870585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03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741035" y="2837815"/>
            <a:ext cx="870585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49490" y="3040380"/>
            <a:ext cx="870585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05</a:t>
            </a:r>
          </a:p>
        </p:txBody>
      </p:sp>
      <p:sp>
        <p:nvSpPr>
          <p:cNvPr id="41" name="Title 1"/>
          <p:cNvSpPr txBox="1"/>
          <p:nvPr/>
        </p:nvSpPr>
        <p:spPr>
          <a:xfrm>
            <a:off x="2404745" y="3750945"/>
            <a:ext cx="1463675" cy="12458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altLang="zh-CN" sz="2800" dirty="0">
                <a:latin typeface="华文楷体" panose="02010600040101010101" charset="-122"/>
                <a:ea typeface="华文楷体" panose="02010600040101010101" charset="-122"/>
              </a:rPr>
              <a:t>Axure RP</a:t>
            </a:r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</a:rPr>
              <a:t>简介</a:t>
            </a:r>
          </a:p>
        </p:txBody>
      </p:sp>
      <p:sp>
        <p:nvSpPr>
          <p:cNvPr id="42" name="Title 1"/>
          <p:cNvSpPr txBox="1"/>
          <p:nvPr/>
        </p:nvSpPr>
        <p:spPr>
          <a:xfrm>
            <a:off x="4024630" y="3750945"/>
            <a:ext cx="1463675" cy="12458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</a:rPr>
              <a:t>与其他工具的比较</a:t>
            </a:r>
          </a:p>
        </p:txBody>
      </p:sp>
      <p:sp>
        <p:nvSpPr>
          <p:cNvPr id="43" name="Title 1"/>
          <p:cNvSpPr txBox="1"/>
          <p:nvPr/>
        </p:nvSpPr>
        <p:spPr>
          <a:xfrm>
            <a:off x="5511165" y="3750945"/>
            <a:ext cx="1463675" cy="12458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</a:rPr>
              <a:t>基本操作</a:t>
            </a:r>
          </a:p>
        </p:txBody>
      </p:sp>
      <p:sp>
        <p:nvSpPr>
          <p:cNvPr id="44" name="Title 1"/>
          <p:cNvSpPr txBox="1"/>
          <p:nvPr/>
        </p:nvSpPr>
        <p:spPr>
          <a:xfrm>
            <a:off x="7131050" y="3838575"/>
            <a:ext cx="1463675" cy="124587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zh-CN" altLang="en-US" sz="2800" dirty="0">
                <a:latin typeface="华文楷体" panose="02010600040101010101" charset="-122"/>
                <a:ea typeface="华文楷体" panose="02010600040101010101" charset="-122"/>
              </a:rPr>
              <a:t>实例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5703" y="326893"/>
            <a:ext cx="8318897" cy="598805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2" name="Group 11"/>
          <p:cNvGrpSpPr/>
          <p:nvPr/>
        </p:nvGrpSpPr>
        <p:grpSpPr>
          <a:xfrm rot="2700000">
            <a:off x="4166999" y="1449084"/>
            <a:ext cx="810000" cy="810000"/>
            <a:chOff x="2358572" y="1016001"/>
            <a:chExt cx="856342" cy="856342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3215935" y="2530234"/>
            <a:ext cx="929149" cy="89931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371619" y="2340881"/>
            <a:ext cx="1801569" cy="18319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50152" y="326893"/>
            <a:ext cx="2970000" cy="2970000"/>
            <a:chOff x="4200203" y="-707143"/>
            <a:chExt cx="3960000" cy="3960000"/>
          </a:xfrm>
        </p:grpSpPr>
        <p:sp>
          <p:nvSpPr>
            <p:cNvPr id="17" name="Diamond 16"/>
            <p:cNvSpPr/>
            <p:nvPr/>
          </p:nvSpPr>
          <p:spPr>
            <a:xfrm>
              <a:off x="4907346" y="0"/>
              <a:ext cx="2545714" cy="2545714"/>
            </a:xfrm>
            <a:prstGeom prst="diamond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4765917" y="-141429"/>
              <a:ext cx="2828571" cy="2828571"/>
            </a:xfrm>
            <a:prstGeom prst="diamond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4200203" y="-707143"/>
              <a:ext cx="3960000" cy="3960000"/>
            </a:xfrm>
            <a:prstGeom prst="diamond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6" name="Title 1"/>
          <p:cNvSpPr txBox="1"/>
          <p:nvPr/>
        </p:nvSpPr>
        <p:spPr>
          <a:xfrm>
            <a:off x="2649220" y="4445635"/>
            <a:ext cx="3844925" cy="14681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4.Axure RP</a:t>
            </a:r>
          </a:p>
          <a:p>
            <a:r>
              <a:rPr lang="zh-CN" alt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基本操作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2208" y="2316468"/>
            <a:ext cx="2295000" cy="2295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4392" t="3787" r="4235" b="6618"/>
          <a:stretch>
            <a:fillRect/>
          </a:stretch>
        </p:blipFill>
        <p:spPr>
          <a:xfrm>
            <a:off x="476250" y="1454785"/>
            <a:ext cx="8481695" cy="4676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1725" y="566420"/>
            <a:ext cx="39166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仿宋" panose="02010609060101010101" charset="-122"/>
                <a:ea typeface="仿宋" panose="02010609060101010101" charset="-122"/>
              </a:rPr>
              <a:t>主界面</a:t>
            </a:r>
          </a:p>
        </p:txBody>
      </p:sp>
      <p:sp>
        <p:nvSpPr>
          <p:cNvPr id="7" name=" 7"/>
          <p:cNvSpPr/>
          <p:nvPr/>
        </p:nvSpPr>
        <p:spPr>
          <a:xfrm rot="16200000">
            <a:off x="305435" y="1673860"/>
            <a:ext cx="1913255" cy="26479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 7"/>
          <p:cNvSpPr/>
          <p:nvPr/>
        </p:nvSpPr>
        <p:spPr>
          <a:xfrm rot="16200000" flipH="1">
            <a:off x="-482600" y="5144135"/>
            <a:ext cx="2504440" cy="26479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7"/>
          <p:cNvSpPr/>
          <p:nvPr/>
        </p:nvSpPr>
        <p:spPr>
          <a:xfrm rot="14220000" flipH="1">
            <a:off x="1051994" y="5732843"/>
            <a:ext cx="1410335" cy="26479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7"/>
          <p:cNvSpPr/>
          <p:nvPr/>
        </p:nvSpPr>
        <p:spPr>
          <a:xfrm rot="16200000">
            <a:off x="4732978" y="1826260"/>
            <a:ext cx="1913255" cy="26479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 7"/>
          <p:cNvSpPr/>
          <p:nvPr/>
        </p:nvSpPr>
        <p:spPr>
          <a:xfrm rot="16200000" flipH="1">
            <a:off x="3838774" y="5916113"/>
            <a:ext cx="1327024" cy="185152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4897" y="456254"/>
            <a:ext cx="13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站点地图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816" y="6351016"/>
            <a:ext cx="13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默认元件库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1752" y="6302869"/>
            <a:ext cx="13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52439" y="480297"/>
            <a:ext cx="13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页面编辑区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17097" y="6365148"/>
            <a:ext cx="13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页面交互区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91567" y="286977"/>
            <a:ext cx="2210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Axure</a:t>
            </a:r>
            <a:r>
              <a:rPr lang="en-US" altLang="zh-CN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b="1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rp</a:t>
            </a:r>
            <a:r>
              <a:rPr lang="en-US" altLang="zh-CN" sz="32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7.0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2208" y="2316468"/>
            <a:ext cx="2295000" cy="2295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" name="文本框 4"/>
          <p:cNvSpPr txBox="1"/>
          <p:nvPr/>
        </p:nvSpPr>
        <p:spPr>
          <a:xfrm>
            <a:off x="233643" y="246380"/>
            <a:ext cx="2509557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latin typeface="仿宋" panose="02010609060101010101" charset="-122"/>
                <a:ea typeface="仿宋" panose="02010609060101010101" charset="-122"/>
              </a:rPr>
              <a:t>常用部件</a:t>
            </a:r>
            <a:endParaRPr lang="zh-CN" altLang="en-US" sz="36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99" y="396006"/>
            <a:ext cx="57531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6"/>
          <a:stretch/>
        </p:blipFill>
        <p:spPr bwMode="auto">
          <a:xfrm>
            <a:off x="2920743" y="4571127"/>
            <a:ext cx="5514975" cy="228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081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628650" y="1409122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en-US" altLang="zh-CN" sz="3200" dirty="0" err="1"/>
              <a:t>Axure</a:t>
            </a:r>
            <a:r>
              <a:rPr lang="en-US" altLang="zh-CN" sz="3200" dirty="0"/>
              <a:t> </a:t>
            </a:r>
            <a:r>
              <a:rPr lang="en-US" altLang="zh-CN" sz="3200" dirty="0" err="1" smtClean="0"/>
              <a:t>rp</a:t>
            </a:r>
            <a:r>
              <a:rPr lang="en-US" altLang="zh-CN" sz="3200" dirty="0" smtClean="0"/>
              <a:t> </a:t>
            </a:r>
            <a:r>
              <a:rPr lang="zh-CN" altLang="en-US" sz="3200" b="0" dirty="0" smtClean="0"/>
              <a:t>线框</a:t>
            </a:r>
            <a:r>
              <a:rPr lang="zh-CN" altLang="en-US" sz="3200" b="0" dirty="0"/>
              <a:t>图元件：</a:t>
            </a:r>
            <a:endParaRPr lang="en-US" sz="3000" dirty="0"/>
          </a:p>
        </p:txBody>
      </p:sp>
      <p:sp>
        <p:nvSpPr>
          <p:cNvPr id="4" name="Rounded Rectangle 3"/>
          <p:cNvSpPr/>
          <p:nvPr/>
        </p:nvSpPr>
        <p:spPr>
          <a:xfrm>
            <a:off x="968828" y="2566306"/>
            <a:ext cx="7546522" cy="1830882"/>
          </a:xfrm>
          <a:prstGeom prst="roundRect">
            <a:avLst>
              <a:gd name="adj" fmla="val 9887"/>
            </a:avLst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6" name="TextBox 5"/>
          <p:cNvSpPr txBox="1"/>
          <p:nvPr/>
        </p:nvSpPr>
        <p:spPr>
          <a:xfrm>
            <a:off x="1157600" y="2705503"/>
            <a:ext cx="7609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基本元件：图片，文本标签，矩形，占位符，热区。。</a:t>
            </a:r>
            <a:endParaRPr lang="en-US" altLang="zh-CN" sz="2400" b="1" dirty="0" smtClean="0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</a:t>
            </a:r>
            <a:r>
              <a:rPr lang="zh-CN" altLang="en-US" sz="2400" b="1" dirty="0" smtClean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</a:t>
            </a:r>
            <a:r>
              <a:rPr lang="zh-CN" altLang="en-US" sz="24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元</a:t>
            </a:r>
            <a:r>
              <a:rPr lang="zh-CN" altLang="en-US" sz="2400" b="1" dirty="0" smtClean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件：文本框，单选按钮，列表框。。。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菜单和表格：树状菜单，表格。。。</a:t>
            </a:r>
            <a:endParaRPr lang="en-US" sz="2400" b="1" dirty="0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74258" y="4941334"/>
            <a:ext cx="419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全部用拖拽方法拖入编辑区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547_462_1A470697D2312F11C2D0576CA13A1F03 (547×46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445153"/>
            <a:ext cx="6971776" cy="588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085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4490" y="1074090"/>
            <a:ext cx="554803" cy="554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3" name="Rectangle 2"/>
          <p:cNvSpPr/>
          <p:nvPr/>
        </p:nvSpPr>
        <p:spPr>
          <a:xfrm>
            <a:off x="4804490" y="1849497"/>
            <a:ext cx="554803" cy="554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4" name="Rectangle 3"/>
          <p:cNvSpPr/>
          <p:nvPr/>
        </p:nvSpPr>
        <p:spPr>
          <a:xfrm>
            <a:off x="4804490" y="2562163"/>
            <a:ext cx="554803" cy="554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5" name="Rectangle 4"/>
          <p:cNvSpPr/>
          <p:nvPr/>
        </p:nvSpPr>
        <p:spPr>
          <a:xfrm>
            <a:off x="4804490" y="3337571"/>
            <a:ext cx="554803" cy="5549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6" name="Rectangle 5"/>
          <p:cNvSpPr/>
          <p:nvPr/>
        </p:nvSpPr>
        <p:spPr>
          <a:xfrm>
            <a:off x="4051351" y="1066812"/>
            <a:ext cx="554803" cy="554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7" name="Rectangle 6"/>
          <p:cNvSpPr/>
          <p:nvPr/>
        </p:nvSpPr>
        <p:spPr>
          <a:xfrm>
            <a:off x="4051351" y="1842219"/>
            <a:ext cx="554803" cy="554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8" name="Rectangle 7"/>
          <p:cNvSpPr/>
          <p:nvPr/>
        </p:nvSpPr>
        <p:spPr>
          <a:xfrm>
            <a:off x="4051351" y="2554885"/>
            <a:ext cx="554803" cy="554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9" name="Rectangle 8"/>
          <p:cNvSpPr/>
          <p:nvPr/>
        </p:nvSpPr>
        <p:spPr>
          <a:xfrm>
            <a:off x="4051351" y="3330293"/>
            <a:ext cx="554803" cy="5549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20" name="Rectangle 19"/>
          <p:cNvSpPr/>
          <p:nvPr/>
        </p:nvSpPr>
        <p:spPr>
          <a:xfrm>
            <a:off x="4097887" y="1132272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A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51026" y="1132272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G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7887" y="1897782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B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51026" y="1897782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H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97887" y="2621964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C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51026" y="2621964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I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97887" y="3403794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D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51026" y="3403794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J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29" name="Title 1"/>
          <p:cNvSpPr txBox="1"/>
          <p:nvPr/>
        </p:nvSpPr>
        <p:spPr>
          <a:xfrm>
            <a:off x="734599" y="349123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en-US" altLang="zh-CN" sz="2800" dirty="0" err="1"/>
              <a:t>Axure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rp</a:t>
            </a:r>
            <a:r>
              <a:rPr lang="zh-CN" altLang="en-US" sz="2800" dirty="0"/>
              <a:t>元件的触发事件：</a:t>
            </a:r>
            <a:endParaRPr lang="en-US" altLang="zh-CN" sz="2800" dirty="0"/>
          </a:p>
        </p:txBody>
      </p:sp>
      <p:sp>
        <p:nvSpPr>
          <p:cNvPr id="38" name="Rectangle 3"/>
          <p:cNvSpPr/>
          <p:nvPr/>
        </p:nvSpPr>
        <p:spPr>
          <a:xfrm>
            <a:off x="4796096" y="4053351"/>
            <a:ext cx="554803" cy="554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39" name="Rectangle 7"/>
          <p:cNvSpPr/>
          <p:nvPr/>
        </p:nvSpPr>
        <p:spPr>
          <a:xfrm>
            <a:off x="4042957" y="4046073"/>
            <a:ext cx="554803" cy="554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40" name="Rectangle 23"/>
          <p:cNvSpPr/>
          <p:nvPr/>
        </p:nvSpPr>
        <p:spPr>
          <a:xfrm>
            <a:off x="4089493" y="4113152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E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41" name="Rectangle 24"/>
          <p:cNvSpPr/>
          <p:nvPr/>
        </p:nvSpPr>
        <p:spPr>
          <a:xfrm>
            <a:off x="4842632" y="4113152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K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42" name="Rectangle 2"/>
          <p:cNvSpPr/>
          <p:nvPr/>
        </p:nvSpPr>
        <p:spPr>
          <a:xfrm>
            <a:off x="4807916" y="4825779"/>
            <a:ext cx="554803" cy="554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43" name="Rectangle 6"/>
          <p:cNvSpPr/>
          <p:nvPr/>
        </p:nvSpPr>
        <p:spPr>
          <a:xfrm>
            <a:off x="4054777" y="4818501"/>
            <a:ext cx="554803" cy="554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44" name="Rectangle 21"/>
          <p:cNvSpPr/>
          <p:nvPr/>
        </p:nvSpPr>
        <p:spPr>
          <a:xfrm>
            <a:off x="4101313" y="4874064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F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45" name="Rectangle 22"/>
          <p:cNvSpPr/>
          <p:nvPr/>
        </p:nvSpPr>
        <p:spPr>
          <a:xfrm>
            <a:off x="4854452" y="4874064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L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48" name="Text Placeholder 2"/>
          <p:cNvSpPr txBox="1"/>
          <p:nvPr/>
        </p:nvSpPr>
        <p:spPr>
          <a:xfrm>
            <a:off x="1140938" y="1141911"/>
            <a:ext cx="2791890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en-US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Source Sans Pro" charset="0"/>
              </a:rPr>
              <a:t>OnClick</a:t>
            </a:r>
            <a:r>
              <a:rPr 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Source Sans Pro" charset="0"/>
              </a:rPr>
              <a:t>（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Source Sans Pro" charset="0"/>
              </a:rPr>
              <a:t>点击时）</a:t>
            </a:r>
            <a:endParaRPr lang="en-US" sz="2400" b="1" dirty="0">
              <a:latin typeface="仿宋" panose="02010609060101010101" pitchFamily="49" charset="-122"/>
              <a:ea typeface="仿宋" panose="02010609060101010101" pitchFamily="49" charset="-122"/>
              <a:cs typeface="Source Sans Pro" charset="0"/>
            </a:endParaRPr>
          </a:p>
        </p:txBody>
      </p:sp>
      <p:sp>
        <p:nvSpPr>
          <p:cNvPr id="52" name="Text Placeholder 2"/>
          <p:cNvSpPr txBox="1"/>
          <p:nvPr/>
        </p:nvSpPr>
        <p:spPr>
          <a:xfrm>
            <a:off x="986804" y="1815100"/>
            <a:ext cx="2791890" cy="58170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en-US" sz="2400" b="1" dirty="0" err="1">
                <a:latin typeface="Source Sans Pro" charset="0"/>
                <a:ea typeface="Source Sans Pro" charset="0"/>
                <a:cs typeface="Source Sans Pro" charset="0"/>
              </a:rPr>
              <a:t>OnMouseEnter</a:t>
            </a:r>
            <a:r>
              <a:rPr lang="en-US" sz="2400" b="1" dirty="0">
                <a:latin typeface="Source Sans Pro" charset="0"/>
                <a:ea typeface="Source Sans Pro" charset="0"/>
                <a:cs typeface="Source Sans Pro" charset="0"/>
              </a:rPr>
              <a:t>（</a:t>
            </a:r>
            <a:r>
              <a:rPr lang="zh-CN" altLang="en-US" sz="2400" b="1" dirty="0" smtClean="0">
                <a:latin typeface="Source Sans Pro" charset="0"/>
                <a:ea typeface="Source Sans Pro" charset="0"/>
                <a:cs typeface="Source Sans Pro" charset="0"/>
              </a:rPr>
              <a:t>鼠</a:t>
            </a:r>
            <a:endParaRPr lang="en-US" altLang="zh-CN" sz="24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altLang="zh-CN" sz="2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zh-CN" altLang="en-US" sz="2400" b="1" dirty="0" smtClean="0">
                <a:latin typeface="Source Sans Pro" charset="0"/>
                <a:ea typeface="Source Sans Pro" charset="0"/>
                <a:cs typeface="Source Sans Pro" charset="0"/>
              </a:rPr>
              <a:t>标</a:t>
            </a:r>
            <a:r>
              <a:rPr lang="zh-CN" altLang="en-US" sz="2400" b="1" dirty="0">
                <a:latin typeface="Source Sans Pro" charset="0"/>
                <a:ea typeface="Source Sans Pro" charset="0"/>
                <a:cs typeface="Source Sans Pro" charset="0"/>
              </a:rPr>
              <a:t>移入时）</a:t>
            </a: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3" name="Text Placeholder 2"/>
          <p:cNvSpPr txBox="1"/>
          <p:nvPr/>
        </p:nvSpPr>
        <p:spPr>
          <a:xfrm>
            <a:off x="986804" y="2554885"/>
            <a:ext cx="2791890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/>
              <a:t>OnMouseOut</a:t>
            </a:r>
            <a:r>
              <a:rPr lang="zh-CN" altLang="en-US" sz="2400" b="1" dirty="0"/>
              <a:t>（</a:t>
            </a:r>
            <a:r>
              <a:rPr lang="zh-CN" altLang="en-US" sz="2400" b="1" dirty="0" smtClean="0"/>
              <a:t>鼠</a:t>
            </a:r>
            <a:endParaRPr lang="en-US" altLang="zh-CN" sz="2400" b="1" dirty="0" smtClean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altLang="zh-CN" sz="2400" b="1" dirty="0" smtClean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zh-CN" altLang="en-US" sz="2400" b="1" dirty="0" smtClean="0"/>
              <a:t>标</a:t>
            </a:r>
            <a:r>
              <a:rPr lang="zh-CN" altLang="en-US" sz="2400" b="1" dirty="0"/>
              <a:t>移出时）</a:t>
            </a: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4" name="Text Placeholder 2"/>
          <p:cNvSpPr txBox="1"/>
          <p:nvPr/>
        </p:nvSpPr>
        <p:spPr>
          <a:xfrm>
            <a:off x="1037844" y="3403794"/>
            <a:ext cx="2791890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/>
              <a:t>OnKeyUp</a:t>
            </a:r>
            <a:r>
              <a:rPr lang="zh-CN" altLang="en-US" sz="2400" dirty="0"/>
              <a:t>（按键</a:t>
            </a:r>
            <a:r>
              <a:rPr lang="zh-CN" altLang="en-US" sz="2400" dirty="0" smtClean="0"/>
              <a:t>弹</a:t>
            </a:r>
            <a:endParaRPr lang="en-US" altLang="zh-CN" sz="2400" dirty="0" smtClean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zh-CN" altLang="en-US" sz="2400" dirty="0" smtClean="0"/>
              <a:t>起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Text Placeholder 2"/>
          <p:cNvSpPr txBox="1"/>
          <p:nvPr/>
        </p:nvSpPr>
        <p:spPr>
          <a:xfrm>
            <a:off x="1037844" y="4113151"/>
            <a:ext cx="2791890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/>
              <a:t>OnFocus</a:t>
            </a:r>
            <a:r>
              <a:rPr lang="zh-CN" altLang="en-US" sz="2400" dirty="0"/>
              <a:t>（获取</a:t>
            </a:r>
            <a:r>
              <a:rPr lang="zh-CN" altLang="en-US" sz="2400" dirty="0" smtClean="0"/>
              <a:t>焦</a:t>
            </a:r>
            <a:endParaRPr lang="en-US" altLang="zh-CN" sz="2400" dirty="0" smtClean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zh-CN" altLang="en-US" sz="2400" dirty="0" smtClean="0"/>
              <a:t>点</a:t>
            </a:r>
            <a:r>
              <a:rPr lang="zh-CN" altLang="en-US" sz="2400" dirty="0"/>
              <a:t>时）</a:t>
            </a:r>
            <a:r>
              <a:rPr lang="en-US" altLang="zh-CN" sz="2400" dirty="0"/>
              <a:t>:</a:t>
            </a: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6" name="Text Placeholder 2"/>
          <p:cNvSpPr txBox="1"/>
          <p:nvPr/>
        </p:nvSpPr>
        <p:spPr>
          <a:xfrm>
            <a:off x="5468540" y="1115256"/>
            <a:ext cx="2791890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 smtClean="0"/>
              <a:t>OnChange</a:t>
            </a:r>
            <a:r>
              <a:rPr lang="zh-CN" altLang="en-US" sz="2400" dirty="0" smtClean="0"/>
              <a:t>（选中</a:t>
            </a:r>
            <a:endParaRPr lang="en-US" altLang="zh-CN" sz="2400" dirty="0" smtClean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zh-CN" altLang="en-US" sz="2400" dirty="0" smtClean="0"/>
              <a:t>项改变时</a:t>
            </a:r>
            <a:r>
              <a:rPr lang="zh-CN" altLang="en-US" sz="2400" b="1" dirty="0" smtClean="0">
                <a:latin typeface="Source Sans Pro" charset="0"/>
                <a:ea typeface="Source Sans Pro" charset="0"/>
                <a:cs typeface="Source Sans Pro" charset="0"/>
              </a:rPr>
              <a:t>）</a:t>
            </a: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7" name="Text Placeholder 2"/>
          <p:cNvSpPr txBox="1"/>
          <p:nvPr/>
        </p:nvSpPr>
        <p:spPr>
          <a:xfrm>
            <a:off x="1140938" y="4874064"/>
            <a:ext cx="2791890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 smtClean="0"/>
              <a:t>OnLostFocus</a:t>
            </a:r>
            <a:r>
              <a:rPr lang="zh-CN" altLang="en-US" sz="2400" dirty="0" smtClean="0"/>
              <a:t>（失</a:t>
            </a:r>
            <a:endParaRPr lang="en-US" altLang="zh-CN" sz="2400" dirty="0" smtClean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r">
              <a:lnSpc>
                <a:spcPts val="1335"/>
              </a:lnSpc>
              <a:spcBef>
                <a:spcPts val="300"/>
              </a:spcBef>
            </a:pPr>
            <a:r>
              <a:rPr lang="zh-CN" altLang="en-US" sz="2400" dirty="0" smtClean="0"/>
              <a:t>去焦点时）</a:t>
            </a: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8" name="Text Placeholder 2"/>
          <p:cNvSpPr txBox="1"/>
          <p:nvPr/>
        </p:nvSpPr>
        <p:spPr>
          <a:xfrm>
            <a:off x="5468540" y="3337571"/>
            <a:ext cx="3270798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 smtClean="0"/>
              <a:t>OnPanelStateCha</a:t>
            </a:r>
            <a:endParaRPr lang="en-US" altLang="zh-CN" sz="2400" dirty="0" smtClean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 smtClean="0"/>
              <a:t>nge</a:t>
            </a:r>
            <a:r>
              <a:rPr lang="zh-CN" altLang="en-US" sz="2400" dirty="0"/>
              <a:t>（状态改变时）</a:t>
            </a: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9" name="Text Placeholder 2"/>
          <p:cNvSpPr txBox="1"/>
          <p:nvPr/>
        </p:nvSpPr>
        <p:spPr>
          <a:xfrm>
            <a:off x="5468539" y="1815099"/>
            <a:ext cx="3270799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/>
              <a:t>OnMove</a:t>
            </a:r>
            <a:r>
              <a:rPr lang="zh-CN" altLang="en-US" sz="2400" dirty="0"/>
              <a:t>（</a:t>
            </a:r>
            <a:r>
              <a:rPr lang="zh-CN" altLang="en-US" sz="2400" dirty="0" smtClean="0"/>
              <a:t>移动时）</a:t>
            </a:r>
            <a:endParaRPr lang="en-US" altLang="zh-CN" sz="2400" dirty="0" smtClean="0"/>
          </a:p>
        </p:txBody>
      </p:sp>
      <p:sp>
        <p:nvSpPr>
          <p:cNvPr id="60" name="Text Placeholder 2"/>
          <p:cNvSpPr txBox="1"/>
          <p:nvPr/>
        </p:nvSpPr>
        <p:spPr>
          <a:xfrm>
            <a:off x="5316182" y="4113526"/>
            <a:ext cx="4071910" cy="98282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 smtClean="0"/>
              <a:t>OnDragStart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Occurs </a:t>
            </a:r>
            <a:r>
              <a:rPr lang="en-US" altLang="zh-CN" sz="2400" dirty="0" smtClean="0"/>
              <a:t>when</a:t>
            </a:r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 smtClean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smtClean="0"/>
              <a:t> the </a:t>
            </a:r>
            <a:r>
              <a:rPr lang="en-US" altLang="zh-CN" sz="2400" dirty="0"/>
              <a:t>drag begins</a:t>
            </a:r>
            <a:r>
              <a:rPr lang="zh-CN" altLang="en-US" sz="2400" dirty="0"/>
              <a:t>（</a:t>
            </a:r>
            <a:r>
              <a:rPr lang="zh-CN" altLang="en-US" sz="2400" dirty="0" smtClean="0"/>
              <a:t>开始</a:t>
            </a:r>
            <a:endParaRPr lang="en-US" altLang="zh-CN" sz="2400" dirty="0" smtClean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zh-CN" altLang="en-US" sz="2400" dirty="0"/>
              <a:t>拖动面板时）</a:t>
            </a:r>
            <a:endParaRPr lang="en-US" altLang="zh-CN" sz="2400" dirty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 smtClean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smtClean="0"/>
              <a:t>:</a:t>
            </a: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1" name="Text Placeholder 2"/>
          <p:cNvSpPr txBox="1"/>
          <p:nvPr/>
        </p:nvSpPr>
        <p:spPr>
          <a:xfrm>
            <a:off x="5468539" y="2427658"/>
            <a:ext cx="4077623" cy="80299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/>
              <a:t>The </a:t>
            </a:r>
            <a:r>
              <a:rPr lang="en-US" altLang="zh-CN" sz="2400" dirty="0" err="1"/>
              <a:t>OnShow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 </a:t>
            </a:r>
            <a:r>
              <a:rPr lang="en-US" altLang="zh-CN" sz="2400" dirty="0" err="1" smtClean="0"/>
              <a:t>OnHide</a:t>
            </a:r>
            <a:endParaRPr lang="en-US" altLang="zh-CN" sz="2400" dirty="0" smtClean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 smtClean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smtClean="0"/>
              <a:t> events </a:t>
            </a:r>
            <a:r>
              <a:rPr lang="zh-CN" altLang="en-US" sz="2400" dirty="0"/>
              <a:t>（显示或隐藏时）</a:t>
            </a:r>
            <a:endParaRPr lang="en-US" altLang="zh-CN" sz="2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 smtClean="0"/>
          </a:p>
        </p:txBody>
      </p:sp>
      <p:sp>
        <p:nvSpPr>
          <p:cNvPr id="62" name="Text Placeholder 2"/>
          <p:cNvSpPr txBox="1"/>
          <p:nvPr/>
        </p:nvSpPr>
        <p:spPr>
          <a:xfrm>
            <a:off x="5498161" y="5325246"/>
            <a:ext cx="3781787" cy="4990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err="1"/>
              <a:t>OnDrag</a:t>
            </a:r>
            <a:r>
              <a:rPr lang="en-US" altLang="zh-CN" sz="2400" dirty="0"/>
              <a:t>: Occurs </a:t>
            </a:r>
            <a:r>
              <a:rPr lang="en-US" altLang="zh-CN" sz="2400" dirty="0" smtClean="0"/>
              <a:t>as the</a:t>
            </a:r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en-US" altLang="zh-CN" sz="2400" dirty="0" smtClean="0"/>
              <a:t> panel is dragged </a:t>
            </a:r>
            <a:r>
              <a:rPr lang="zh-CN" altLang="en-US" sz="2400" dirty="0"/>
              <a:t>（面</a:t>
            </a:r>
            <a:r>
              <a:rPr lang="zh-CN" altLang="en-US" sz="2400" dirty="0" smtClean="0"/>
              <a:t>板</a:t>
            </a:r>
            <a:endParaRPr lang="en-US" altLang="zh-CN" sz="2400" dirty="0" smtClean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endParaRPr lang="en-US" altLang="zh-CN" sz="2400" dirty="0"/>
          </a:p>
          <a:p>
            <a:pPr algn="l">
              <a:lnSpc>
                <a:spcPts val="1335"/>
              </a:lnSpc>
              <a:spcBef>
                <a:spcPts val="300"/>
              </a:spcBef>
            </a:pPr>
            <a:r>
              <a:rPr lang="zh-CN" altLang="en-US" sz="2400" dirty="0" smtClean="0"/>
              <a:t>拖动</a:t>
            </a:r>
            <a:r>
              <a:rPr lang="zh-CN" altLang="en-US" sz="2400" dirty="0"/>
              <a:t>时）</a:t>
            </a:r>
            <a:endParaRPr lang="en-US" altLang="zh-CN" sz="2400" dirty="0" smtClean="0"/>
          </a:p>
        </p:txBody>
      </p:sp>
      <p:sp>
        <p:nvSpPr>
          <p:cNvPr id="63" name="Rectangle 2"/>
          <p:cNvSpPr/>
          <p:nvPr/>
        </p:nvSpPr>
        <p:spPr>
          <a:xfrm>
            <a:off x="4452050" y="5576518"/>
            <a:ext cx="554803" cy="5549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3" rIns="68567" bIns="34283" rtlCol="0" anchor="ctr"/>
          <a:lstStyle/>
          <a:p>
            <a:pPr algn="ctr"/>
            <a:endParaRPr lang="id-ID" sz="675"/>
          </a:p>
        </p:txBody>
      </p:sp>
      <p:sp>
        <p:nvSpPr>
          <p:cNvPr id="64" name="Rectangle 22"/>
          <p:cNvSpPr/>
          <p:nvPr/>
        </p:nvSpPr>
        <p:spPr>
          <a:xfrm>
            <a:off x="4498586" y="5624803"/>
            <a:ext cx="461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nea-basic-10" panose="02000509000000000000" pitchFamily="49" charset="0"/>
              </a:rPr>
              <a:t>M</a:t>
            </a:r>
            <a:endParaRPr lang="id-ID" sz="135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77804" y="5624803"/>
            <a:ext cx="35425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OnDragDrop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: Occurs when the panel is dropped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（面板拖动结束时）</a:t>
            </a:r>
          </a:p>
        </p:txBody>
      </p:sp>
    </p:spTree>
    <p:extLst>
      <p:ext uri="{BB962C8B-B14F-4D97-AF65-F5344CB8AC3E}">
        <p14:creationId xmlns:p14="http://schemas.microsoft.com/office/powerpoint/2010/main" val="396095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75703" y="369198"/>
            <a:ext cx="8318897" cy="598805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2" name="Group 11"/>
          <p:cNvGrpSpPr/>
          <p:nvPr/>
        </p:nvGrpSpPr>
        <p:grpSpPr>
          <a:xfrm rot="2700000">
            <a:off x="4166999" y="1449084"/>
            <a:ext cx="810000" cy="810000"/>
            <a:chOff x="2358572" y="1016001"/>
            <a:chExt cx="856342" cy="856342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3215935" y="2530234"/>
            <a:ext cx="929149" cy="89931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371619" y="2340881"/>
            <a:ext cx="1801569" cy="18319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50152" y="326893"/>
            <a:ext cx="2970000" cy="2970000"/>
            <a:chOff x="4200203" y="-707143"/>
            <a:chExt cx="3960000" cy="3960000"/>
          </a:xfrm>
        </p:grpSpPr>
        <p:sp>
          <p:nvSpPr>
            <p:cNvPr id="17" name="Diamond 16"/>
            <p:cNvSpPr/>
            <p:nvPr/>
          </p:nvSpPr>
          <p:spPr>
            <a:xfrm>
              <a:off x="4907346" y="0"/>
              <a:ext cx="2545714" cy="2545714"/>
            </a:xfrm>
            <a:prstGeom prst="diamond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4765917" y="-141429"/>
              <a:ext cx="2828571" cy="2828571"/>
            </a:xfrm>
            <a:prstGeom prst="diamond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4200203" y="-707143"/>
              <a:ext cx="3960000" cy="3960000"/>
            </a:xfrm>
            <a:prstGeom prst="diamond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6" name="Title 1"/>
          <p:cNvSpPr txBox="1"/>
          <p:nvPr/>
        </p:nvSpPr>
        <p:spPr>
          <a:xfrm>
            <a:off x="2649220" y="4445635"/>
            <a:ext cx="3844925" cy="14681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altLang="zh-CN" spc="150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en-US" spc="150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. </a:t>
            </a:r>
            <a:r>
              <a:rPr lang="zh-CN" altLang="en-US" spc="150" dirty="0" smtClean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例子</a:t>
            </a:r>
            <a:endParaRPr lang="zh-CN" altLang="en-US" spc="15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608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2208" y="2316468"/>
            <a:ext cx="2295000" cy="2295000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3" y="1178484"/>
            <a:ext cx="8842567" cy="471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199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628650" y="1409122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zh-CN" altLang="en-US" sz="3000" dirty="0" smtClean="0"/>
              <a:t>学习资源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995082" y="2245658"/>
            <a:ext cx="7799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视频教程：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http://www.axure.com/support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样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例文件：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http://www.axure.com/sampleProjects.aspx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需翻墙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教程（中文）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  <a:hlinkClick r:id="rId4"/>
              </a:rPr>
              <a:t>http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hlinkClick r:id="rId4"/>
              </a:rPr>
              <a:t>://www.axure.com.cn/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13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628650" y="1409122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zh-CN" altLang="en-US" sz="3000" dirty="0" smtClean="0"/>
              <a:t>资料来源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995082" y="2245658"/>
            <a:ext cx="77992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原型设计：实践者指南   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Todd </a:t>
            </a:r>
            <a:r>
              <a:rPr lang="en-US" altLang="zh-CN" sz="28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Zaki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Warfel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著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      汤海 李鸿译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http://zhinan.sogou.com/guide/detail/?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id=1610019884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基本操作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79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2233" y="435527"/>
            <a:ext cx="8318897" cy="598805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2" name="Group 11"/>
          <p:cNvGrpSpPr/>
          <p:nvPr/>
        </p:nvGrpSpPr>
        <p:grpSpPr>
          <a:xfrm rot="2700000">
            <a:off x="4166999" y="1449084"/>
            <a:ext cx="810000" cy="810000"/>
            <a:chOff x="2358572" y="1016001"/>
            <a:chExt cx="856342" cy="856342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3215935" y="2530234"/>
            <a:ext cx="929149" cy="89931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371619" y="2340881"/>
            <a:ext cx="1801569" cy="18319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50152" y="326893"/>
            <a:ext cx="2970000" cy="2970000"/>
            <a:chOff x="4200203" y="-707143"/>
            <a:chExt cx="3960000" cy="3960000"/>
          </a:xfrm>
        </p:grpSpPr>
        <p:sp>
          <p:nvSpPr>
            <p:cNvPr id="17" name="Diamond 16"/>
            <p:cNvSpPr/>
            <p:nvPr/>
          </p:nvSpPr>
          <p:spPr>
            <a:xfrm>
              <a:off x="4907346" y="0"/>
              <a:ext cx="2545714" cy="2545714"/>
            </a:xfrm>
            <a:prstGeom prst="diamond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Diamond 17"/>
            <p:cNvSpPr/>
            <p:nvPr/>
          </p:nvSpPr>
          <p:spPr>
            <a:xfrm>
              <a:off x="4765917" y="-141429"/>
              <a:ext cx="2828571" cy="2828571"/>
            </a:xfrm>
            <a:prstGeom prst="diamond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4200203" y="-707143"/>
              <a:ext cx="3960000" cy="3960000"/>
            </a:xfrm>
            <a:prstGeom prst="diamond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6" name="Title 1"/>
          <p:cNvSpPr txBox="1"/>
          <p:nvPr/>
        </p:nvSpPr>
        <p:spPr>
          <a:xfrm>
            <a:off x="2649220" y="4445635"/>
            <a:ext cx="3844925" cy="2819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1.</a:t>
            </a:r>
            <a:r>
              <a:rPr lang="zh-CN" altLang="en-US" spc="15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原型设计的价值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628650" y="1409122"/>
            <a:ext cx="7886700" cy="4675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defTabSz="685800">
              <a:defRPr/>
            </a:pPr>
            <a:r>
              <a:rPr lang="zh-CN" altLang="en-US" sz="3000" dirty="0" smtClean="0"/>
              <a:t>小组分工：</a:t>
            </a:r>
            <a:endParaRPr lang="en-US" altLang="zh-CN" sz="3000" dirty="0" smtClean="0"/>
          </a:p>
          <a:p>
            <a:pPr defTabSz="685800">
              <a:defRPr/>
            </a:pP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25388" y="2366682"/>
            <a:ext cx="51098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王家南：搜集资料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王敏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星：搜集资料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薛雅文：搜集资料，制作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PPT</a:t>
            </a:r>
          </a:p>
          <a:p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茹敏杰：搜集资料，</a:t>
            </a:r>
            <a:r>
              <a:rPr lang="en-US" altLang="zh-CN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PPT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演讲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王浩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楠：搜集资料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15377" y="3070123"/>
            <a:ext cx="2089033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50" dirty="0" smtClean="0">
                <a:latin typeface="+mj-lt"/>
              </a:rPr>
              <a:t>T</a:t>
            </a:r>
            <a:r>
              <a:rPr lang="en-US" altLang="zh-CN" sz="4950" dirty="0" smtClean="0">
                <a:latin typeface="+mj-lt"/>
              </a:rPr>
              <a:t>hanks</a:t>
            </a:r>
            <a:endParaRPr lang="id-ID" sz="495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2659" y="1905202"/>
            <a:ext cx="2502902" cy="130628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24" name="Group 23"/>
          <p:cNvGrpSpPr/>
          <p:nvPr/>
        </p:nvGrpSpPr>
        <p:grpSpPr>
          <a:xfrm>
            <a:off x="7047852" y="2097997"/>
            <a:ext cx="832515" cy="920696"/>
            <a:chOff x="438150" y="1027113"/>
            <a:chExt cx="723900" cy="787400"/>
          </a:xfrm>
        </p:grpSpPr>
        <p:sp>
          <p:nvSpPr>
            <p:cNvPr id="2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38150" y="1027113"/>
              <a:ext cx="723900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438150" y="1027113"/>
              <a:ext cx="723900" cy="787400"/>
            </a:xfrm>
            <a:custGeom>
              <a:avLst/>
              <a:gdLst>
                <a:gd name="T0" fmla="*/ 14315 w 15048"/>
                <a:gd name="T1" fmla="*/ 5343 h 16368"/>
                <a:gd name="T2" fmla="*/ 13462 w 15048"/>
                <a:gd name="T3" fmla="*/ 4298 h 16368"/>
                <a:gd name="T4" fmla="*/ 12760 w 15048"/>
                <a:gd name="T5" fmla="*/ 3724 h 16368"/>
                <a:gd name="T6" fmla="*/ 13185 w 15048"/>
                <a:gd name="T7" fmla="*/ 2297 h 16368"/>
                <a:gd name="T8" fmla="*/ 13500 w 15048"/>
                <a:gd name="T9" fmla="*/ 1866 h 16368"/>
                <a:gd name="T10" fmla="*/ 13613 w 15048"/>
                <a:gd name="T11" fmla="*/ 1271 h 16368"/>
                <a:gd name="T12" fmla="*/ 13461 w 15048"/>
                <a:gd name="T13" fmla="*/ 591 h 16368"/>
                <a:gd name="T14" fmla="*/ 13046 w 15048"/>
                <a:gd name="T15" fmla="*/ 144 h 16368"/>
                <a:gd name="T16" fmla="*/ 2556 w 15048"/>
                <a:gd name="T17" fmla="*/ 0 h 16368"/>
                <a:gd name="T18" fmla="*/ 1956 w 15048"/>
                <a:gd name="T19" fmla="*/ 173 h 16368"/>
                <a:gd name="T20" fmla="*/ 1562 w 15048"/>
                <a:gd name="T21" fmla="*/ 644 h 16368"/>
                <a:gd name="T22" fmla="*/ 1436 w 15048"/>
                <a:gd name="T23" fmla="*/ 1330 h 16368"/>
                <a:gd name="T24" fmla="*/ 1569 w 15048"/>
                <a:gd name="T25" fmla="*/ 1912 h 16368"/>
                <a:gd name="T26" fmla="*/ 1899 w 15048"/>
                <a:gd name="T27" fmla="*/ 2326 h 16368"/>
                <a:gd name="T28" fmla="*/ 2240 w 15048"/>
                <a:gd name="T29" fmla="*/ 3756 h 16368"/>
                <a:gd name="T30" fmla="*/ 1509 w 15048"/>
                <a:gd name="T31" fmla="*/ 4373 h 16368"/>
                <a:gd name="T32" fmla="*/ 660 w 15048"/>
                <a:gd name="T33" fmla="*/ 5462 h 16368"/>
                <a:gd name="T34" fmla="*/ 30 w 15048"/>
                <a:gd name="T35" fmla="*/ 7301 h 16368"/>
                <a:gd name="T36" fmla="*/ 578 w 15048"/>
                <a:gd name="T37" fmla="*/ 10876 h 16368"/>
                <a:gd name="T38" fmla="*/ 1887 w 15048"/>
                <a:gd name="T39" fmla="*/ 13884 h 16368"/>
                <a:gd name="T40" fmla="*/ 2704 w 15048"/>
                <a:gd name="T41" fmla="*/ 15204 h 16368"/>
                <a:gd name="T42" fmla="*/ 3609 w 15048"/>
                <a:gd name="T43" fmla="*/ 15917 h 16368"/>
                <a:gd name="T44" fmla="*/ 4689 w 15048"/>
                <a:gd name="T45" fmla="*/ 16320 h 16368"/>
                <a:gd name="T46" fmla="*/ 10360 w 15048"/>
                <a:gd name="T47" fmla="*/ 16320 h 16368"/>
                <a:gd name="T48" fmla="*/ 11439 w 15048"/>
                <a:gd name="T49" fmla="*/ 15917 h 16368"/>
                <a:gd name="T50" fmla="*/ 12344 w 15048"/>
                <a:gd name="T51" fmla="*/ 15204 h 16368"/>
                <a:gd name="T52" fmla="*/ 13161 w 15048"/>
                <a:gd name="T53" fmla="*/ 13884 h 16368"/>
                <a:gd name="T54" fmla="*/ 14470 w 15048"/>
                <a:gd name="T55" fmla="*/ 10876 h 16368"/>
                <a:gd name="T56" fmla="*/ 15018 w 15048"/>
                <a:gd name="T57" fmla="*/ 7301 h 16368"/>
                <a:gd name="T58" fmla="*/ 2256 w 15048"/>
                <a:gd name="T59" fmla="*/ 1064 h 16368"/>
                <a:gd name="T60" fmla="*/ 2356 w 15048"/>
                <a:gd name="T61" fmla="*/ 875 h 16368"/>
                <a:gd name="T62" fmla="*/ 12492 w 15048"/>
                <a:gd name="T63" fmla="*/ 801 h 16368"/>
                <a:gd name="T64" fmla="*/ 12706 w 15048"/>
                <a:gd name="T65" fmla="*/ 888 h 16368"/>
                <a:gd name="T66" fmla="*/ 12798 w 15048"/>
                <a:gd name="T67" fmla="*/ 1083 h 16368"/>
                <a:gd name="T68" fmla="*/ 12802 w 15048"/>
                <a:gd name="T69" fmla="*/ 1437 h 16368"/>
                <a:gd name="T70" fmla="*/ 12718 w 15048"/>
                <a:gd name="T71" fmla="*/ 1637 h 16368"/>
                <a:gd name="T72" fmla="*/ 12518 w 15048"/>
                <a:gd name="T73" fmla="*/ 1738 h 16368"/>
                <a:gd name="T74" fmla="*/ 2371 w 15048"/>
                <a:gd name="T75" fmla="*/ 1679 h 16368"/>
                <a:gd name="T76" fmla="*/ 2261 w 15048"/>
                <a:gd name="T77" fmla="*/ 1496 h 16368"/>
                <a:gd name="T78" fmla="*/ 11922 w 15048"/>
                <a:gd name="T79" fmla="*/ 14453 h 16368"/>
                <a:gd name="T80" fmla="*/ 11325 w 15048"/>
                <a:gd name="T81" fmla="*/ 15044 h 16368"/>
                <a:gd name="T82" fmla="*/ 10532 w 15048"/>
                <a:gd name="T83" fmla="*/ 15450 h 16368"/>
                <a:gd name="T84" fmla="*/ 5107 w 15048"/>
                <a:gd name="T85" fmla="*/ 15566 h 16368"/>
                <a:gd name="T86" fmla="*/ 4292 w 15048"/>
                <a:gd name="T87" fmla="*/ 15364 h 16368"/>
                <a:gd name="T88" fmla="*/ 3533 w 15048"/>
                <a:gd name="T89" fmla="*/ 14897 h 16368"/>
                <a:gd name="T90" fmla="*/ 2958 w 15048"/>
                <a:gd name="T91" fmla="*/ 14169 h 16368"/>
                <a:gd name="T92" fmla="*/ 1841 w 15048"/>
                <a:gd name="T93" fmla="*/ 11930 h 16368"/>
                <a:gd name="T94" fmla="*/ 844 w 15048"/>
                <a:gd name="T95" fmla="*/ 8604 h 16368"/>
                <a:gd name="T96" fmla="*/ 1190 w 15048"/>
                <a:gd name="T97" fmla="*/ 6166 h 16368"/>
                <a:gd name="T98" fmla="*/ 2063 w 15048"/>
                <a:gd name="T99" fmla="*/ 4955 h 16368"/>
                <a:gd name="T100" fmla="*/ 2778 w 15048"/>
                <a:gd name="T101" fmla="*/ 4358 h 16368"/>
                <a:gd name="T102" fmla="*/ 3032 w 15048"/>
                <a:gd name="T103" fmla="*/ 4144 h 16368"/>
                <a:gd name="T104" fmla="*/ 11962 w 15048"/>
                <a:gd name="T105" fmla="*/ 3943 h 16368"/>
                <a:gd name="T106" fmla="*/ 12062 w 15048"/>
                <a:gd name="T107" fmla="*/ 4208 h 16368"/>
                <a:gd name="T108" fmla="*/ 12414 w 15048"/>
                <a:gd name="T109" fmla="*/ 4460 h 16368"/>
                <a:gd name="T110" fmla="*/ 13234 w 15048"/>
                <a:gd name="T111" fmla="*/ 5224 h 16368"/>
                <a:gd name="T112" fmla="*/ 14043 w 15048"/>
                <a:gd name="T113" fmla="*/ 6602 h 16368"/>
                <a:gd name="T114" fmla="*/ 14032 w 15048"/>
                <a:gd name="T115" fmla="*/ 9525 h 16368"/>
                <a:gd name="T116" fmla="*/ 12849 w 15048"/>
                <a:gd name="T117" fmla="*/ 12718 h 16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48" h="16368">
                  <a:moveTo>
                    <a:pt x="14912" y="6714"/>
                  </a:moveTo>
                  <a:lnTo>
                    <a:pt x="14868" y="6558"/>
                  </a:lnTo>
                  <a:lnTo>
                    <a:pt x="14820" y="6407"/>
                  </a:lnTo>
                  <a:lnTo>
                    <a:pt x="14768" y="6260"/>
                  </a:lnTo>
                  <a:lnTo>
                    <a:pt x="14712" y="6117"/>
                  </a:lnTo>
                  <a:lnTo>
                    <a:pt x="14654" y="5977"/>
                  </a:lnTo>
                  <a:lnTo>
                    <a:pt x="14591" y="5842"/>
                  </a:lnTo>
                  <a:lnTo>
                    <a:pt x="14525" y="5711"/>
                  </a:lnTo>
                  <a:lnTo>
                    <a:pt x="14458" y="5585"/>
                  </a:lnTo>
                  <a:lnTo>
                    <a:pt x="14388" y="5462"/>
                  </a:lnTo>
                  <a:lnTo>
                    <a:pt x="14315" y="5343"/>
                  </a:lnTo>
                  <a:lnTo>
                    <a:pt x="14242" y="5229"/>
                  </a:lnTo>
                  <a:lnTo>
                    <a:pt x="14165" y="5117"/>
                  </a:lnTo>
                  <a:lnTo>
                    <a:pt x="14089" y="5011"/>
                  </a:lnTo>
                  <a:lnTo>
                    <a:pt x="14011" y="4907"/>
                  </a:lnTo>
                  <a:lnTo>
                    <a:pt x="13932" y="4808"/>
                  </a:lnTo>
                  <a:lnTo>
                    <a:pt x="13853" y="4714"/>
                  </a:lnTo>
                  <a:lnTo>
                    <a:pt x="13774" y="4623"/>
                  </a:lnTo>
                  <a:lnTo>
                    <a:pt x="13696" y="4535"/>
                  </a:lnTo>
                  <a:lnTo>
                    <a:pt x="13617" y="4452"/>
                  </a:lnTo>
                  <a:lnTo>
                    <a:pt x="13539" y="4373"/>
                  </a:lnTo>
                  <a:lnTo>
                    <a:pt x="13462" y="4298"/>
                  </a:lnTo>
                  <a:lnTo>
                    <a:pt x="13386" y="4226"/>
                  </a:lnTo>
                  <a:lnTo>
                    <a:pt x="13312" y="4158"/>
                  </a:lnTo>
                  <a:lnTo>
                    <a:pt x="13239" y="4095"/>
                  </a:lnTo>
                  <a:lnTo>
                    <a:pt x="13170" y="4035"/>
                  </a:lnTo>
                  <a:lnTo>
                    <a:pt x="13102" y="3978"/>
                  </a:lnTo>
                  <a:lnTo>
                    <a:pt x="13036" y="3926"/>
                  </a:lnTo>
                  <a:lnTo>
                    <a:pt x="12974" y="3878"/>
                  </a:lnTo>
                  <a:lnTo>
                    <a:pt x="12915" y="3834"/>
                  </a:lnTo>
                  <a:lnTo>
                    <a:pt x="12860" y="3793"/>
                  </a:lnTo>
                  <a:lnTo>
                    <a:pt x="12808" y="3756"/>
                  </a:lnTo>
                  <a:lnTo>
                    <a:pt x="12760" y="3724"/>
                  </a:lnTo>
                  <a:lnTo>
                    <a:pt x="12760" y="2508"/>
                  </a:lnTo>
                  <a:lnTo>
                    <a:pt x="12808" y="2496"/>
                  </a:lnTo>
                  <a:lnTo>
                    <a:pt x="12855" y="2482"/>
                  </a:lnTo>
                  <a:lnTo>
                    <a:pt x="12900" y="2465"/>
                  </a:lnTo>
                  <a:lnTo>
                    <a:pt x="12945" y="2447"/>
                  </a:lnTo>
                  <a:lnTo>
                    <a:pt x="12987" y="2427"/>
                  </a:lnTo>
                  <a:lnTo>
                    <a:pt x="13029" y="2404"/>
                  </a:lnTo>
                  <a:lnTo>
                    <a:pt x="13070" y="2381"/>
                  </a:lnTo>
                  <a:lnTo>
                    <a:pt x="13110" y="2354"/>
                  </a:lnTo>
                  <a:lnTo>
                    <a:pt x="13149" y="2326"/>
                  </a:lnTo>
                  <a:lnTo>
                    <a:pt x="13185" y="2297"/>
                  </a:lnTo>
                  <a:lnTo>
                    <a:pt x="13221" y="2266"/>
                  </a:lnTo>
                  <a:lnTo>
                    <a:pt x="13256" y="2233"/>
                  </a:lnTo>
                  <a:lnTo>
                    <a:pt x="13288" y="2198"/>
                  </a:lnTo>
                  <a:lnTo>
                    <a:pt x="13320" y="2162"/>
                  </a:lnTo>
                  <a:lnTo>
                    <a:pt x="13351" y="2124"/>
                  </a:lnTo>
                  <a:lnTo>
                    <a:pt x="13379" y="2085"/>
                  </a:lnTo>
                  <a:lnTo>
                    <a:pt x="13407" y="2044"/>
                  </a:lnTo>
                  <a:lnTo>
                    <a:pt x="13432" y="2001"/>
                  </a:lnTo>
                  <a:lnTo>
                    <a:pt x="13456" y="1957"/>
                  </a:lnTo>
                  <a:lnTo>
                    <a:pt x="13478" y="1912"/>
                  </a:lnTo>
                  <a:lnTo>
                    <a:pt x="13500" y="1866"/>
                  </a:lnTo>
                  <a:lnTo>
                    <a:pt x="13519" y="1818"/>
                  </a:lnTo>
                  <a:lnTo>
                    <a:pt x="13536" y="1768"/>
                  </a:lnTo>
                  <a:lnTo>
                    <a:pt x="13552" y="1718"/>
                  </a:lnTo>
                  <a:lnTo>
                    <a:pt x="13566" y="1665"/>
                  </a:lnTo>
                  <a:lnTo>
                    <a:pt x="13578" y="1612"/>
                  </a:lnTo>
                  <a:lnTo>
                    <a:pt x="13590" y="1558"/>
                  </a:lnTo>
                  <a:lnTo>
                    <a:pt x="13598" y="1503"/>
                  </a:lnTo>
                  <a:lnTo>
                    <a:pt x="13605" y="1447"/>
                  </a:lnTo>
                  <a:lnTo>
                    <a:pt x="13610" y="1388"/>
                  </a:lnTo>
                  <a:lnTo>
                    <a:pt x="13612" y="1330"/>
                  </a:lnTo>
                  <a:lnTo>
                    <a:pt x="13613" y="1271"/>
                  </a:lnTo>
                  <a:lnTo>
                    <a:pt x="13612" y="1201"/>
                  </a:lnTo>
                  <a:lnTo>
                    <a:pt x="13608" y="1132"/>
                  </a:lnTo>
                  <a:lnTo>
                    <a:pt x="13602" y="1066"/>
                  </a:lnTo>
                  <a:lnTo>
                    <a:pt x="13593" y="1000"/>
                  </a:lnTo>
                  <a:lnTo>
                    <a:pt x="13580" y="937"/>
                  </a:lnTo>
                  <a:lnTo>
                    <a:pt x="13566" y="876"/>
                  </a:lnTo>
                  <a:lnTo>
                    <a:pt x="13550" y="815"/>
                  </a:lnTo>
                  <a:lnTo>
                    <a:pt x="13531" y="756"/>
                  </a:lnTo>
                  <a:lnTo>
                    <a:pt x="13510" y="700"/>
                  </a:lnTo>
                  <a:lnTo>
                    <a:pt x="13486" y="644"/>
                  </a:lnTo>
                  <a:lnTo>
                    <a:pt x="13461" y="591"/>
                  </a:lnTo>
                  <a:lnTo>
                    <a:pt x="13432" y="539"/>
                  </a:lnTo>
                  <a:lnTo>
                    <a:pt x="13403" y="490"/>
                  </a:lnTo>
                  <a:lnTo>
                    <a:pt x="13371" y="443"/>
                  </a:lnTo>
                  <a:lnTo>
                    <a:pt x="13336" y="398"/>
                  </a:lnTo>
                  <a:lnTo>
                    <a:pt x="13301" y="355"/>
                  </a:lnTo>
                  <a:lnTo>
                    <a:pt x="13263" y="314"/>
                  </a:lnTo>
                  <a:lnTo>
                    <a:pt x="13222" y="275"/>
                  </a:lnTo>
                  <a:lnTo>
                    <a:pt x="13181" y="238"/>
                  </a:lnTo>
                  <a:lnTo>
                    <a:pt x="13137" y="205"/>
                  </a:lnTo>
                  <a:lnTo>
                    <a:pt x="13092" y="173"/>
                  </a:lnTo>
                  <a:lnTo>
                    <a:pt x="13046" y="144"/>
                  </a:lnTo>
                  <a:lnTo>
                    <a:pt x="12997" y="118"/>
                  </a:lnTo>
                  <a:lnTo>
                    <a:pt x="12947" y="93"/>
                  </a:lnTo>
                  <a:lnTo>
                    <a:pt x="12894" y="72"/>
                  </a:lnTo>
                  <a:lnTo>
                    <a:pt x="12841" y="53"/>
                  </a:lnTo>
                  <a:lnTo>
                    <a:pt x="12786" y="37"/>
                  </a:lnTo>
                  <a:lnTo>
                    <a:pt x="12730" y="24"/>
                  </a:lnTo>
                  <a:lnTo>
                    <a:pt x="12673" y="13"/>
                  </a:lnTo>
                  <a:lnTo>
                    <a:pt x="12614" y="6"/>
                  </a:lnTo>
                  <a:lnTo>
                    <a:pt x="12554" y="1"/>
                  </a:lnTo>
                  <a:lnTo>
                    <a:pt x="12492" y="0"/>
                  </a:lnTo>
                  <a:lnTo>
                    <a:pt x="2556" y="0"/>
                  </a:lnTo>
                  <a:lnTo>
                    <a:pt x="2494" y="1"/>
                  </a:lnTo>
                  <a:lnTo>
                    <a:pt x="2434" y="6"/>
                  </a:lnTo>
                  <a:lnTo>
                    <a:pt x="2375" y="13"/>
                  </a:lnTo>
                  <a:lnTo>
                    <a:pt x="2318" y="24"/>
                  </a:lnTo>
                  <a:lnTo>
                    <a:pt x="2262" y="37"/>
                  </a:lnTo>
                  <a:lnTo>
                    <a:pt x="2207" y="53"/>
                  </a:lnTo>
                  <a:lnTo>
                    <a:pt x="2154" y="72"/>
                  </a:lnTo>
                  <a:lnTo>
                    <a:pt x="2101" y="93"/>
                  </a:lnTo>
                  <a:lnTo>
                    <a:pt x="2051" y="118"/>
                  </a:lnTo>
                  <a:lnTo>
                    <a:pt x="2002" y="144"/>
                  </a:lnTo>
                  <a:lnTo>
                    <a:pt x="1956" y="173"/>
                  </a:lnTo>
                  <a:lnTo>
                    <a:pt x="1911" y="205"/>
                  </a:lnTo>
                  <a:lnTo>
                    <a:pt x="1867" y="238"/>
                  </a:lnTo>
                  <a:lnTo>
                    <a:pt x="1825" y="275"/>
                  </a:lnTo>
                  <a:lnTo>
                    <a:pt x="1785" y="314"/>
                  </a:lnTo>
                  <a:lnTo>
                    <a:pt x="1747" y="355"/>
                  </a:lnTo>
                  <a:lnTo>
                    <a:pt x="1712" y="398"/>
                  </a:lnTo>
                  <a:lnTo>
                    <a:pt x="1677" y="443"/>
                  </a:lnTo>
                  <a:lnTo>
                    <a:pt x="1645" y="490"/>
                  </a:lnTo>
                  <a:lnTo>
                    <a:pt x="1615" y="539"/>
                  </a:lnTo>
                  <a:lnTo>
                    <a:pt x="1587" y="591"/>
                  </a:lnTo>
                  <a:lnTo>
                    <a:pt x="1562" y="644"/>
                  </a:lnTo>
                  <a:lnTo>
                    <a:pt x="1538" y="700"/>
                  </a:lnTo>
                  <a:lnTo>
                    <a:pt x="1517" y="756"/>
                  </a:lnTo>
                  <a:lnTo>
                    <a:pt x="1498" y="815"/>
                  </a:lnTo>
                  <a:lnTo>
                    <a:pt x="1481" y="876"/>
                  </a:lnTo>
                  <a:lnTo>
                    <a:pt x="1468" y="937"/>
                  </a:lnTo>
                  <a:lnTo>
                    <a:pt x="1455" y="1000"/>
                  </a:lnTo>
                  <a:lnTo>
                    <a:pt x="1446" y="1066"/>
                  </a:lnTo>
                  <a:lnTo>
                    <a:pt x="1440" y="1132"/>
                  </a:lnTo>
                  <a:lnTo>
                    <a:pt x="1436" y="1201"/>
                  </a:lnTo>
                  <a:lnTo>
                    <a:pt x="1435" y="1271"/>
                  </a:lnTo>
                  <a:lnTo>
                    <a:pt x="1436" y="1330"/>
                  </a:lnTo>
                  <a:lnTo>
                    <a:pt x="1438" y="1388"/>
                  </a:lnTo>
                  <a:lnTo>
                    <a:pt x="1443" y="1447"/>
                  </a:lnTo>
                  <a:lnTo>
                    <a:pt x="1450" y="1503"/>
                  </a:lnTo>
                  <a:lnTo>
                    <a:pt x="1458" y="1558"/>
                  </a:lnTo>
                  <a:lnTo>
                    <a:pt x="1470" y="1612"/>
                  </a:lnTo>
                  <a:lnTo>
                    <a:pt x="1482" y="1665"/>
                  </a:lnTo>
                  <a:lnTo>
                    <a:pt x="1495" y="1718"/>
                  </a:lnTo>
                  <a:lnTo>
                    <a:pt x="1512" y="1768"/>
                  </a:lnTo>
                  <a:lnTo>
                    <a:pt x="1529" y="1818"/>
                  </a:lnTo>
                  <a:lnTo>
                    <a:pt x="1548" y="1866"/>
                  </a:lnTo>
                  <a:lnTo>
                    <a:pt x="1569" y="1912"/>
                  </a:lnTo>
                  <a:lnTo>
                    <a:pt x="1591" y="1957"/>
                  </a:lnTo>
                  <a:lnTo>
                    <a:pt x="1616" y="2001"/>
                  </a:lnTo>
                  <a:lnTo>
                    <a:pt x="1641" y="2044"/>
                  </a:lnTo>
                  <a:lnTo>
                    <a:pt x="1669" y="2085"/>
                  </a:lnTo>
                  <a:lnTo>
                    <a:pt x="1697" y="2124"/>
                  </a:lnTo>
                  <a:lnTo>
                    <a:pt x="1728" y="2162"/>
                  </a:lnTo>
                  <a:lnTo>
                    <a:pt x="1760" y="2198"/>
                  </a:lnTo>
                  <a:lnTo>
                    <a:pt x="1792" y="2233"/>
                  </a:lnTo>
                  <a:lnTo>
                    <a:pt x="1827" y="2266"/>
                  </a:lnTo>
                  <a:lnTo>
                    <a:pt x="1863" y="2297"/>
                  </a:lnTo>
                  <a:lnTo>
                    <a:pt x="1899" y="2326"/>
                  </a:lnTo>
                  <a:lnTo>
                    <a:pt x="1938" y="2354"/>
                  </a:lnTo>
                  <a:lnTo>
                    <a:pt x="1978" y="2381"/>
                  </a:lnTo>
                  <a:lnTo>
                    <a:pt x="2019" y="2404"/>
                  </a:lnTo>
                  <a:lnTo>
                    <a:pt x="2061" y="2427"/>
                  </a:lnTo>
                  <a:lnTo>
                    <a:pt x="2105" y="2447"/>
                  </a:lnTo>
                  <a:lnTo>
                    <a:pt x="2148" y="2465"/>
                  </a:lnTo>
                  <a:lnTo>
                    <a:pt x="2194" y="2482"/>
                  </a:lnTo>
                  <a:lnTo>
                    <a:pt x="2241" y="2496"/>
                  </a:lnTo>
                  <a:lnTo>
                    <a:pt x="2288" y="2508"/>
                  </a:lnTo>
                  <a:lnTo>
                    <a:pt x="2288" y="3724"/>
                  </a:lnTo>
                  <a:lnTo>
                    <a:pt x="2240" y="3756"/>
                  </a:lnTo>
                  <a:lnTo>
                    <a:pt x="2189" y="3793"/>
                  </a:lnTo>
                  <a:lnTo>
                    <a:pt x="2133" y="3834"/>
                  </a:lnTo>
                  <a:lnTo>
                    <a:pt x="2074" y="3878"/>
                  </a:lnTo>
                  <a:lnTo>
                    <a:pt x="2012" y="3927"/>
                  </a:lnTo>
                  <a:lnTo>
                    <a:pt x="1946" y="3979"/>
                  </a:lnTo>
                  <a:lnTo>
                    <a:pt x="1879" y="4035"/>
                  </a:lnTo>
                  <a:lnTo>
                    <a:pt x="1809" y="4095"/>
                  </a:lnTo>
                  <a:lnTo>
                    <a:pt x="1736" y="4158"/>
                  </a:lnTo>
                  <a:lnTo>
                    <a:pt x="1662" y="4226"/>
                  </a:lnTo>
                  <a:lnTo>
                    <a:pt x="1586" y="4298"/>
                  </a:lnTo>
                  <a:lnTo>
                    <a:pt x="1509" y="4373"/>
                  </a:lnTo>
                  <a:lnTo>
                    <a:pt x="1432" y="4452"/>
                  </a:lnTo>
                  <a:lnTo>
                    <a:pt x="1353" y="4536"/>
                  </a:lnTo>
                  <a:lnTo>
                    <a:pt x="1274" y="4623"/>
                  </a:lnTo>
                  <a:lnTo>
                    <a:pt x="1195" y="4714"/>
                  </a:lnTo>
                  <a:lnTo>
                    <a:pt x="1116" y="4809"/>
                  </a:lnTo>
                  <a:lnTo>
                    <a:pt x="1037" y="4907"/>
                  </a:lnTo>
                  <a:lnTo>
                    <a:pt x="959" y="5011"/>
                  </a:lnTo>
                  <a:lnTo>
                    <a:pt x="883" y="5117"/>
                  </a:lnTo>
                  <a:lnTo>
                    <a:pt x="807" y="5229"/>
                  </a:lnTo>
                  <a:lnTo>
                    <a:pt x="733" y="5343"/>
                  </a:lnTo>
                  <a:lnTo>
                    <a:pt x="660" y="5462"/>
                  </a:lnTo>
                  <a:lnTo>
                    <a:pt x="590" y="5585"/>
                  </a:lnTo>
                  <a:lnTo>
                    <a:pt x="523" y="5711"/>
                  </a:lnTo>
                  <a:lnTo>
                    <a:pt x="457" y="5843"/>
                  </a:lnTo>
                  <a:lnTo>
                    <a:pt x="395" y="5978"/>
                  </a:lnTo>
                  <a:lnTo>
                    <a:pt x="336" y="6117"/>
                  </a:lnTo>
                  <a:lnTo>
                    <a:pt x="280" y="6260"/>
                  </a:lnTo>
                  <a:lnTo>
                    <a:pt x="228" y="6407"/>
                  </a:lnTo>
                  <a:lnTo>
                    <a:pt x="180" y="6558"/>
                  </a:lnTo>
                  <a:lnTo>
                    <a:pt x="136" y="6714"/>
                  </a:lnTo>
                  <a:lnTo>
                    <a:pt x="72" y="7002"/>
                  </a:lnTo>
                  <a:lnTo>
                    <a:pt x="30" y="7301"/>
                  </a:lnTo>
                  <a:lnTo>
                    <a:pt x="6" y="7608"/>
                  </a:lnTo>
                  <a:lnTo>
                    <a:pt x="0" y="7921"/>
                  </a:lnTo>
                  <a:lnTo>
                    <a:pt x="12" y="8241"/>
                  </a:lnTo>
                  <a:lnTo>
                    <a:pt x="40" y="8567"/>
                  </a:lnTo>
                  <a:lnTo>
                    <a:pt x="83" y="8895"/>
                  </a:lnTo>
                  <a:lnTo>
                    <a:pt x="138" y="9225"/>
                  </a:lnTo>
                  <a:lnTo>
                    <a:pt x="206" y="9558"/>
                  </a:lnTo>
                  <a:lnTo>
                    <a:pt x="286" y="9890"/>
                  </a:lnTo>
                  <a:lnTo>
                    <a:pt x="375" y="10221"/>
                  </a:lnTo>
                  <a:lnTo>
                    <a:pt x="473" y="10550"/>
                  </a:lnTo>
                  <a:lnTo>
                    <a:pt x="578" y="10876"/>
                  </a:lnTo>
                  <a:lnTo>
                    <a:pt x="689" y="11197"/>
                  </a:lnTo>
                  <a:lnTo>
                    <a:pt x="806" y="11511"/>
                  </a:lnTo>
                  <a:lnTo>
                    <a:pt x="927" y="11819"/>
                  </a:lnTo>
                  <a:lnTo>
                    <a:pt x="1049" y="12118"/>
                  </a:lnTo>
                  <a:lnTo>
                    <a:pt x="1175" y="12409"/>
                  </a:lnTo>
                  <a:lnTo>
                    <a:pt x="1299" y="12688"/>
                  </a:lnTo>
                  <a:lnTo>
                    <a:pt x="1424" y="12955"/>
                  </a:lnTo>
                  <a:lnTo>
                    <a:pt x="1545" y="13210"/>
                  </a:lnTo>
                  <a:lnTo>
                    <a:pt x="1665" y="13450"/>
                  </a:lnTo>
                  <a:lnTo>
                    <a:pt x="1779" y="13675"/>
                  </a:lnTo>
                  <a:lnTo>
                    <a:pt x="1887" y="13884"/>
                  </a:lnTo>
                  <a:lnTo>
                    <a:pt x="1989" y="14074"/>
                  </a:lnTo>
                  <a:lnTo>
                    <a:pt x="2082" y="14246"/>
                  </a:lnTo>
                  <a:lnTo>
                    <a:pt x="2167" y="14398"/>
                  </a:lnTo>
                  <a:lnTo>
                    <a:pt x="2240" y="14528"/>
                  </a:lnTo>
                  <a:lnTo>
                    <a:pt x="2352" y="14719"/>
                  </a:lnTo>
                  <a:lnTo>
                    <a:pt x="2407" y="14811"/>
                  </a:lnTo>
                  <a:lnTo>
                    <a:pt x="2459" y="14892"/>
                  </a:lnTo>
                  <a:lnTo>
                    <a:pt x="2515" y="14973"/>
                  </a:lnTo>
                  <a:lnTo>
                    <a:pt x="2574" y="15051"/>
                  </a:lnTo>
                  <a:lnTo>
                    <a:pt x="2637" y="15128"/>
                  </a:lnTo>
                  <a:lnTo>
                    <a:pt x="2704" y="15204"/>
                  </a:lnTo>
                  <a:lnTo>
                    <a:pt x="2773" y="15279"/>
                  </a:lnTo>
                  <a:lnTo>
                    <a:pt x="2845" y="15351"/>
                  </a:lnTo>
                  <a:lnTo>
                    <a:pt x="2921" y="15423"/>
                  </a:lnTo>
                  <a:lnTo>
                    <a:pt x="2999" y="15491"/>
                  </a:lnTo>
                  <a:lnTo>
                    <a:pt x="3080" y="15559"/>
                  </a:lnTo>
                  <a:lnTo>
                    <a:pt x="3163" y="15624"/>
                  </a:lnTo>
                  <a:lnTo>
                    <a:pt x="3249" y="15687"/>
                  </a:lnTo>
                  <a:lnTo>
                    <a:pt x="3335" y="15748"/>
                  </a:lnTo>
                  <a:lnTo>
                    <a:pt x="3425" y="15806"/>
                  </a:lnTo>
                  <a:lnTo>
                    <a:pt x="3516" y="15863"/>
                  </a:lnTo>
                  <a:lnTo>
                    <a:pt x="3609" y="15917"/>
                  </a:lnTo>
                  <a:lnTo>
                    <a:pt x="3703" y="15968"/>
                  </a:lnTo>
                  <a:lnTo>
                    <a:pt x="3799" y="16016"/>
                  </a:lnTo>
                  <a:lnTo>
                    <a:pt x="3896" y="16062"/>
                  </a:lnTo>
                  <a:lnTo>
                    <a:pt x="3993" y="16105"/>
                  </a:lnTo>
                  <a:lnTo>
                    <a:pt x="4091" y="16146"/>
                  </a:lnTo>
                  <a:lnTo>
                    <a:pt x="4190" y="16183"/>
                  </a:lnTo>
                  <a:lnTo>
                    <a:pt x="4290" y="16217"/>
                  </a:lnTo>
                  <a:lnTo>
                    <a:pt x="4389" y="16247"/>
                  </a:lnTo>
                  <a:lnTo>
                    <a:pt x="4489" y="16275"/>
                  </a:lnTo>
                  <a:lnTo>
                    <a:pt x="4589" y="16299"/>
                  </a:lnTo>
                  <a:lnTo>
                    <a:pt x="4689" y="16320"/>
                  </a:lnTo>
                  <a:lnTo>
                    <a:pt x="4788" y="16337"/>
                  </a:lnTo>
                  <a:lnTo>
                    <a:pt x="4887" y="16351"/>
                  </a:lnTo>
                  <a:lnTo>
                    <a:pt x="4985" y="16360"/>
                  </a:lnTo>
                  <a:lnTo>
                    <a:pt x="5082" y="16366"/>
                  </a:lnTo>
                  <a:lnTo>
                    <a:pt x="5178" y="16368"/>
                  </a:lnTo>
                  <a:lnTo>
                    <a:pt x="9870" y="16368"/>
                  </a:lnTo>
                  <a:lnTo>
                    <a:pt x="9966" y="16366"/>
                  </a:lnTo>
                  <a:lnTo>
                    <a:pt x="10063" y="16360"/>
                  </a:lnTo>
                  <a:lnTo>
                    <a:pt x="10162" y="16351"/>
                  </a:lnTo>
                  <a:lnTo>
                    <a:pt x="10260" y="16337"/>
                  </a:lnTo>
                  <a:lnTo>
                    <a:pt x="10360" y="16320"/>
                  </a:lnTo>
                  <a:lnTo>
                    <a:pt x="10459" y="16299"/>
                  </a:lnTo>
                  <a:lnTo>
                    <a:pt x="10559" y="16275"/>
                  </a:lnTo>
                  <a:lnTo>
                    <a:pt x="10659" y="16247"/>
                  </a:lnTo>
                  <a:lnTo>
                    <a:pt x="10758" y="16217"/>
                  </a:lnTo>
                  <a:lnTo>
                    <a:pt x="10858" y="16183"/>
                  </a:lnTo>
                  <a:lnTo>
                    <a:pt x="10957" y="16146"/>
                  </a:lnTo>
                  <a:lnTo>
                    <a:pt x="11055" y="16105"/>
                  </a:lnTo>
                  <a:lnTo>
                    <a:pt x="11152" y="16062"/>
                  </a:lnTo>
                  <a:lnTo>
                    <a:pt x="11249" y="16016"/>
                  </a:lnTo>
                  <a:lnTo>
                    <a:pt x="11345" y="15968"/>
                  </a:lnTo>
                  <a:lnTo>
                    <a:pt x="11439" y="15917"/>
                  </a:lnTo>
                  <a:lnTo>
                    <a:pt x="11532" y="15863"/>
                  </a:lnTo>
                  <a:lnTo>
                    <a:pt x="11623" y="15806"/>
                  </a:lnTo>
                  <a:lnTo>
                    <a:pt x="11713" y="15748"/>
                  </a:lnTo>
                  <a:lnTo>
                    <a:pt x="11799" y="15687"/>
                  </a:lnTo>
                  <a:lnTo>
                    <a:pt x="11885" y="15624"/>
                  </a:lnTo>
                  <a:lnTo>
                    <a:pt x="11968" y="15559"/>
                  </a:lnTo>
                  <a:lnTo>
                    <a:pt x="12049" y="15491"/>
                  </a:lnTo>
                  <a:lnTo>
                    <a:pt x="12127" y="15423"/>
                  </a:lnTo>
                  <a:lnTo>
                    <a:pt x="12203" y="15351"/>
                  </a:lnTo>
                  <a:lnTo>
                    <a:pt x="12275" y="15279"/>
                  </a:lnTo>
                  <a:lnTo>
                    <a:pt x="12344" y="15204"/>
                  </a:lnTo>
                  <a:lnTo>
                    <a:pt x="12411" y="15128"/>
                  </a:lnTo>
                  <a:lnTo>
                    <a:pt x="12474" y="15051"/>
                  </a:lnTo>
                  <a:lnTo>
                    <a:pt x="12533" y="14973"/>
                  </a:lnTo>
                  <a:lnTo>
                    <a:pt x="12589" y="14892"/>
                  </a:lnTo>
                  <a:lnTo>
                    <a:pt x="12641" y="14811"/>
                  </a:lnTo>
                  <a:lnTo>
                    <a:pt x="12696" y="14719"/>
                  </a:lnTo>
                  <a:lnTo>
                    <a:pt x="12808" y="14528"/>
                  </a:lnTo>
                  <a:lnTo>
                    <a:pt x="12881" y="14398"/>
                  </a:lnTo>
                  <a:lnTo>
                    <a:pt x="12965" y="14246"/>
                  </a:lnTo>
                  <a:lnTo>
                    <a:pt x="13059" y="14074"/>
                  </a:lnTo>
                  <a:lnTo>
                    <a:pt x="13161" y="13884"/>
                  </a:lnTo>
                  <a:lnTo>
                    <a:pt x="13269" y="13675"/>
                  </a:lnTo>
                  <a:lnTo>
                    <a:pt x="13383" y="13450"/>
                  </a:lnTo>
                  <a:lnTo>
                    <a:pt x="13502" y="13210"/>
                  </a:lnTo>
                  <a:lnTo>
                    <a:pt x="13624" y="12955"/>
                  </a:lnTo>
                  <a:lnTo>
                    <a:pt x="13749" y="12688"/>
                  </a:lnTo>
                  <a:lnTo>
                    <a:pt x="13873" y="12409"/>
                  </a:lnTo>
                  <a:lnTo>
                    <a:pt x="13998" y="12118"/>
                  </a:lnTo>
                  <a:lnTo>
                    <a:pt x="14121" y="11819"/>
                  </a:lnTo>
                  <a:lnTo>
                    <a:pt x="14242" y="11511"/>
                  </a:lnTo>
                  <a:lnTo>
                    <a:pt x="14359" y="11197"/>
                  </a:lnTo>
                  <a:lnTo>
                    <a:pt x="14470" y="10876"/>
                  </a:lnTo>
                  <a:lnTo>
                    <a:pt x="14575" y="10550"/>
                  </a:lnTo>
                  <a:lnTo>
                    <a:pt x="14673" y="10221"/>
                  </a:lnTo>
                  <a:lnTo>
                    <a:pt x="14762" y="9890"/>
                  </a:lnTo>
                  <a:lnTo>
                    <a:pt x="14842" y="9558"/>
                  </a:lnTo>
                  <a:lnTo>
                    <a:pt x="14910" y="9225"/>
                  </a:lnTo>
                  <a:lnTo>
                    <a:pt x="14965" y="8895"/>
                  </a:lnTo>
                  <a:lnTo>
                    <a:pt x="15008" y="8567"/>
                  </a:lnTo>
                  <a:lnTo>
                    <a:pt x="15036" y="8241"/>
                  </a:lnTo>
                  <a:lnTo>
                    <a:pt x="15048" y="7921"/>
                  </a:lnTo>
                  <a:lnTo>
                    <a:pt x="15042" y="7608"/>
                  </a:lnTo>
                  <a:lnTo>
                    <a:pt x="15018" y="7301"/>
                  </a:lnTo>
                  <a:lnTo>
                    <a:pt x="14976" y="7002"/>
                  </a:lnTo>
                  <a:lnTo>
                    <a:pt x="14912" y="6714"/>
                  </a:lnTo>
                  <a:close/>
                  <a:moveTo>
                    <a:pt x="2233" y="1271"/>
                  </a:moveTo>
                  <a:lnTo>
                    <a:pt x="2233" y="1271"/>
                  </a:lnTo>
                  <a:lnTo>
                    <a:pt x="2233" y="1236"/>
                  </a:lnTo>
                  <a:lnTo>
                    <a:pt x="2235" y="1200"/>
                  </a:lnTo>
                  <a:lnTo>
                    <a:pt x="2238" y="1162"/>
                  </a:lnTo>
                  <a:lnTo>
                    <a:pt x="2243" y="1123"/>
                  </a:lnTo>
                  <a:lnTo>
                    <a:pt x="2247" y="1104"/>
                  </a:lnTo>
                  <a:lnTo>
                    <a:pt x="2250" y="1083"/>
                  </a:lnTo>
                  <a:lnTo>
                    <a:pt x="2256" y="1064"/>
                  </a:lnTo>
                  <a:lnTo>
                    <a:pt x="2261" y="1044"/>
                  </a:lnTo>
                  <a:lnTo>
                    <a:pt x="2267" y="1025"/>
                  </a:lnTo>
                  <a:lnTo>
                    <a:pt x="2273" y="1007"/>
                  </a:lnTo>
                  <a:lnTo>
                    <a:pt x="2280" y="988"/>
                  </a:lnTo>
                  <a:lnTo>
                    <a:pt x="2288" y="970"/>
                  </a:lnTo>
                  <a:lnTo>
                    <a:pt x="2297" y="952"/>
                  </a:lnTo>
                  <a:lnTo>
                    <a:pt x="2308" y="935"/>
                  </a:lnTo>
                  <a:lnTo>
                    <a:pt x="2318" y="919"/>
                  </a:lnTo>
                  <a:lnTo>
                    <a:pt x="2330" y="903"/>
                  </a:lnTo>
                  <a:lnTo>
                    <a:pt x="2342" y="888"/>
                  </a:lnTo>
                  <a:lnTo>
                    <a:pt x="2356" y="875"/>
                  </a:lnTo>
                  <a:lnTo>
                    <a:pt x="2371" y="861"/>
                  </a:lnTo>
                  <a:lnTo>
                    <a:pt x="2386" y="849"/>
                  </a:lnTo>
                  <a:lnTo>
                    <a:pt x="2404" y="839"/>
                  </a:lnTo>
                  <a:lnTo>
                    <a:pt x="2421" y="829"/>
                  </a:lnTo>
                  <a:lnTo>
                    <a:pt x="2440" y="820"/>
                  </a:lnTo>
                  <a:lnTo>
                    <a:pt x="2461" y="814"/>
                  </a:lnTo>
                  <a:lnTo>
                    <a:pt x="2482" y="808"/>
                  </a:lnTo>
                  <a:lnTo>
                    <a:pt x="2506" y="804"/>
                  </a:lnTo>
                  <a:lnTo>
                    <a:pt x="2530" y="802"/>
                  </a:lnTo>
                  <a:lnTo>
                    <a:pt x="2556" y="801"/>
                  </a:lnTo>
                  <a:lnTo>
                    <a:pt x="12492" y="801"/>
                  </a:lnTo>
                  <a:lnTo>
                    <a:pt x="12518" y="802"/>
                  </a:lnTo>
                  <a:lnTo>
                    <a:pt x="12542" y="804"/>
                  </a:lnTo>
                  <a:lnTo>
                    <a:pt x="12565" y="808"/>
                  </a:lnTo>
                  <a:lnTo>
                    <a:pt x="12587" y="814"/>
                  </a:lnTo>
                  <a:lnTo>
                    <a:pt x="12608" y="820"/>
                  </a:lnTo>
                  <a:lnTo>
                    <a:pt x="12627" y="829"/>
                  </a:lnTo>
                  <a:lnTo>
                    <a:pt x="12644" y="839"/>
                  </a:lnTo>
                  <a:lnTo>
                    <a:pt x="12662" y="849"/>
                  </a:lnTo>
                  <a:lnTo>
                    <a:pt x="12677" y="861"/>
                  </a:lnTo>
                  <a:lnTo>
                    <a:pt x="12692" y="875"/>
                  </a:lnTo>
                  <a:lnTo>
                    <a:pt x="12706" y="888"/>
                  </a:lnTo>
                  <a:lnTo>
                    <a:pt x="12718" y="903"/>
                  </a:lnTo>
                  <a:lnTo>
                    <a:pt x="12730" y="919"/>
                  </a:lnTo>
                  <a:lnTo>
                    <a:pt x="12740" y="935"/>
                  </a:lnTo>
                  <a:lnTo>
                    <a:pt x="12751" y="952"/>
                  </a:lnTo>
                  <a:lnTo>
                    <a:pt x="12760" y="970"/>
                  </a:lnTo>
                  <a:lnTo>
                    <a:pt x="12768" y="988"/>
                  </a:lnTo>
                  <a:lnTo>
                    <a:pt x="12775" y="1007"/>
                  </a:lnTo>
                  <a:lnTo>
                    <a:pt x="12782" y="1025"/>
                  </a:lnTo>
                  <a:lnTo>
                    <a:pt x="12787" y="1044"/>
                  </a:lnTo>
                  <a:lnTo>
                    <a:pt x="12792" y="1064"/>
                  </a:lnTo>
                  <a:lnTo>
                    <a:pt x="12798" y="1083"/>
                  </a:lnTo>
                  <a:lnTo>
                    <a:pt x="12802" y="1104"/>
                  </a:lnTo>
                  <a:lnTo>
                    <a:pt x="12805" y="1123"/>
                  </a:lnTo>
                  <a:lnTo>
                    <a:pt x="12810" y="1162"/>
                  </a:lnTo>
                  <a:lnTo>
                    <a:pt x="12814" y="1200"/>
                  </a:lnTo>
                  <a:lnTo>
                    <a:pt x="12815" y="1236"/>
                  </a:lnTo>
                  <a:lnTo>
                    <a:pt x="12816" y="1271"/>
                  </a:lnTo>
                  <a:lnTo>
                    <a:pt x="12815" y="1304"/>
                  </a:lnTo>
                  <a:lnTo>
                    <a:pt x="12814" y="1340"/>
                  </a:lnTo>
                  <a:lnTo>
                    <a:pt x="12810" y="1378"/>
                  </a:lnTo>
                  <a:lnTo>
                    <a:pt x="12805" y="1417"/>
                  </a:lnTo>
                  <a:lnTo>
                    <a:pt x="12802" y="1437"/>
                  </a:lnTo>
                  <a:lnTo>
                    <a:pt x="12798" y="1457"/>
                  </a:lnTo>
                  <a:lnTo>
                    <a:pt x="12792" y="1476"/>
                  </a:lnTo>
                  <a:lnTo>
                    <a:pt x="12787" y="1496"/>
                  </a:lnTo>
                  <a:lnTo>
                    <a:pt x="12782" y="1515"/>
                  </a:lnTo>
                  <a:lnTo>
                    <a:pt x="12775" y="1533"/>
                  </a:lnTo>
                  <a:lnTo>
                    <a:pt x="12768" y="1552"/>
                  </a:lnTo>
                  <a:lnTo>
                    <a:pt x="12760" y="1570"/>
                  </a:lnTo>
                  <a:lnTo>
                    <a:pt x="12751" y="1588"/>
                  </a:lnTo>
                  <a:lnTo>
                    <a:pt x="12740" y="1605"/>
                  </a:lnTo>
                  <a:lnTo>
                    <a:pt x="12730" y="1621"/>
                  </a:lnTo>
                  <a:lnTo>
                    <a:pt x="12718" y="1637"/>
                  </a:lnTo>
                  <a:lnTo>
                    <a:pt x="12706" y="1651"/>
                  </a:lnTo>
                  <a:lnTo>
                    <a:pt x="12692" y="1665"/>
                  </a:lnTo>
                  <a:lnTo>
                    <a:pt x="12677" y="1679"/>
                  </a:lnTo>
                  <a:lnTo>
                    <a:pt x="12662" y="1690"/>
                  </a:lnTo>
                  <a:lnTo>
                    <a:pt x="12644" y="1701"/>
                  </a:lnTo>
                  <a:lnTo>
                    <a:pt x="12627" y="1710"/>
                  </a:lnTo>
                  <a:lnTo>
                    <a:pt x="12608" y="1719"/>
                  </a:lnTo>
                  <a:lnTo>
                    <a:pt x="12587" y="1726"/>
                  </a:lnTo>
                  <a:lnTo>
                    <a:pt x="12565" y="1732"/>
                  </a:lnTo>
                  <a:lnTo>
                    <a:pt x="12542" y="1736"/>
                  </a:lnTo>
                  <a:lnTo>
                    <a:pt x="12518" y="1738"/>
                  </a:lnTo>
                  <a:lnTo>
                    <a:pt x="12492" y="1739"/>
                  </a:lnTo>
                  <a:lnTo>
                    <a:pt x="2556" y="1739"/>
                  </a:lnTo>
                  <a:lnTo>
                    <a:pt x="2530" y="1738"/>
                  </a:lnTo>
                  <a:lnTo>
                    <a:pt x="2506" y="1736"/>
                  </a:lnTo>
                  <a:lnTo>
                    <a:pt x="2482" y="1732"/>
                  </a:lnTo>
                  <a:lnTo>
                    <a:pt x="2461" y="1726"/>
                  </a:lnTo>
                  <a:lnTo>
                    <a:pt x="2440" y="1719"/>
                  </a:lnTo>
                  <a:lnTo>
                    <a:pt x="2421" y="1710"/>
                  </a:lnTo>
                  <a:lnTo>
                    <a:pt x="2404" y="1701"/>
                  </a:lnTo>
                  <a:lnTo>
                    <a:pt x="2386" y="1690"/>
                  </a:lnTo>
                  <a:lnTo>
                    <a:pt x="2371" y="1679"/>
                  </a:lnTo>
                  <a:lnTo>
                    <a:pt x="2356" y="1665"/>
                  </a:lnTo>
                  <a:lnTo>
                    <a:pt x="2342" y="1651"/>
                  </a:lnTo>
                  <a:lnTo>
                    <a:pt x="2330" y="1637"/>
                  </a:lnTo>
                  <a:lnTo>
                    <a:pt x="2318" y="1621"/>
                  </a:lnTo>
                  <a:lnTo>
                    <a:pt x="2308" y="1605"/>
                  </a:lnTo>
                  <a:lnTo>
                    <a:pt x="2297" y="1588"/>
                  </a:lnTo>
                  <a:lnTo>
                    <a:pt x="2288" y="1570"/>
                  </a:lnTo>
                  <a:lnTo>
                    <a:pt x="2280" y="1552"/>
                  </a:lnTo>
                  <a:lnTo>
                    <a:pt x="2273" y="1533"/>
                  </a:lnTo>
                  <a:lnTo>
                    <a:pt x="2267" y="1515"/>
                  </a:lnTo>
                  <a:lnTo>
                    <a:pt x="2261" y="1496"/>
                  </a:lnTo>
                  <a:lnTo>
                    <a:pt x="2256" y="1476"/>
                  </a:lnTo>
                  <a:lnTo>
                    <a:pt x="2250" y="1457"/>
                  </a:lnTo>
                  <a:lnTo>
                    <a:pt x="2247" y="1437"/>
                  </a:lnTo>
                  <a:lnTo>
                    <a:pt x="2243" y="1417"/>
                  </a:lnTo>
                  <a:lnTo>
                    <a:pt x="2238" y="1378"/>
                  </a:lnTo>
                  <a:lnTo>
                    <a:pt x="2235" y="1340"/>
                  </a:lnTo>
                  <a:lnTo>
                    <a:pt x="2233" y="1304"/>
                  </a:lnTo>
                  <a:lnTo>
                    <a:pt x="2233" y="1271"/>
                  </a:lnTo>
                  <a:close/>
                  <a:moveTo>
                    <a:pt x="11960" y="14394"/>
                  </a:moveTo>
                  <a:lnTo>
                    <a:pt x="11960" y="14394"/>
                  </a:lnTo>
                  <a:lnTo>
                    <a:pt x="11922" y="14453"/>
                  </a:lnTo>
                  <a:lnTo>
                    <a:pt x="11881" y="14511"/>
                  </a:lnTo>
                  <a:lnTo>
                    <a:pt x="11836" y="14570"/>
                  </a:lnTo>
                  <a:lnTo>
                    <a:pt x="11789" y="14627"/>
                  </a:lnTo>
                  <a:lnTo>
                    <a:pt x="11739" y="14683"/>
                  </a:lnTo>
                  <a:lnTo>
                    <a:pt x="11687" y="14738"/>
                  </a:lnTo>
                  <a:lnTo>
                    <a:pt x="11632" y="14793"/>
                  </a:lnTo>
                  <a:lnTo>
                    <a:pt x="11575" y="14846"/>
                  </a:lnTo>
                  <a:lnTo>
                    <a:pt x="11515" y="14897"/>
                  </a:lnTo>
                  <a:lnTo>
                    <a:pt x="11453" y="14948"/>
                  </a:lnTo>
                  <a:lnTo>
                    <a:pt x="11390" y="14997"/>
                  </a:lnTo>
                  <a:lnTo>
                    <a:pt x="11325" y="15044"/>
                  </a:lnTo>
                  <a:lnTo>
                    <a:pt x="11257" y="15091"/>
                  </a:lnTo>
                  <a:lnTo>
                    <a:pt x="11189" y="15135"/>
                  </a:lnTo>
                  <a:lnTo>
                    <a:pt x="11120" y="15178"/>
                  </a:lnTo>
                  <a:lnTo>
                    <a:pt x="11049" y="15219"/>
                  </a:lnTo>
                  <a:lnTo>
                    <a:pt x="10977" y="15259"/>
                  </a:lnTo>
                  <a:lnTo>
                    <a:pt x="10904" y="15296"/>
                  </a:lnTo>
                  <a:lnTo>
                    <a:pt x="10831" y="15331"/>
                  </a:lnTo>
                  <a:lnTo>
                    <a:pt x="10756" y="15364"/>
                  </a:lnTo>
                  <a:lnTo>
                    <a:pt x="10682" y="15395"/>
                  </a:lnTo>
                  <a:lnTo>
                    <a:pt x="10606" y="15424"/>
                  </a:lnTo>
                  <a:lnTo>
                    <a:pt x="10532" y="15450"/>
                  </a:lnTo>
                  <a:lnTo>
                    <a:pt x="10456" y="15474"/>
                  </a:lnTo>
                  <a:lnTo>
                    <a:pt x="10381" y="15495"/>
                  </a:lnTo>
                  <a:lnTo>
                    <a:pt x="10306" y="15514"/>
                  </a:lnTo>
                  <a:lnTo>
                    <a:pt x="10232" y="15530"/>
                  </a:lnTo>
                  <a:lnTo>
                    <a:pt x="10158" y="15543"/>
                  </a:lnTo>
                  <a:lnTo>
                    <a:pt x="10085" y="15554"/>
                  </a:lnTo>
                  <a:lnTo>
                    <a:pt x="10012" y="15562"/>
                  </a:lnTo>
                  <a:lnTo>
                    <a:pt x="9941" y="15566"/>
                  </a:lnTo>
                  <a:lnTo>
                    <a:pt x="9870" y="15568"/>
                  </a:lnTo>
                  <a:lnTo>
                    <a:pt x="5178" y="15568"/>
                  </a:lnTo>
                  <a:lnTo>
                    <a:pt x="5107" y="15566"/>
                  </a:lnTo>
                  <a:lnTo>
                    <a:pt x="5036" y="15562"/>
                  </a:lnTo>
                  <a:lnTo>
                    <a:pt x="4963" y="15554"/>
                  </a:lnTo>
                  <a:lnTo>
                    <a:pt x="4890" y="15543"/>
                  </a:lnTo>
                  <a:lnTo>
                    <a:pt x="4816" y="15530"/>
                  </a:lnTo>
                  <a:lnTo>
                    <a:pt x="4742" y="15514"/>
                  </a:lnTo>
                  <a:lnTo>
                    <a:pt x="4667" y="15495"/>
                  </a:lnTo>
                  <a:lnTo>
                    <a:pt x="4592" y="15474"/>
                  </a:lnTo>
                  <a:lnTo>
                    <a:pt x="4516" y="15450"/>
                  </a:lnTo>
                  <a:lnTo>
                    <a:pt x="4442" y="15424"/>
                  </a:lnTo>
                  <a:lnTo>
                    <a:pt x="4366" y="15395"/>
                  </a:lnTo>
                  <a:lnTo>
                    <a:pt x="4292" y="15364"/>
                  </a:lnTo>
                  <a:lnTo>
                    <a:pt x="4218" y="15331"/>
                  </a:lnTo>
                  <a:lnTo>
                    <a:pt x="4144" y="15296"/>
                  </a:lnTo>
                  <a:lnTo>
                    <a:pt x="4071" y="15259"/>
                  </a:lnTo>
                  <a:lnTo>
                    <a:pt x="4000" y="15219"/>
                  </a:lnTo>
                  <a:lnTo>
                    <a:pt x="3928" y="15178"/>
                  </a:lnTo>
                  <a:lnTo>
                    <a:pt x="3859" y="15135"/>
                  </a:lnTo>
                  <a:lnTo>
                    <a:pt x="3791" y="15091"/>
                  </a:lnTo>
                  <a:lnTo>
                    <a:pt x="3724" y="15044"/>
                  </a:lnTo>
                  <a:lnTo>
                    <a:pt x="3659" y="14997"/>
                  </a:lnTo>
                  <a:lnTo>
                    <a:pt x="3595" y="14948"/>
                  </a:lnTo>
                  <a:lnTo>
                    <a:pt x="3533" y="14897"/>
                  </a:lnTo>
                  <a:lnTo>
                    <a:pt x="3474" y="14846"/>
                  </a:lnTo>
                  <a:lnTo>
                    <a:pt x="3417" y="14793"/>
                  </a:lnTo>
                  <a:lnTo>
                    <a:pt x="3362" y="14738"/>
                  </a:lnTo>
                  <a:lnTo>
                    <a:pt x="3309" y="14683"/>
                  </a:lnTo>
                  <a:lnTo>
                    <a:pt x="3259" y="14627"/>
                  </a:lnTo>
                  <a:lnTo>
                    <a:pt x="3212" y="14570"/>
                  </a:lnTo>
                  <a:lnTo>
                    <a:pt x="3168" y="14511"/>
                  </a:lnTo>
                  <a:lnTo>
                    <a:pt x="3126" y="14453"/>
                  </a:lnTo>
                  <a:lnTo>
                    <a:pt x="3088" y="14394"/>
                  </a:lnTo>
                  <a:lnTo>
                    <a:pt x="3052" y="14331"/>
                  </a:lnTo>
                  <a:lnTo>
                    <a:pt x="2958" y="14169"/>
                  </a:lnTo>
                  <a:lnTo>
                    <a:pt x="2892" y="14054"/>
                  </a:lnTo>
                  <a:lnTo>
                    <a:pt x="2816" y="13917"/>
                  </a:lnTo>
                  <a:lnTo>
                    <a:pt x="2730" y="13759"/>
                  </a:lnTo>
                  <a:lnTo>
                    <a:pt x="2636" y="13584"/>
                  </a:lnTo>
                  <a:lnTo>
                    <a:pt x="2535" y="13391"/>
                  </a:lnTo>
                  <a:lnTo>
                    <a:pt x="2428" y="13181"/>
                  </a:lnTo>
                  <a:lnTo>
                    <a:pt x="2316" y="12956"/>
                  </a:lnTo>
                  <a:lnTo>
                    <a:pt x="2199" y="12718"/>
                  </a:lnTo>
                  <a:lnTo>
                    <a:pt x="2081" y="12466"/>
                  </a:lnTo>
                  <a:lnTo>
                    <a:pt x="1962" y="12203"/>
                  </a:lnTo>
                  <a:lnTo>
                    <a:pt x="1841" y="11930"/>
                  </a:lnTo>
                  <a:lnTo>
                    <a:pt x="1723" y="11648"/>
                  </a:lnTo>
                  <a:lnTo>
                    <a:pt x="1605" y="11358"/>
                  </a:lnTo>
                  <a:lnTo>
                    <a:pt x="1492" y="11062"/>
                  </a:lnTo>
                  <a:lnTo>
                    <a:pt x="1383" y="10760"/>
                  </a:lnTo>
                  <a:lnTo>
                    <a:pt x="1280" y="10454"/>
                  </a:lnTo>
                  <a:lnTo>
                    <a:pt x="1183" y="10146"/>
                  </a:lnTo>
                  <a:lnTo>
                    <a:pt x="1095" y="9836"/>
                  </a:lnTo>
                  <a:lnTo>
                    <a:pt x="1016" y="9525"/>
                  </a:lnTo>
                  <a:lnTo>
                    <a:pt x="946" y="9216"/>
                  </a:lnTo>
                  <a:lnTo>
                    <a:pt x="889" y="8908"/>
                  </a:lnTo>
                  <a:lnTo>
                    <a:pt x="844" y="8604"/>
                  </a:lnTo>
                  <a:lnTo>
                    <a:pt x="813" y="8305"/>
                  </a:lnTo>
                  <a:lnTo>
                    <a:pt x="798" y="8011"/>
                  </a:lnTo>
                  <a:lnTo>
                    <a:pt x="798" y="7724"/>
                  </a:lnTo>
                  <a:lnTo>
                    <a:pt x="816" y="7445"/>
                  </a:lnTo>
                  <a:lnTo>
                    <a:pt x="852" y="7176"/>
                  </a:lnTo>
                  <a:lnTo>
                    <a:pt x="908" y="6919"/>
                  </a:lnTo>
                  <a:lnTo>
                    <a:pt x="954" y="6758"/>
                  </a:lnTo>
                  <a:lnTo>
                    <a:pt x="1006" y="6602"/>
                  </a:lnTo>
                  <a:lnTo>
                    <a:pt x="1062" y="6452"/>
                  </a:lnTo>
                  <a:lnTo>
                    <a:pt x="1124" y="6307"/>
                  </a:lnTo>
                  <a:lnTo>
                    <a:pt x="1190" y="6166"/>
                  </a:lnTo>
                  <a:lnTo>
                    <a:pt x="1259" y="6031"/>
                  </a:lnTo>
                  <a:lnTo>
                    <a:pt x="1333" y="5901"/>
                  </a:lnTo>
                  <a:lnTo>
                    <a:pt x="1408" y="5775"/>
                  </a:lnTo>
                  <a:lnTo>
                    <a:pt x="1486" y="5655"/>
                  </a:lnTo>
                  <a:lnTo>
                    <a:pt x="1567" y="5540"/>
                  </a:lnTo>
                  <a:lnTo>
                    <a:pt x="1648" y="5430"/>
                  </a:lnTo>
                  <a:lnTo>
                    <a:pt x="1731" y="5325"/>
                  </a:lnTo>
                  <a:lnTo>
                    <a:pt x="1815" y="5224"/>
                  </a:lnTo>
                  <a:lnTo>
                    <a:pt x="1897" y="5130"/>
                  </a:lnTo>
                  <a:lnTo>
                    <a:pt x="1981" y="5040"/>
                  </a:lnTo>
                  <a:lnTo>
                    <a:pt x="2063" y="4955"/>
                  </a:lnTo>
                  <a:lnTo>
                    <a:pt x="2143" y="4876"/>
                  </a:lnTo>
                  <a:lnTo>
                    <a:pt x="2223" y="4801"/>
                  </a:lnTo>
                  <a:lnTo>
                    <a:pt x="2299" y="4731"/>
                  </a:lnTo>
                  <a:lnTo>
                    <a:pt x="2374" y="4667"/>
                  </a:lnTo>
                  <a:lnTo>
                    <a:pt x="2444" y="4608"/>
                  </a:lnTo>
                  <a:lnTo>
                    <a:pt x="2512" y="4553"/>
                  </a:lnTo>
                  <a:lnTo>
                    <a:pt x="2575" y="4504"/>
                  </a:lnTo>
                  <a:lnTo>
                    <a:pt x="2634" y="4460"/>
                  </a:lnTo>
                  <a:lnTo>
                    <a:pt x="2687" y="4421"/>
                  </a:lnTo>
                  <a:lnTo>
                    <a:pt x="2736" y="4388"/>
                  </a:lnTo>
                  <a:lnTo>
                    <a:pt x="2778" y="4358"/>
                  </a:lnTo>
                  <a:lnTo>
                    <a:pt x="2814" y="4334"/>
                  </a:lnTo>
                  <a:lnTo>
                    <a:pt x="2865" y="4303"/>
                  </a:lnTo>
                  <a:lnTo>
                    <a:pt x="2884" y="4290"/>
                  </a:lnTo>
                  <a:lnTo>
                    <a:pt x="2907" y="4277"/>
                  </a:lnTo>
                  <a:lnTo>
                    <a:pt x="2929" y="4262"/>
                  </a:lnTo>
                  <a:lnTo>
                    <a:pt x="2950" y="4245"/>
                  </a:lnTo>
                  <a:lnTo>
                    <a:pt x="2969" y="4227"/>
                  </a:lnTo>
                  <a:lnTo>
                    <a:pt x="2986" y="4208"/>
                  </a:lnTo>
                  <a:lnTo>
                    <a:pt x="3004" y="4188"/>
                  </a:lnTo>
                  <a:lnTo>
                    <a:pt x="3019" y="4167"/>
                  </a:lnTo>
                  <a:lnTo>
                    <a:pt x="3032" y="4144"/>
                  </a:lnTo>
                  <a:lnTo>
                    <a:pt x="3045" y="4122"/>
                  </a:lnTo>
                  <a:lnTo>
                    <a:pt x="3056" y="4098"/>
                  </a:lnTo>
                  <a:lnTo>
                    <a:pt x="3065" y="4074"/>
                  </a:lnTo>
                  <a:lnTo>
                    <a:pt x="3073" y="4048"/>
                  </a:lnTo>
                  <a:lnTo>
                    <a:pt x="3079" y="4022"/>
                  </a:lnTo>
                  <a:lnTo>
                    <a:pt x="3083" y="3996"/>
                  </a:lnTo>
                  <a:lnTo>
                    <a:pt x="3086" y="3969"/>
                  </a:lnTo>
                  <a:lnTo>
                    <a:pt x="3087" y="3943"/>
                  </a:lnTo>
                  <a:lnTo>
                    <a:pt x="3087" y="2539"/>
                  </a:lnTo>
                  <a:lnTo>
                    <a:pt x="11962" y="2539"/>
                  </a:lnTo>
                  <a:lnTo>
                    <a:pt x="11962" y="3943"/>
                  </a:lnTo>
                  <a:lnTo>
                    <a:pt x="11963" y="3969"/>
                  </a:lnTo>
                  <a:lnTo>
                    <a:pt x="11965" y="3996"/>
                  </a:lnTo>
                  <a:lnTo>
                    <a:pt x="11970" y="4022"/>
                  </a:lnTo>
                  <a:lnTo>
                    <a:pt x="11976" y="4048"/>
                  </a:lnTo>
                  <a:lnTo>
                    <a:pt x="11983" y="4073"/>
                  </a:lnTo>
                  <a:lnTo>
                    <a:pt x="11992" y="4097"/>
                  </a:lnTo>
                  <a:lnTo>
                    <a:pt x="12003" y="4121"/>
                  </a:lnTo>
                  <a:lnTo>
                    <a:pt x="12016" y="4144"/>
                  </a:lnTo>
                  <a:lnTo>
                    <a:pt x="12029" y="4166"/>
                  </a:lnTo>
                  <a:lnTo>
                    <a:pt x="12044" y="4187"/>
                  </a:lnTo>
                  <a:lnTo>
                    <a:pt x="12062" y="4208"/>
                  </a:lnTo>
                  <a:lnTo>
                    <a:pt x="12079" y="4226"/>
                  </a:lnTo>
                  <a:lnTo>
                    <a:pt x="12098" y="4244"/>
                  </a:lnTo>
                  <a:lnTo>
                    <a:pt x="12119" y="4261"/>
                  </a:lnTo>
                  <a:lnTo>
                    <a:pt x="12140" y="4276"/>
                  </a:lnTo>
                  <a:lnTo>
                    <a:pt x="12164" y="4290"/>
                  </a:lnTo>
                  <a:lnTo>
                    <a:pt x="12183" y="4303"/>
                  </a:lnTo>
                  <a:lnTo>
                    <a:pt x="12234" y="4334"/>
                  </a:lnTo>
                  <a:lnTo>
                    <a:pt x="12270" y="4358"/>
                  </a:lnTo>
                  <a:lnTo>
                    <a:pt x="12312" y="4388"/>
                  </a:lnTo>
                  <a:lnTo>
                    <a:pt x="12361" y="4421"/>
                  </a:lnTo>
                  <a:lnTo>
                    <a:pt x="12414" y="4460"/>
                  </a:lnTo>
                  <a:lnTo>
                    <a:pt x="12473" y="4504"/>
                  </a:lnTo>
                  <a:lnTo>
                    <a:pt x="12536" y="4553"/>
                  </a:lnTo>
                  <a:lnTo>
                    <a:pt x="12604" y="4608"/>
                  </a:lnTo>
                  <a:lnTo>
                    <a:pt x="12674" y="4667"/>
                  </a:lnTo>
                  <a:lnTo>
                    <a:pt x="12749" y="4731"/>
                  </a:lnTo>
                  <a:lnTo>
                    <a:pt x="12826" y="4801"/>
                  </a:lnTo>
                  <a:lnTo>
                    <a:pt x="12905" y="4876"/>
                  </a:lnTo>
                  <a:lnTo>
                    <a:pt x="12985" y="4955"/>
                  </a:lnTo>
                  <a:lnTo>
                    <a:pt x="13068" y="5040"/>
                  </a:lnTo>
                  <a:lnTo>
                    <a:pt x="13151" y="5130"/>
                  </a:lnTo>
                  <a:lnTo>
                    <a:pt x="13234" y="5224"/>
                  </a:lnTo>
                  <a:lnTo>
                    <a:pt x="13317" y="5325"/>
                  </a:lnTo>
                  <a:lnTo>
                    <a:pt x="13400" y="5430"/>
                  </a:lnTo>
                  <a:lnTo>
                    <a:pt x="13481" y="5540"/>
                  </a:lnTo>
                  <a:lnTo>
                    <a:pt x="13562" y="5655"/>
                  </a:lnTo>
                  <a:lnTo>
                    <a:pt x="13641" y="5775"/>
                  </a:lnTo>
                  <a:lnTo>
                    <a:pt x="13716" y="5901"/>
                  </a:lnTo>
                  <a:lnTo>
                    <a:pt x="13789" y="6031"/>
                  </a:lnTo>
                  <a:lnTo>
                    <a:pt x="13858" y="6166"/>
                  </a:lnTo>
                  <a:lnTo>
                    <a:pt x="13924" y="6307"/>
                  </a:lnTo>
                  <a:lnTo>
                    <a:pt x="13986" y="6452"/>
                  </a:lnTo>
                  <a:lnTo>
                    <a:pt x="14043" y="6602"/>
                  </a:lnTo>
                  <a:lnTo>
                    <a:pt x="14094" y="6758"/>
                  </a:lnTo>
                  <a:lnTo>
                    <a:pt x="14140" y="6919"/>
                  </a:lnTo>
                  <a:lnTo>
                    <a:pt x="14196" y="7176"/>
                  </a:lnTo>
                  <a:lnTo>
                    <a:pt x="14233" y="7445"/>
                  </a:lnTo>
                  <a:lnTo>
                    <a:pt x="14250" y="7724"/>
                  </a:lnTo>
                  <a:lnTo>
                    <a:pt x="14251" y="8011"/>
                  </a:lnTo>
                  <a:lnTo>
                    <a:pt x="14235" y="8305"/>
                  </a:lnTo>
                  <a:lnTo>
                    <a:pt x="14204" y="8604"/>
                  </a:lnTo>
                  <a:lnTo>
                    <a:pt x="14159" y="8908"/>
                  </a:lnTo>
                  <a:lnTo>
                    <a:pt x="14102" y="9216"/>
                  </a:lnTo>
                  <a:lnTo>
                    <a:pt x="14032" y="9525"/>
                  </a:lnTo>
                  <a:lnTo>
                    <a:pt x="13954" y="9836"/>
                  </a:lnTo>
                  <a:lnTo>
                    <a:pt x="13865" y="10146"/>
                  </a:lnTo>
                  <a:lnTo>
                    <a:pt x="13769" y="10454"/>
                  </a:lnTo>
                  <a:lnTo>
                    <a:pt x="13665" y="10760"/>
                  </a:lnTo>
                  <a:lnTo>
                    <a:pt x="13556" y="11062"/>
                  </a:lnTo>
                  <a:lnTo>
                    <a:pt x="13443" y="11358"/>
                  </a:lnTo>
                  <a:lnTo>
                    <a:pt x="13326" y="11648"/>
                  </a:lnTo>
                  <a:lnTo>
                    <a:pt x="13207" y="11930"/>
                  </a:lnTo>
                  <a:lnTo>
                    <a:pt x="13087" y="12203"/>
                  </a:lnTo>
                  <a:lnTo>
                    <a:pt x="12967" y="12466"/>
                  </a:lnTo>
                  <a:lnTo>
                    <a:pt x="12849" y="12718"/>
                  </a:lnTo>
                  <a:lnTo>
                    <a:pt x="12733" y="12956"/>
                  </a:lnTo>
                  <a:lnTo>
                    <a:pt x="12621" y="13181"/>
                  </a:lnTo>
                  <a:lnTo>
                    <a:pt x="12514" y="13391"/>
                  </a:lnTo>
                  <a:lnTo>
                    <a:pt x="12412" y="13584"/>
                  </a:lnTo>
                  <a:lnTo>
                    <a:pt x="12318" y="13759"/>
                  </a:lnTo>
                  <a:lnTo>
                    <a:pt x="12232" y="13917"/>
                  </a:lnTo>
                  <a:lnTo>
                    <a:pt x="12157" y="14054"/>
                  </a:lnTo>
                  <a:lnTo>
                    <a:pt x="12091" y="14169"/>
                  </a:lnTo>
                  <a:lnTo>
                    <a:pt x="11996" y="14331"/>
                  </a:lnTo>
                  <a:lnTo>
                    <a:pt x="11960" y="143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536575" y="1360488"/>
              <a:ext cx="527050" cy="292100"/>
            </a:xfrm>
            <a:custGeom>
              <a:avLst/>
              <a:gdLst>
                <a:gd name="T0" fmla="*/ 9820 w 10932"/>
                <a:gd name="T1" fmla="*/ 136 h 6078"/>
                <a:gd name="T2" fmla="*/ 9742 w 10932"/>
                <a:gd name="T3" fmla="*/ 67 h 6078"/>
                <a:gd name="T4" fmla="*/ 9650 w 10932"/>
                <a:gd name="T5" fmla="*/ 22 h 6078"/>
                <a:gd name="T6" fmla="*/ 9547 w 10932"/>
                <a:gd name="T7" fmla="*/ 2 h 6078"/>
                <a:gd name="T8" fmla="*/ 7441 w 10932"/>
                <a:gd name="T9" fmla="*/ 4 h 6078"/>
                <a:gd name="T10" fmla="*/ 7341 w 10932"/>
                <a:gd name="T11" fmla="*/ 31 h 6078"/>
                <a:gd name="T12" fmla="*/ 7251 w 10932"/>
                <a:gd name="T13" fmla="*/ 82 h 6078"/>
                <a:gd name="T14" fmla="*/ 7178 w 10932"/>
                <a:gd name="T15" fmla="*/ 156 h 6078"/>
                <a:gd name="T16" fmla="*/ 4682 w 10932"/>
                <a:gd name="T17" fmla="*/ 1759 h 6078"/>
                <a:gd name="T18" fmla="*/ 3737 w 10932"/>
                <a:gd name="T19" fmla="*/ 136 h 6078"/>
                <a:gd name="T20" fmla="*/ 3660 w 10932"/>
                <a:gd name="T21" fmla="*/ 67 h 6078"/>
                <a:gd name="T22" fmla="*/ 3568 w 10932"/>
                <a:gd name="T23" fmla="*/ 22 h 6078"/>
                <a:gd name="T24" fmla="*/ 3465 w 10932"/>
                <a:gd name="T25" fmla="*/ 2 h 6078"/>
                <a:gd name="T26" fmla="*/ 1359 w 10932"/>
                <a:gd name="T27" fmla="*/ 4 h 6078"/>
                <a:gd name="T28" fmla="*/ 1259 w 10932"/>
                <a:gd name="T29" fmla="*/ 31 h 6078"/>
                <a:gd name="T30" fmla="*/ 1169 w 10932"/>
                <a:gd name="T31" fmla="*/ 82 h 6078"/>
                <a:gd name="T32" fmla="*/ 1096 w 10932"/>
                <a:gd name="T33" fmla="*/ 156 h 6078"/>
                <a:gd name="T34" fmla="*/ 40 w 10932"/>
                <a:gd name="T35" fmla="*/ 1982 h 6078"/>
                <a:gd name="T36" fmla="*/ 7 w 10932"/>
                <a:gd name="T37" fmla="*/ 2082 h 6078"/>
                <a:gd name="T38" fmla="*/ 0 w 10932"/>
                <a:gd name="T39" fmla="*/ 2185 h 6078"/>
                <a:gd name="T40" fmla="*/ 20 w 10932"/>
                <a:gd name="T41" fmla="*/ 2287 h 6078"/>
                <a:gd name="T42" fmla="*/ 1066 w 10932"/>
                <a:gd name="T43" fmla="*/ 4118 h 6078"/>
                <a:gd name="T44" fmla="*/ 1130 w 10932"/>
                <a:gd name="T45" fmla="*/ 4202 h 6078"/>
                <a:gd name="T46" fmla="*/ 1212 w 10932"/>
                <a:gd name="T47" fmla="*/ 4264 h 6078"/>
                <a:gd name="T48" fmla="*/ 1308 w 10932"/>
                <a:gd name="T49" fmla="*/ 4304 h 6078"/>
                <a:gd name="T50" fmla="*/ 1412 w 10932"/>
                <a:gd name="T51" fmla="*/ 4319 h 6078"/>
                <a:gd name="T52" fmla="*/ 4138 w 10932"/>
                <a:gd name="T53" fmla="*/ 5922 h 6078"/>
                <a:gd name="T54" fmla="*/ 4212 w 10932"/>
                <a:gd name="T55" fmla="*/ 5995 h 6078"/>
                <a:gd name="T56" fmla="*/ 4300 w 10932"/>
                <a:gd name="T57" fmla="*/ 6047 h 6078"/>
                <a:gd name="T58" fmla="*/ 4401 w 10932"/>
                <a:gd name="T59" fmla="*/ 6074 h 6078"/>
                <a:gd name="T60" fmla="*/ 6506 w 10932"/>
                <a:gd name="T61" fmla="*/ 6077 h 6078"/>
                <a:gd name="T62" fmla="*/ 6609 w 10932"/>
                <a:gd name="T63" fmla="*/ 6057 h 6078"/>
                <a:gd name="T64" fmla="*/ 6702 w 10932"/>
                <a:gd name="T65" fmla="*/ 6011 h 6078"/>
                <a:gd name="T66" fmla="*/ 6780 w 10932"/>
                <a:gd name="T67" fmla="*/ 5942 h 6078"/>
                <a:gd name="T68" fmla="*/ 7725 w 10932"/>
                <a:gd name="T69" fmla="*/ 4319 h 6078"/>
                <a:gd name="T70" fmla="*/ 9600 w 10932"/>
                <a:gd name="T71" fmla="*/ 4310 h 6078"/>
                <a:gd name="T72" fmla="*/ 9697 w 10932"/>
                <a:gd name="T73" fmla="*/ 4277 h 6078"/>
                <a:gd name="T74" fmla="*/ 9783 w 10932"/>
                <a:gd name="T75" fmla="*/ 4219 h 6078"/>
                <a:gd name="T76" fmla="*/ 9853 w 10932"/>
                <a:gd name="T77" fmla="*/ 4142 h 6078"/>
                <a:gd name="T78" fmla="*/ 10903 w 10932"/>
                <a:gd name="T79" fmla="*/ 2311 h 6078"/>
                <a:gd name="T80" fmla="*/ 10929 w 10932"/>
                <a:gd name="T81" fmla="*/ 2211 h 6078"/>
                <a:gd name="T82" fmla="*/ 10929 w 10932"/>
                <a:gd name="T83" fmla="*/ 2108 h 6078"/>
                <a:gd name="T84" fmla="*/ 10903 w 10932"/>
                <a:gd name="T85" fmla="*/ 2007 h 6078"/>
                <a:gd name="T86" fmla="*/ 3207 w 10932"/>
                <a:gd name="T87" fmla="*/ 3518 h 6078"/>
                <a:gd name="T88" fmla="*/ 1642 w 10932"/>
                <a:gd name="T89" fmla="*/ 800 h 6078"/>
                <a:gd name="T90" fmla="*/ 6250 w 10932"/>
                <a:gd name="T91" fmla="*/ 5277 h 6078"/>
                <a:gd name="T92" fmla="*/ 4684 w 10932"/>
                <a:gd name="T93" fmla="*/ 2559 h 6078"/>
                <a:gd name="T94" fmla="*/ 6250 w 10932"/>
                <a:gd name="T95" fmla="*/ 5277 h 6078"/>
                <a:gd name="T96" fmla="*/ 7333 w 10932"/>
                <a:gd name="T97" fmla="*/ 2838 h 6078"/>
                <a:gd name="T98" fmla="*/ 10073 w 10932"/>
                <a:gd name="T99" fmla="*/ 2159 h 6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32" h="6078">
                  <a:moveTo>
                    <a:pt x="9866" y="200"/>
                  </a:moveTo>
                  <a:lnTo>
                    <a:pt x="9853" y="177"/>
                  </a:lnTo>
                  <a:lnTo>
                    <a:pt x="9836" y="156"/>
                  </a:lnTo>
                  <a:lnTo>
                    <a:pt x="9820" y="136"/>
                  </a:lnTo>
                  <a:lnTo>
                    <a:pt x="9802" y="116"/>
                  </a:lnTo>
                  <a:lnTo>
                    <a:pt x="9783" y="99"/>
                  </a:lnTo>
                  <a:lnTo>
                    <a:pt x="9763" y="82"/>
                  </a:lnTo>
                  <a:lnTo>
                    <a:pt x="9742" y="67"/>
                  </a:lnTo>
                  <a:lnTo>
                    <a:pt x="9720" y="54"/>
                  </a:lnTo>
                  <a:lnTo>
                    <a:pt x="9697" y="41"/>
                  </a:lnTo>
                  <a:lnTo>
                    <a:pt x="9674" y="31"/>
                  </a:lnTo>
                  <a:lnTo>
                    <a:pt x="9650" y="22"/>
                  </a:lnTo>
                  <a:lnTo>
                    <a:pt x="9625" y="14"/>
                  </a:lnTo>
                  <a:lnTo>
                    <a:pt x="9600" y="8"/>
                  </a:lnTo>
                  <a:lnTo>
                    <a:pt x="9573" y="4"/>
                  </a:lnTo>
                  <a:lnTo>
                    <a:pt x="9547" y="2"/>
                  </a:lnTo>
                  <a:lnTo>
                    <a:pt x="9521" y="0"/>
                  </a:lnTo>
                  <a:lnTo>
                    <a:pt x="7494" y="0"/>
                  </a:lnTo>
                  <a:lnTo>
                    <a:pt x="7467" y="2"/>
                  </a:lnTo>
                  <a:lnTo>
                    <a:pt x="7441" y="4"/>
                  </a:lnTo>
                  <a:lnTo>
                    <a:pt x="7415" y="8"/>
                  </a:lnTo>
                  <a:lnTo>
                    <a:pt x="7390" y="14"/>
                  </a:lnTo>
                  <a:lnTo>
                    <a:pt x="7364" y="22"/>
                  </a:lnTo>
                  <a:lnTo>
                    <a:pt x="7341" y="31"/>
                  </a:lnTo>
                  <a:lnTo>
                    <a:pt x="7317" y="41"/>
                  </a:lnTo>
                  <a:lnTo>
                    <a:pt x="7294" y="54"/>
                  </a:lnTo>
                  <a:lnTo>
                    <a:pt x="7272" y="67"/>
                  </a:lnTo>
                  <a:lnTo>
                    <a:pt x="7251" y="82"/>
                  </a:lnTo>
                  <a:lnTo>
                    <a:pt x="7231" y="99"/>
                  </a:lnTo>
                  <a:lnTo>
                    <a:pt x="7212" y="116"/>
                  </a:lnTo>
                  <a:lnTo>
                    <a:pt x="7194" y="136"/>
                  </a:lnTo>
                  <a:lnTo>
                    <a:pt x="7178" y="156"/>
                  </a:lnTo>
                  <a:lnTo>
                    <a:pt x="7161" y="177"/>
                  </a:lnTo>
                  <a:lnTo>
                    <a:pt x="7147" y="200"/>
                  </a:lnTo>
                  <a:lnTo>
                    <a:pt x="6250" y="1759"/>
                  </a:lnTo>
                  <a:lnTo>
                    <a:pt x="4682" y="1759"/>
                  </a:lnTo>
                  <a:lnTo>
                    <a:pt x="3784" y="200"/>
                  </a:lnTo>
                  <a:lnTo>
                    <a:pt x="3770" y="177"/>
                  </a:lnTo>
                  <a:lnTo>
                    <a:pt x="3754" y="156"/>
                  </a:lnTo>
                  <a:lnTo>
                    <a:pt x="3737" y="136"/>
                  </a:lnTo>
                  <a:lnTo>
                    <a:pt x="3720" y="116"/>
                  </a:lnTo>
                  <a:lnTo>
                    <a:pt x="3700" y="99"/>
                  </a:lnTo>
                  <a:lnTo>
                    <a:pt x="3681" y="82"/>
                  </a:lnTo>
                  <a:lnTo>
                    <a:pt x="3660" y="67"/>
                  </a:lnTo>
                  <a:lnTo>
                    <a:pt x="3638" y="54"/>
                  </a:lnTo>
                  <a:lnTo>
                    <a:pt x="3615" y="41"/>
                  </a:lnTo>
                  <a:lnTo>
                    <a:pt x="3591" y="31"/>
                  </a:lnTo>
                  <a:lnTo>
                    <a:pt x="3568" y="22"/>
                  </a:lnTo>
                  <a:lnTo>
                    <a:pt x="3542" y="14"/>
                  </a:lnTo>
                  <a:lnTo>
                    <a:pt x="3517" y="8"/>
                  </a:lnTo>
                  <a:lnTo>
                    <a:pt x="3491" y="4"/>
                  </a:lnTo>
                  <a:lnTo>
                    <a:pt x="3465" y="2"/>
                  </a:lnTo>
                  <a:lnTo>
                    <a:pt x="3438" y="0"/>
                  </a:lnTo>
                  <a:lnTo>
                    <a:pt x="1412" y="0"/>
                  </a:lnTo>
                  <a:lnTo>
                    <a:pt x="1386" y="2"/>
                  </a:lnTo>
                  <a:lnTo>
                    <a:pt x="1359" y="4"/>
                  </a:lnTo>
                  <a:lnTo>
                    <a:pt x="1334" y="8"/>
                  </a:lnTo>
                  <a:lnTo>
                    <a:pt x="1308" y="14"/>
                  </a:lnTo>
                  <a:lnTo>
                    <a:pt x="1282" y="22"/>
                  </a:lnTo>
                  <a:lnTo>
                    <a:pt x="1259" y="31"/>
                  </a:lnTo>
                  <a:lnTo>
                    <a:pt x="1236" y="41"/>
                  </a:lnTo>
                  <a:lnTo>
                    <a:pt x="1212" y="54"/>
                  </a:lnTo>
                  <a:lnTo>
                    <a:pt x="1191" y="67"/>
                  </a:lnTo>
                  <a:lnTo>
                    <a:pt x="1169" y="82"/>
                  </a:lnTo>
                  <a:lnTo>
                    <a:pt x="1150" y="99"/>
                  </a:lnTo>
                  <a:lnTo>
                    <a:pt x="1130" y="116"/>
                  </a:lnTo>
                  <a:lnTo>
                    <a:pt x="1112" y="136"/>
                  </a:lnTo>
                  <a:lnTo>
                    <a:pt x="1096" y="156"/>
                  </a:lnTo>
                  <a:lnTo>
                    <a:pt x="1080" y="177"/>
                  </a:lnTo>
                  <a:lnTo>
                    <a:pt x="1066" y="200"/>
                  </a:lnTo>
                  <a:lnTo>
                    <a:pt x="53" y="1959"/>
                  </a:lnTo>
                  <a:lnTo>
                    <a:pt x="40" y="1982"/>
                  </a:lnTo>
                  <a:lnTo>
                    <a:pt x="29" y="2007"/>
                  </a:lnTo>
                  <a:lnTo>
                    <a:pt x="20" y="2031"/>
                  </a:lnTo>
                  <a:lnTo>
                    <a:pt x="13" y="2057"/>
                  </a:lnTo>
                  <a:lnTo>
                    <a:pt x="7" y="2082"/>
                  </a:lnTo>
                  <a:lnTo>
                    <a:pt x="3" y="2108"/>
                  </a:lnTo>
                  <a:lnTo>
                    <a:pt x="0" y="2133"/>
                  </a:lnTo>
                  <a:lnTo>
                    <a:pt x="0" y="2159"/>
                  </a:lnTo>
                  <a:lnTo>
                    <a:pt x="0" y="2185"/>
                  </a:lnTo>
                  <a:lnTo>
                    <a:pt x="3" y="2211"/>
                  </a:lnTo>
                  <a:lnTo>
                    <a:pt x="7" y="2237"/>
                  </a:lnTo>
                  <a:lnTo>
                    <a:pt x="13" y="2262"/>
                  </a:lnTo>
                  <a:lnTo>
                    <a:pt x="20" y="2287"/>
                  </a:lnTo>
                  <a:lnTo>
                    <a:pt x="29" y="2311"/>
                  </a:lnTo>
                  <a:lnTo>
                    <a:pt x="40" y="2336"/>
                  </a:lnTo>
                  <a:lnTo>
                    <a:pt x="53" y="2360"/>
                  </a:lnTo>
                  <a:lnTo>
                    <a:pt x="1066" y="4118"/>
                  </a:lnTo>
                  <a:lnTo>
                    <a:pt x="1080" y="4142"/>
                  </a:lnTo>
                  <a:lnTo>
                    <a:pt x="1096" y="4162"/>
                  </a:lnTo>
                  <a:lnTo>
                    <a:pt x="1112" y="4183"/>
                  </a:lnTo>
                  <a:lnTo>
                    <a:pt x="1130" y="4202"/>
                  </a:lnTo>
                  <a:lnTo>
                    <a:pt x="1150" y="4219"/>
                  </a:lnTo>
                  <a:lnTo>
                    <a:pt x="1169" y="4236"/>
                  </a:lnTo>
                  <a:lnTo>
                    <a:pt x="1191" y="4251"/>
                  </a:lnTo>
                  <a:lnTo>
                    <a:pt x="1212" y="4264"/>
                  </a:lnTo>
                  <a:lnTo>
                    <a:pt x="1236" y="4277"/>
                  </a:lnTo>
                  <a:lnTo>
                    <a:pt x="1259" y="4288"/>
                  </a:lnTo>
                  <a:lnTo>
                    <a:pt x="1282" y="4297"/>
                  </a:lnTo>
                  <a:lnTo>
                    <a:pt x="1308" y="4304"/>
                  </a:lnTo>
                  <a:lnTo>
                    <a:pt x="1334" y="4310"/>
                  </a:lnTo>
                  <a:lnTo>
                    <a:pt x="1359" y="4314"/>
                  </a:lnTo>
                  <a:lnTo>
                    <a:pt x="1386" y="4318"/>
                  </a:lnTo>
                  <a:lnTo>
                    <a:pt x="1412" y="4319"/>
                  </a:lnTo>
                  <a:lnTo>
                    <a:pt x="3209" y="4319"/>
                  </a:lnTo>
                  <a:lnTo>
                    <a:pt x="4109" y="5877"/>
                  </a:lnTo>
                  <a:lnTo>
                    <a:pt x="4123" y="5900"/>
                  </a:lnTo>
                  <a:lnTo>
                    <a:pt x="4138" y="5922"/>
                  </a:lnTo>
                  <a:lnTo>
                    <a:pt x="4155" y="5942"/>
                  </a:lnTo>
                  <a:lnTo>
                    <a:pt x="4173" y="5960"/>
                  </a:lnTo>
                  <a:lnTo>
                    <a:pt x="4191" y="5979"/>
                  </a:lnTo>
                  <a:lnTo>
                    <a:pt x="4212" y="5995"/>
                  </a:lnTo>
                  <a:lnTo>
                    <a:pt x="4232" y="6011"/>
                  </a:lnTo>
                  <a:lnTo>
                    <a:pt x="4255" y="6024"/>
                  </a:lnTo>
                  <a:lnTo>
                    <a:pt x="4277" y="6036"/>
                  </a:lnTo>
                  <a:lnTo>
                    <a:pt x="4300" y="6047"/>
                  </a:lnTo>
                  <a:lnTo>
                    <a:pt x="4325" y="6057"/>
                  </a:lnTo>
                  <a:lnTo>
                    <a:pt x="4349" y="6064"/>
                  </a:lnTo>
                  <a:lnTo>
                    <a:pt x="4375" y="6070"/>
                  </a:lnTo>
                  <a:lnTo>
                    <a:pt x="4401" y="6074"/>
                  </a:lnTo>
                  <a:lnTo>
                    <a:pt x="4427" y="6077"/>
                  </a:lnTo>
                  <a:lnTo>
                    <a:pt x="4454" y="6078"/>
                  </a:lnTo>
                  <a:lnTo>
                    <a:pt x="6479" y="6078"/>
                  </a:lnTo>
                  <a:lnTo>
                    <a:pt x="6506" y="6077"/>
                  </a:lnTo>
                  <a:lnTo>
                    <a:pt x="6533" y="6074"/>
                  </a:lnTo>
                  <a:lnTo>
                    <a:pt x="6559" y="6070"/>
                  </a:lnTo>
                  <a:lnTo>
                    <a:pt x="6585" y="6064"/>
                  </a:lnTo>
                  <a:lnTo>
                    <a:pt x="6609" y="6057"/>
                  </a:lnTo>
                  <a:lnTo>
                    <a:pt x="6634" y="6047"/>
                  </a:lnTo>
                  <a:lnTo>
                    <a:pt x="6657" y="6036"/>
                  </a:lnTo>
                  <a:lnTo>
                    <a:pt x="6680" y="6024"/>
                  </a:lnTo>
                  <a:lnTo>
                    <a:pt x="6702" y="6011"/>
                  </a:lnTo>
                  <a:lnTo>
                    <a:pt x="6723" y="5995"/>
                  </a:lnTo>
                  <a:lnTo>
                    <a:pt x="6743" y="5979"/>
                  </a:lnTo>
                  <a:lnTo>
                    <a:pt x="6762" y="5960"/>
                  </a:lnTo>
                  <a:lnTo>
                    <a:pt x="6780" y="5942"/>
                  </a:lnTo>
                  <a:lnTo>
                    <a:pt x="6797" y="5922"/>
                  </a:lnTo>
                  <a:lnTo>
                    <a:pt x="6812" y="5900"/>
                  </a:lnTo>
                  <a:lnTo>
                    <a:pt x="6826" y="5877"/>
                  </a:lnTo>
                  <a:lnTo>
                    <a:pt x="7725" y="4319"/>
                  </a:lnTo>
                  <a:lnTo>
                    <a:pt x="9521" y="4319"/>
                  </a:lnTo>
                  <a:lnTo>
                    <a:pt x="9547" y="4318"/>
                  </a:lnTo>
                  <a:lnTo>
                    <a:pt x="9573" y="4314"/>
                  </a:lnTo>
                  <a:lnTo>
                    <a:pt x="9600" y="4310"/>
                  </a:lnTo>
                  <a:lnTo>
                    <a:pt x="9625" y="4304"/>
                  </a:lnTo>
                  <a:lnTo>
                    <a:pt x="9650" y="4297"/>
                  </a:lnTo>
                  <a:lnTo>
                    <a:pt x="9674" y="4288"/>
                  </a:lnTo>
                  <a:lnTo>
                    <a:pt x="9697" y="4277"/>
                  </a:lnTo>
                  <a:lnTo>
                    <a:pt x="9720" y="4264"/>
                  </a:lnTo>
                  <a:lnTo>
                    <a:pt x="9742" y="4251"/>
                  </a:lnTo>
                  <a:lnTo>
                    <a:pt x="9763" y="4236"/>
                  </a:lnTo>
                  <a:lnTo>
                    <a:pt x="9783" y="4219"/>
                  </a:lnTo>
                  <a:lnTo>
                    <a:pt x="9802" y="4202"/>
                  </a:lnTo>
                  <a:lnTo>
                    <a:pt x="9820" y="4183"/>
                  </a:lnTo>
                  <a:lnTo>
                    <a:pt x="9836" y="4162"/>
                  </a:lnTo>
                  <a:lnTo>
                    <a:pt x="9853" y="4142"/>
                  </a:lnTo>
                  <a:lnTo>
                    <a:pt x="9866" y="4118"/>
                  </a:lnTo>
                  <a:lnTo>
                    <a:pt x="10879" y="2360"/>
                  </a:lnTo>
                  <a:lnTo>
                    <a:pt x="10892" y="2336"/>
                  </a:lnTo>
                  <a:lnTo>
                    <a:pt x="10903" y="2311"/>
                  </a:lnTo>
                  <a:lnTo>
                    <a:pt x="10912" y="2287"/>
                  </a:lnTo>
                  <a:lnTo>
                    <a:pt x="10919" y="2262"/>
                  </a:lnTo>
                  <a:lnTo>
                    <a:pt x="10925" y="2237"/>
                  </a:lnTo>
                  <a:lnTo>
                    <a:pt x="10929" y="2211"/>
                  </a:lnTo>
                  <a:lnTo>
                    <a:pt x="10932" y="2185"/>
                  </a:lnTo>
                  <a:lnTo>
                    <a:pt x="10932" y="2159"/>
                  </a:lnTo>
                  <a:lnTo>
                    <a:pt x="10932" y="2133"/>
                  </a:lnTo>
                  <a:lnTo>
                    <a:pt x="10929" y="2108"/>
                  </a:lnTo>
                  <a:lnTo>
                    <a:pt x="10925" y="2082"/>
                  </a:lnTo>
                  <a:lnTo>
                    <a:pt x="10919" y="2057"/>
                  </a:lnTo>
                  <a:lnTo>
                    <a:pt x="10912" y="2031"/>
                  </a:lnTo>
                  <a:lnTo>
                    <a:pt x="10903" y="2007"/>
                  </a:lnTo>
                  <a:lnTo>
                    <a:pt x="10892" y="1982"/>
                  </a:lnTo>
                  <a:lnTo>
                    <a:pt x="10879" y="1959"/>
                  </a:lnTo>
                  <a:lnTo>
                    <a:pt x="9866" y="200"/>
                  </a:lnTo>
                  <a:close/>
                  <a:moveTo>
                    <a:pt x="3207" y="3518"/>
                  </a:moveTo>
                  <a:lnTo>
                    <a:pt x="3207" y="3518"/>
                  </a:lnTo>
                  <a:lnTo>
                    <a:pt x="1642" y="3518"/>
                  </a:lnTo>
                  <a:lnTo>
                    <a:pt x="859" y="2159"/>
                  </a:lnTo>
                  <a:lnTo>
                    <a:pt x="1642" y="800"/>
                  </a:lnTo>
                  <a:lnTo>
                    <a:pt x="3207" y="800"/>
                  </a:lnTo>
                  <a:lnTo>
                    <a:pt x="3991" y="2159"/>
                  </a:lnTo>
                  <a:lnTo>
                    <a:pt x="3207" y="3518"/>
                  </a:lnTo>
                  <a:close/>
                  <a:moveTo>
                    <a:pt x="6250" y="5277"/>
                  </a:moveTo>
                  <a:lnTo>
                    <a:pt x="6250" y="5277"/>
                  </a:lnTo>
                  <a:lnTo>
                    <a:pt x="4684" y="5277"/>
                  </a:lnTo>
                  <a:lnTo>
                    <a:pt x="3901" y="3919"/>
                  </a:lnTo>
                  <a:lnTo>
                    <a:pt x="4684" y="2559"/>
                  </a:lnTo>
                  <a:lnTo>
                    <a:pt x="6250" y="2559"/>
                  </a:lnTo>
                  <a:lnTo>
                    <a:pt x="6642" y="3239"/>
                  </a:lnTo>
                  <a:lnTo>
                    <a:pt x="7033" y="3919"/>
                  </a:lnTo>
                  <a:lnTo>
                    <a:pt x="6250" y="5277"/>
                  </a:lnTo>
                  <a:close/>
                  <a:moveTo>
                    <a:pt x="9290" y="3518"/>
                  </a:moveTo>
                  <a:lnTo>
                    <a:pt x="9290" y="3518"/>
                  </a:lnTo>
                  <a:lnTo>
                    <a:pt x="7725" y="3518"/>
                  </a:lnTo>
                  <a:lnTo>
                    <a:pt x="7333" y="2838"/>
                  </a:lnTo>
                  <a:lnTo>
                    <a:pt x="6942" y="2159"/>
                  </a:lnTo>
                  <a:lnTo>
                    <a:pt x="7725" y="800"/>
                  </a:lnTo>
                  <a:lnTo>
                    <a:pt x="9290" y="800"/>
                  </a:lnTo>
                  <a:lnTo>
                    <a:pt x="10073" y="2159"/>
                  </a:lnTo>
                  <a:lnTo>
                    <a:pt x="9290" y="3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876300" y="1196976"/>
              <a:ext cx="107950" cy="39688"/>
            </a:xfrm>
            <a:custGeom>
              <a:avLst/>
              <a:gdLst>
                <a:gd name="T0" fmla="*/ 1839 w 2218"/>
                <a:gd name="T1" fmla="*/ 800 h 800"/>
                <a:gd name="T2" fmla="*/ 1900 w 2218"/>
                <a:gd name="T3" fmla="*/ 791 h 800"/>
                <a:gd name="T4" fmla="*/ 1956 w 2218"/>
                <a:gd name="T5" fmla="*/ 775 h 800"/>
                <a:gd name="T6" fmla="*/ 2009 w 2218"/>
                <a:gd name="T7" fmla="*/ 752 h 800"/>
                <a:gd name="T8" fmla="*/ 2058 w 2218"/>
                <a:gd name="T9" fmla="*/ 720 h 800"/>
                <a:gd name="T10" fmla="*/ 2102 w 2218"/>
                <a:gd name="T11" fmla="*/ 683 h 800"/>
                <a:gd name="T12" fmla="*/ 2138 w 2218"/>
                <a:gd name="T13" fmla="*/ 639 h 800"/>
                <a:gd name="T14" fmla="*/ 2170 w 2218"/>
                <a:gd name="T15" fmla="*/ 590 h 800"/>
                <a:gd name="T16" fmla="*/ 2194 w 2218"/>
                <a:gd name="T17" fmla="*/ 537 h 800"/>
                <a:gd name="T18" fmla="*/ 2210 w 2218"/>
                <a:gd name="T19" fmla="*/ 480 h 800"/>
                <a:gd name="T20" fmla="*/ 2218 w 2218"/>
                <a:gd name="T21" fmla="*/ 420 h 800"/>
                <a:gd name="T22" fmla="*/ 2216 w 2218"/>
                <a:gd name="T23" fmla="*/ 359 h 800"/>
                <a:gd name="T24" fmla="*/ 2206 w 2218"/>
                <a:gd name="T25" fmla="*/ 299 h 800"/>
                <a:gd name="T26" fmla="*/ 2186 w 2218"/>
                <a:gd name="T27" fmla="*/ 244 h 800"/>
                <a:gd name="T28" fmla="*/ 2161 w 2218"/>
                <a:gd name="T29" fmla="*/ 192 h 800"/>
                <a:gd name="T30" fmla="*/ 2127 w 2218"/>
                <a:gd name="T31" fmla="*/ 145 h 800"/>
                <a:gd name="T32" fmla="*/ 2087 w 2218"/>
                <a:gd name="T33" fmla="*/ 104 h 800"/>
                <a:gd name="T34" fmla="*/ 2043 w 2218"/>
                <a:gd name="T35" fmla="*/ 68 h 800"/>
                <a:gd name="T36" fmla="*/ 1993 w 2218"/>
                <a:gd name="T37" fmla="*/ 39 h 800"/>
                <a:gd name="T38" fmla="*/ 1937 w 2218"/>
                <a:gd name="T39" fmla="*/ 17 h 800"/>
                <a:gd name="T40" fmla="*/ 1879 w 2218"/>
                <a:gd name="T41" fmla="*/ 4 h 800"/>
                <a:gd name="T42" fmla="*/ 1819 w 2218"/>
                <a:gd name="T43" fmla="*/ 0 h 800"/>
                <a:gd name="T44" fmla="*/ 359 w 2218"/>
                <a:gd name="T45" fmla="*/ 2 h 800"/>
                <a:gd name="T46" fmla="*/ 299 w 2218"/>
                <a:gd name="T47" fmla="*/ 12 h 800"/>
                <a:gd name="T48" fmla="*/ 244 w 2218"/>
                <a:gd name="T49" fmla="*/ 31 h 800"/>
                <a:gd name="T50" fmla="*/ 192 w 2218"/>
                <a:gd name="T51" fmla="*/ 57 h 800"/>
                <a:gd name="T52" fmla="*/ 145 w 2218"/>
                <a:gd name="T53" fmla="*/ 91 h 800"/>
                <a:gd name="T54" fmla="*/ 103 w 2218"/>
                <a:gd name="T55" fmla="*/ 131 h 800"/>
                <a:gd name="T56" fmla="*/ 69 w 2218"/>
                <a:gd name="T57" fmla="*/ 176 h 800"/>
                <a:gd name="T58" fmla="*/ 39 w 2218"/>
                <a:gd name="T59" fmla="*/ 227 h 800"/>
                <a:gd name="T60" fmla="*/ 18 w 2218"/>
                <a:gd name="T61" fmla="*/ 281 h 800"/>
                <a:gd name="T62" fmla="*/ 4 w 2218"/>
                <a:gd name="T63" fmla="*/ 339 h 800"/>
                <a:gd name="T64" fmla="*/ 0 w 2218"/>
                <a:gd name="T65" fmla="*/ 400 h 800"/>
                <a:gd name="T66" fmla="*/ 4 w 2218"/>
                <a:gd name="T67" fmla="*/ 461 h 800"/>
                <a:gd name="T68" fmla="*/ 18 w 2218"/>
                <a:gd name="T69" fmla="*/ 518 h 800"/>
                <a:gd name="T70" fmla="*/ 39 w 2218"/>
                <a:gd name="T71" fmla="*/ 574 h 800"/>
                <a:gd name="T72" fmla="*/ 69 w 2218"/>
                <a:gd name="T73" fmla="*/ 624 h 800"/>
                <a:gd name="T74" fmla="*/ 103 w 2218"/>
                <a:gd name="T75" fmla="*/ 669 h 800"/>
                <a:gd name="T76" fmla="*/ 145 w 2218"/>
                <a:gd name="T77" fmla="*/ 709 h 800"/>
                <a:gd name="T78" fmla="*/ 192 w 2218"/>
                <a:gd name="T79" fmla="*/ 741 h 800"/>
                <a:gd name="T80" fmla="*/ 244 w 2218"/>
                <a:gd name="T81" fmla="*/ 768 h 800"/>
                <a:gd name="T82" fmla="*/ 299 w 2218"/>
                <a:gd name="T83" fmla="*/ 787 h 800"/>
                <a:gd name="T84" fmla="*/ 359 w 2218"/>
                <a:gd name="T85" fmla="*/ 79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8" h="800">
                  <a:moveTo>
                    <a:pt x="399" y="800"/>
                  </a:moveTo>
                  <a:lnTo>
                    <a:pt x="1819" y="800"/>
                  </a:lnTo>
                  <a:lnTo>
                    <a:pt x="1839" y="800"/>
                  </a:lnTo>
                  <a:lnTo>
                    <a:pt x="1860" y="798"/>
                  </a:lnTo>
                  <a:lnTo>
                    <a:pt x="1879" y="796"/>
                  </a:lnTo>
                  <a:lnTo>
                    <a:pt x="1900" y="791"/>
                  </a:lnTo>
                  <a:lnTo>
                    <a:pt x="1919" y="787"/>
                  </a:lnTo>
                  <a:lnTo>
                    <a:pt x="1937" y="781"/>
                  </a:lnTo>
                  <a:lnTo>
                    <a:pt x="1956" y="775"/>
                  </a:lnTo>
                  <a:lnTo>
                    <a:pt x="1974" y="768"/>
                  </a:lnTo>
                  <a:lnTo>
                    <a:pt x="1993" y="761"/>
                  </a:lnTo>
                  <a:lnTo>
                    <a:pt x="2009" y="752"/>
                  </a:lnTo>
                  <a:lnTo>
                    <a:pt x="2026" y="741"/>
                  </a:lnTo>
                  <a:lnTo>
                    <a:pt x="2043" y="731"/>
                  </a:lnTo>
                  <a:lnTo>
                    <a:pt x="2058" y="720"/>
                  </a:lnTo>
                  <a:lnTo>
                    <a:pt x="2073" y="709"/>
                  </a:lnTo>
                  <a:lnTo>
                    <a:pt x="2087" y="695"/>
                  </a:lnTo>
                  <a:lnTo>
                    <a:pt x="2102" y="683"/>
                  </a:lnTo>
                  <a:lnTo>
                    <a:pt x="2115" y="669"/>
                  </a:lnTo>
                  <a:lnTo>
                    <a:pt x="2127" y="654"/>
                  </a:lnTo>
                  <a:lnTo>
                    <a:pt x="2138" y="639"/>
                  </a:lnTo>
                  <a:lnTo>
                    <a:pt x="2150" y="624"/>
                  </a:lnTo>
                  <a:lnTo>
                    <a:pt x="2161" y="607"/>
                  </a:lnTo>
                  <a:lnTo>
                    <a:pt x="2170" y="590"/>
                  </a:lnTo>
                  <a:lnTo>
                    <a:pt x="2179" y="574"/>
                  </a:lnTo>
                  <a:lnTo>
                    <a:pt x="2186" y="555"/>
                  </a:lnTo>
                  <a:lnTo>
                    <a:pt x="2194" y="537"/>
                  </a:lnTo>
                  <a:lnTo>
                    <a:pt x="2201" y="518"/>
                  </a:lnTo>
                  <a:lnTo>
                    <a:pt x="2206" y="500"/>
                  </a:lnTo>
                  <a:lnTo>
                    <a:pt x="2210" y="480"/>
                  </a:lnTo>
                  <a:lnTo>
                    <a:pt x="2214" y="461"/>
                  </a:lnTo>
                  <a:lnTo>
                    <a:pt x="2216" y="441"/>
                  </a:lnTo>
                  <a:lnTo>
                    <a:pt x="2218" y="420"/>
                  </a:lnTo>
                  <a:lnTo>
                    <a:pt x="2218" y="400"/>
                  </a:lnTo>
                  <a:lnTo>
                    <a:pt x="2218" y="379"/>
                  </a:lnTo>
                  <a:lnTo>
                    <a:pt x="2216" y="359"/>
                  </a:lnTo>
                  <a:lnTo>
                    <a:pt x="2214" y="339"/>
                  </a:lnTo>
                  <a:lnTo>
                    <a:pt x="2210" y="319"/>
                  </a:lnTo>
                  <a:lnTo>
                    <a:pt x="2206" y="299"/>
                  </a:lnTo>
                  <a:lnTo>
                    <a:pt x="2201" y="281"/>
                  </a:lnTo>
                  <a:lnTo>
                    <a:pt x="2194" y="263"/>
                  </a:lnTo>
                  <a:lnTo>
                    <a:pt x="2186" y="244"/>
                  </a:lnTo>
                  <a:lnTo>
                    <a:pt x="2179" y="227"/>
                  </a:lnTo>
                  <a:lnTo>
                    <a:pt x="2170" y="209"/>
                  </a:lnTo>
                  <a:lnTo>
                    <a:pt x="2161" y="192"/>
                  </a:lnTo>
                  <a:lnTo>
                    <a:pt x="2150" y="176"/>
                  </a:lnTo>
                  <a:lnTo>
                    <a:pt x="2138" y="160"/>
                  </a:lnTo>
                  <a:lnTo>
                    <a:pt x="2127" y="145"/>
                  </a:lnTo>
                  <a:lnTo>
                    <a:pt x="2115" y="131"/>
                  </a:lnTo>
                  <a:lnTo>
                    <a:pt x="2102" y="116"/>
                  </a:lnTo>
                  <a:lnTo>
                    <a:pt x="2087" y="104"/>
                  </a:lnTo>
                  <a:lnTo>
                    <a:pt x="2073" y="91"/>
                  </a:lnTo>
                  <a:lnTo>
                    <a:pt x="2058" y="79"/>
                  </a:lnTo>
                  <a:lnTo>
                    <a:pt x="2043" y="68"/>
                  </a:lnTo>
                  <a:lnTo>
                    <a:pt x="2026" y="57"/>
                  </a:lnTo>
                  <a:lnTo>
                    <a:pt x="2009" y="48"/>
                  </a:lnTo>
                  <a:lnTo>
                    <a:pt x="1993" y="39"/>
                  </a:lnTo>
                  <a:lnTo>
                    <a:pt x="1974" y="31"/>
                  </a:lnTo>
                  <a:lnTo>
                    <a:pt x="1956" y="24"/>
                  </a:lnTo>
                  <a:lnTo>
                    <a:pt x="1937" y="17"/>
                  </a:lnTo>
                  <a:lnTo>
                    <a:pt x="1919" y="12"/>
                  </a:lnTo>
                  <a:lnTo>
                    <a:pt x="1900" y="8"/>
                  </a:lnTo>
                  <a:lnTo>
                    <a:pt x="1879" y="4"/>
                  </a:lnTo>
                  <a:lnTo>
                    <a:pt x="1860" y="2"/>
                  </a:lnTo>
                  <a:lnTo>
                    <a:pt x="1839" y="0"/>
                  </a:lnTo>
                  <a:lnTo>
                    <a:pt x="1819" y="0"/>
                  </a:lnTo>
                  <a:lnTo>
                    <a:pt x="399" y="0"/>
                  </a:lnTo>
                  <a:lnTo>
                    <a:pt x="379" y="0"/>
                  </a:lnTo>
                  <a:lnTo>
                    <a:pt x="359" y="2"/>
                  </a:lnTo>
                  <a:lnTo>
                    <a:pt x="338" y="4"/>
                  </a:lnTo>
                  <a:lnTo>
                    <a:pt x="319" y="8"/>
                  </a:lnTo>
                  <a:lnTo>
                    <a:pt x="299" y="12"/>
                  </a:lnTo>
                  <a:lnTo>
                    <a:pt x="281" y="17"/>
                  </a:lnTo>
                  <a:lnTo>
                    <a:pt x="263" y="24"/>
                  </a:lnTo>
                  <a:lnTo>
                    <a:pt x="244" y="31"/>
                  </a:lnTo>
                  <a:lnTo>
                    <a:pt x="226" y="39"/>
                  </a:lnTo>
                  <a:lnTo>
                    <a:pt x="209" y="48"/>
                  </a:lnTo>
                  <a:lnTo>
                    <a:pt x="192" y="57"/>
                  </a:lnTo>
                  <a:lnTo>
                    <a:pt x="176" y="68"/>
                  </a:lnTo>
                  <a:lnTo>
                    <a:pt x="161" y="79"/>
                  </a:lnTo>
                  <a:lnTo>
                    <a:pt x="145" y="91"/>
                  </a:lnTo>
                  <a:lnTo>
                    <a:pt x="131" y="104"/>
                  </a:lnTo>
                  <a:lnTo>
                    <a:pt x="117" y="116"/>
                  </a:lnTo>
                  <a:lnTo>
                    <a:pt x="103" y="131"/>
                  </a:lnTo>
                  <a:lnTo>
                    <a:pt x="91" y="145"/>
                  </a:lnTo>
                  <a:lnTo>
                    <a:pt x="80" y="160"/>
                  </a:lnTo>
                  <a:lnTo>
                    <a:pt x="69" y="176"/>
                  </a:lnTo>
                  <a:lnTo>
                    <a:pt x="57" y="192"/>
                  </a:lnTo>
                  <a:lnTo>
                    <a:pt x="48" y="209"/>
                  </a:lnTo>
                  <a:lnTo>
                    <a:pt x="39" y="227"/>
                  </a:lnTo>
                  <a:lnTo>
                    <a:pt x="32" y="244"/>
                  </a:lnTo>
                  <a:lnTo>
                    <a:pt x="25" y="263"/>
                  </a:lnTo>
                  <a:lnTo>
                    <a:pt x="18" y="281"/>
                  </a:lnTo>
                  <a:lnTo>
                    <a:pt x="13" y="299"/>
                  </a:lnTo>
                  <a:lnTo>
                    <a:pt x="8" y="319"/>
                  </a:lnTo>
                  <a:lnTo>
                    <a:pt x="4" y="339"/>
                  </a:lnTo>
                  <a:lnTo>
                    <a:pt x="2" y="359"/>
                  </a:lnTo>
                  <a:lnTo>
                    <a:pt x="0" y="379"/>
                  </a:lnTo>
                  <a:lnTo>
                    <a:pt x="0" y="400"/>
                  </a:lnTo>
                  <a:lnTo>
                    <a:pt x="0" y="420"/>
                  </a:lnTo>
                  <a:lnTo>
                    <a:pt x="2" y="441"/>
                  </a:lnTo>
                  <a:lnTo>
                    <a:pt x="4" y="461"/>
                  </a:lnTo>
                  <a:lnTo>
                    <a:pt x="8" y="480"/>
                  </a:lnTo>
                  <a:lnTo>
                    <a:pt x="13" y="500"/>
                  </a:lnTo>
                  <a:lnTo>
                    <a:pt x="18" y="518"/>
                  </a:lnTo>
                  <a:lnTo>
                    <a:pt x="25" y="537"/>
                  </a:lnTo>
                  <a:lnTo>
                    <a:pt x="32" y="555"/>
                  </a:lnTo>
                  <a:lnTo>
                    <a:pt x="39" y="574"/>
                  </a:lnTo>
                  <a:lnTo>
                    <a:pt x="48" y="590"/>
                  </a:lnTo>
                  <a:lnTo>
                    <a:pt x="57" y="607"/>
                  </a:lnTo>
                  <a:lnTo>
                    <a:pt x="69" y="624"/>
                  </a:lnTo>
                  <a:lnTo>
                    <a:pt x="80" y="639"/>
                  </a:lnTo>
                  <a:lnTo>
                    <a:pt x="91" y="654"/>
                  </a:lnTo>
                  <a:lnTo>
                    <a:pt x="103" y="669"/>
                  </a:lnTo>
                  <a:lnTo>
                    <a:pt x="117" y="683"/>
                  </a:lnTo>
                  <a:lnTo>
                    <a:pt x="131" y="695"/>
                  </a:lnTo>
                  <a:lnTo>
                    <a:pt x="145" y="709"/>
                  </a:lnTo>
                  <a:lnTo>
                    <a:pt x="161" y="720"/>
                  </a:lnTo>
                  <a:lnTo>
                    <a:pt x="176" y="731"/>
                  </a:lnTo>
                  <a:lnTo>
                    <a:pt x="192" y="741"/>
                  </a:lnTo>
                  <a:lnTo>
                    <a:pt x="209" y="752"/>
                  </a:lnTo>
                  <a:lnTo>
                    <a:pt x="226" y="761"/>
                  </a:lnTo>
                  <a:lnTo>
                    <a:pt x="244" y="768"/>
                  </a:lnTo>
                  <a:lnTo>
                    <a:pt x="263" y="775"/>
                  </a:lnTo>
                  <a:lnTo>
                    <a:pt x="281" y="781"/>
                  </a:lnTo>
                  <a:lnTo>
                    <a:pt x="299" y="787"/>
                  </a:lnTo>
                  <a:lnTo>
                    <a:pt x="319" y="791"/>
                  </a:lnTo>
                  <a:lnTo>
                    <a:pt x="338" y="796"/>
                  </a:lnTo>
                  <a:lnTo>
                    <a:pt x="359" y="798"/>
                  </a:lnTo>
                  <a:lnTo>
                    <a:pt x="379" y="800"/>
                  </a:lnTo>
                  <a:lnTo>
                    <a:pt x="399" y="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615950" y="1196976"/>
              <a:ext cx="230188" cy="39688"/>
            </a:xfrm>
            <a:custGeom>
              <a:avLst/>
              <a:gdLst>
                <a:gd name="T0" fmla="*/ 4395 w 4773"/>
                <a:gd name="T1" fmla="*/ 800 h 800"/>
                <a:gd name="T2" fmla="*/ 4454 w 4773"/>
                <a:gd name="T3" fmla="*/ 791 h 800"/>
                <a:gd name="T4" fmla="*/ 4511 w 4773"/>
                <a:gd name="T5" fmla="*/ 775 h 800"/>
                <a:gd name="T6" fmla="*/ 4564 w 4773"/>
                <a:gd name="T7" fmla="*/ 752 h 800"/>
                <a:gd name="T8" fmla="*/ 4613 w 4773"/>
                <a:gd name="T9" fmla="*/ 720 h 800"/>
                <a:gd name="T10" fmla="*/ 4656 w 4773"/>
                <a:gd name="T11" fmla="*/ 683 h 800"/>
                <a:gd name="T12" fmla="*/ 4694 w 4773"/>
                <a:gd name="T13" fmla="*/ 639 h 800"/>
                <a:gd name="T14" fmla="*/ 4725 w 4773"/>
                <a:gd name="T15" fmla="*/ 590 h 800"/>
                <a:gd name="T16" fmla="*/ 4749 w 4773"/>
                <a:gd name="T17" fmla="*/ 537 h 800"/>
                <a:gd name="T18" fmla="*/ 4765 w 4773"/>
                <a:gd name="T19" fmla="*/ 480 h 800"/>
                <a:gd name="T20" fmla="*/ 4773 w 4773"/>
                <a:gd name="T21" fmla="*/ 420 h 800"/>
                <a:gd name="T22" fmla="*/ 4771 w 4773"/>
                <a:gd name="T23" fmla="*/ 359 h 800"/>
                <a:gd name="T24" fmla="*/ 4761 w 4773"/>
                <a:gd name="T25" fmla="*/ 299 h 800"/>
                <a:gd name="T26" fmla="*/ 4742 w 4773"/>
                <a:gd name="T27" fmla="*/ 244 h 800"/>
                <a:gd name="T28" fmla="*/ 4715 w 4773"/>
                <a:gd name="T29" fmla="*/ 192 h 800"/>
                <a:gd name="T30" fmla="*/ 4683 w 4773"/>
                <a:gd name="T31" fmla="*/ 145 h 800"/>
                <a:gd name="T32" fmla="*/ 4643 w 4773"/>
                <a:gd name="T33" fmla="*/ 104 h 800"/>
                <a:gd name="T34" fmla="*/ 4597 w 4773"/>
                <a:gd name="T35" fmla="*/ 68 h 800"/>
                <a:gd name="T36" fmla="*/ 4547 w 4773"/>
                <a:gd name="T37" fmla="*/ 39 h 800"/>
                <a:gd name="T38" fmla="*/ 4493 w 4773"/>
                <a:gd name="T39" fmla="*/ 17 h 800"/>
                <a:gd name="T40" fmla="*/ 4435 w 4773"/>
                <a:gd name="T41" fmla="*/ 4 h 800"/>
                <a:gd name="T42" fmla="*/ 4374 w 4773"/>
                <a:gd name="T43" fmla="*/ 0 h 800"/>
                <a:gd name="T44" fmla="*/ 358 w 4773"/>
                <a:gd name="T45" fmla="*/ 2 h 800"/>
                <a:gd name="T46" fmla="*/ 299 w 4773"/>
                <a:gd name="T47" fmla="*/ 12 h 800"/>
                <a:gd name="T48" fmla="*/ 244 w 4773"/>
                <a:gd name="T49" fmla="*/ 31 h 800"/>
                <a:gd name="T50" fmla="*/ 192 w 4773"/>
                <a:gd name="T51" fmla="*/ 57 h 800"/>
                <a:gd name="T52" fmla="*/ 145 w 4773"/>
                <a:gd name="T53" fmla="*/ 91 h 800"/>
                <a:gd name="T54" fmla="*/ 104 w 4773"/>
                <a:gd name="T55" fmla="*/ 131 h 800"/>
                <a:gd name="T56" fmla="*/ 68 w 4773"/>
                <a:gd name="T57" fmla="*/ 176 h 800"/>
                <a:gd name="T58" fmla="*/ 40 w 4773"/>
                <a:gd name="T59" fmla="*/ 227 h 800"/>
                <a:gd name="T60" fmla="*/ 18 w 4773"/>
                <a:gd name="T61" fmla="*/ 281 h 800"/>
                <a:gd name="T62" fmla="*/ 4 w 4773"/>
                <a:gd name="T63" fmla="*/ 339 h 800"/>
                <a:gd name="T64" fmla="*/ 0 w 4773"/>
                <a:gd name="T65" fmla="*/ 400 h 800"/>
                <a:gd name="T66" fmla="*/ 4 w 4773"/>
                <a:gd name="T67" fmla="*/ 461 h 800"/>
                <a:gd name="T68" fmla="*/ 18 w 4773"/>
                <a:gd name="T69" fmla="*/ 518 h 800"/>
                <a:gd name="T70" fmla="*/ 40 w 4773"/>
                <a:gd name="T71" fmla="*/ 574 h 800"/>
                <a:gd name="T72" fmla="*/ 68 w 4773"/>
                <a:gd name="T73" fmla="*/ 624 h 800"/>
                <a:gd name="T74" fmla="*/ 104 w 4773"/>
                <a:gd name="T75" fmla="*/ 669 h 800"/>
                <a:gd name="T76" fmla="*/ 145 w 4773"/>
                <a:gd name="T77" fmla="*/ 709 h 800"/>
                <a:gd name="T78" fmla="*/ 192 w 4773"/>
                <a:gd name="T79" fmla="*/ 741 h 800"/>
                <a:gd name="T80" fmla="*/ 244 w 4773"/>
                <a:gd name="T81" fmla="*/ 768 h 800"/>
                <a:gd name="T82" fmla="*/ 299 w 4773"/>
                <a:gd name="T83" fmla="*/ 787 h 800"/>
                <a:gd name="T84" fmla="*/ 358 w 4773"/>
                <a:gd name="T85" fmla="*/ 798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73" h="800">
                  <a:moveTo>
                    <a:pt x="399" y="800"/>
                  </a:moveTo>
                  <a:lnTo>
                    <a:pt x="4374" y="800"/>
                  </a:lnTo>
                  <a:lnTo>
                    <a:pt x="4395" y="800"/>
                  </a:lnTo>
                  <a:lnTo>
                    <a:pt x="4415" y="798"/>
                  </a:lnTo>
                  <a:lnTo>
                    <a:pt x="4435" y="796"/>
                  </a:lnTo>
                  <a:lnTo>
                    <a:pt x="4454" y="791"/>
                  </a:lnTo>
                  <a:lnTo>
                    <a:pt x="4473" y="787"/>
                  </a:lnTo>
                  <a:lnTo>
                    <a:pt x="4493" y="781"/>
                  </a:lnTo>
                  <a:lnTo>
                    <a:pt x="4511" y="775"/>
                  </a:lnTo>
                  <a:lnTo>
                    <a:pt x="4529" y="768"/>
                  </a:lnTo>
                  <a:lnTo>
                    <a:pt x="4547" y="761"/>
                  </a:lnTo>
                  <a:lnTo>
                    <a:pt x="4564" y="752"/>
                  </a:lnTo>
                  <a:lnTo>
                    <a:pt x="4581" y="741"/>
                  </a:lnTo>
                  <a:lnTo>
                    <a:pt x="4597" y="731"/>
                  </a:lnTo>
                  <a:lnTo>
                    <a:pt x="4613" y="720"/>
                  </a:lnTo>
                  <a:lnTo>
                    <a:pt x="4628" y="709"/>
                  </a:lnTo>
                  <a:lnTo>
                    <a:pt x="4643" y="695"/>
                  </a:lnTo>
                  <a:lnTo>
                    <a:pt x="4656" y="683"/>
                  </a:lnTo>
                  <a:lnTo>
                    <a:pt x="4669" y="669"/>
                  </a:lnTo>
                  <a:lnTo>
                    <a:pt x="4683" y="654"/>
                  </a:lnTo>
                  <a:lnTo>
                    <a:pt x="4694" y="639"/>
                  </a:lnTo>
                  <a:lnTo>
                    <a:pt x="4705" y="624"/>
                  </a:lnTo>
                  <a:lnTo>
                    <a:pt x="4715" y="607"/>
                  </a:lnTo>
                  <a:lnTo>
                    <a:pt x="4725" y="590"/>
                  </a:lnTo>
                  <a:lnTo>
                    <a:pt x="4734" y="574"/>
                  </a:lnTo>
                  <a:lnTo>
                    <a:pt x="4742" y="555"/>
                  </a:lnTo>
                  <a:lnTo>
                    <a:pt x="4749" y="537"/>
                  </a:lnTo>
                  <a:lnTo>
                    <a:pt x="4755" y="518"/>
                  </a:lnTo>
                  <a:lnTo>
                    <a:pt x="4761" y="500"/>
                  </a:lnTo>
                  <a:lnTo>
                    <a:pt x="4765" y="480"/>
                  </a:lnTo>
                  <a:lnTo>
                    <a:pt x="4769" y="461"/>
                  </a:lnTo>
                  <a:lnTo>
                    <a:pt x="4771" y="441"/>
                  </a:lnTo>
                  <a:lnTo>
                    <a:pt x="4773" y="420"/>
                  </a:lnTo>
                  <a:lnTo>
                    <a:pt x="4773" y="400"/>
                  </a:lnTo>
                  <a:lnTo>
                    <a:pt x="4773" y="379"/>
                  </a:lnTo>
                  <a:lnTo>
                    <a:pt x="4771" y="359"/>
                  </a:lnTo>
                  <a:lnTo>
                    <a:pt x="4769" y="339"/>
                  </a:lnTo>
                  <a:lnTo>
                    <a:pt x="4765" y="319"/>
                  </a:lnTo>
                  <a:lnTo>
                    <a:pt x="4761" y="299"/>
                  </a:lnTo>
                  <a:lnTo>
                    <a:pt x="4755" y="281"/>
                  </a:lnTo>
                  <a:lnTo>
                    <a:pt x="4749" y="263"/>
                  </a:lnTo>
                  <a:lnTo>
                    <a:pt x="4742" y="244"/>
                  </a:lnTo>
                  <a:lnTo>
                    <a:pt x="4734" y="227"/>
                  </a:lnTo>
                  <a:lnTo>
                    <a:pt x="4725" y="209"/>
                  </a:lnTo>
                  <a:lnTo>
                    <a:pt x="4715" y="192"/>
                  </a:lnTo>
                  <a:lnTo>
                    <a:pt x="4705" y="176"/>
                  </a:lnTo>
                  <a:lnTo>
                    <a:pt x="4694" y="160"/>
                  </a:lnTo>
                  <a:lnTo>
                    <a:pt x="4683" y="145"/>
                  </a:lnTo>
                  <a:lnTo>
                    <a:pt x="4669" y="131"/>
                  </a:lnTo>
                  <a:lnTo>
                    <a:pt x="4656" y="116"/>
                  </a:lnTo>
                  <a:lnTo>
                    <a:pt x="4643" y="104"/>
                  </a:lnTo>
                  <a:lnTo>
                    <a:pt x="4628" y="91"/>
                  </a:lnTo>
                  <a:lnTo>
                    <a:pt x="4613" y="79"/>
                  </a:lnTo>
                  <a:lnTo>
                    <a:pt x="4597" y="68"/>
                  </a:lnTo>
                  <a:lnTo>
                    <a:pt x="4581" y="57"/>
                  </a:lnTo>
                  <a:lnTo>
                    <a:pt x="4564" y="48"/>
                  </a:lnTo>
                  <a:lnTo>
                    <a:pt x="4547" y="39"/>
                  </a:lnTo>
                  <a:lnTo>
                    <a:pt x="4529" y="31"/>
                  </a:lnTo>
                  <a:lnTo>
                    <a:pt x="4511" y="24"/>
                  </a:lnTo>
                  <a:lnTo>
                    <a:pt x="4493" y="17"/>
                  </a:lnTo>
                  <a:lnTo>
                    <a:pt x="4473" y="12"/>
                  </a:lnTo>
                  <a:lnTo>
                    <a:pt x="4454" y="8"/>
                  </a:lnTo>
                  <a:lnTo>
                    <a:pt x="4435" y="4"/>
                  </a:lnTo>
                  <a:lnTo>
                    <a:pt x="4415" y="2"/>
                  </a:lnTo>
                  <a:lnTo>
                    <a:pt x="4395" y="0"/>
                  </a:lnTo>
                  <a:lnTo>
                    <a:pt x="4374" y="0"/>
                  </a:lnTo>
                  <a:lnTo>
                    <a:pt x="399" y="0"/>
                  </a:lnTo>
                  <a:lnTo>
                    <a:pt x="379" y="0"/>
                  </a:lnTo>
                  <a:lnTo>
                    <a:pt x="358" y="2"/>
                  </a:lnTo>
                  <a:lnTo>
                    <a:pt x="339" y="4"/>
                  </a:lnTo>
                  <a:lnTo>
                    <a:pt x="318" y="8"/>
                  </a:lnTo>
                  <a:lnTo>
                    <a:pt x="299" y="12"/>
                  </a:lnTo>
                  <a:lnTo>
                    <a:pt x="281" y="17"/>
                  </a:lnTo>
                  <a:lnTo>
                    <a:pt x="262" y="24"/>
                  </a:lnTo>
                  <a:lnTo>
                    <a:pt x="244" y="31"/>
                  </a:lnTo>
                  <a:lnTo>
                    <a:pt x="227" y="39"/>
                  </a:lnTo>
                  <a:lnTo>
                    <a:pt x="209" y="48"/>
                  </a:lnTo>
                  <a:lnTo>
                    <a:pt x="192" y="57"/>
                  </a:lnTo>
                  <a:lnTo>
                    <a:pt x="176" y="68"/>
                  </a:lnTo>
                  <a:lnTo>
                    <a:pt x="160" y="79"/>
                  </a:lnTo>
                  <a:lnTo>
                    <a:pt x="145" y="91"/>
                  </a:lnTo>
                  <a:lnTo>
                    <a:pt x="131" y="104"/>
                  </a:lnTo>
                  <a:lnTo>
                    <a:pt x="117" y="116"/>
                  </a:lnTo>
                  <a:lnTo>
                    <a:pt x="104" y="131"/>
                  </a:lnTo>
                  <a:lnTo>
                    <a:pt x="91" y="145"/>
                  </a:lnTo>
                  <a:lnTo>
                    <a:pt x="80" y="160"/>
                  </a:lnTo>
                  <a:lnTo>
                    <a:pt x="68" y="176"/>
                  </a:lnTo>
                  <a:lnTo>
                    <a:pt x="58" y="192"/>
                  </a:lnTo>
                  <a:lnTo>
                    <a:pt x="48" y="209"/>
                  </a:lnTo>
                  <a:lnTo>
                    <a:pt x="40" y="227"/>
                  </a:lnTo>
                  <a:lnTo>
                    <a:pt x="32" y="244"/>
                  </a:lnTo>
                  <a:lnTo>
                    <a:pt x="24" y="263"/>
                  </a:lnTo>
                  <a:lnTo>
                    <a:pt x="18" y="281"/>
                  </a:lnTo>
                  <a:lnTo>
                    <a:pt x="12" y="299"/>
                  </a:lnTo>
                  <a:lnTo>
                    <a:pt x="8" y="319"/>
                  </a:lnTo>
                  <a:lnTo>
                    <a:pt x="4" y="339"/>
                  </a:lnTo>
                  <a:lnTo>
                    <a:pt x="2" y="359"/>
                  </a:lnTo>
                  <a:lnTo>
                    <a:pt x="1" y="379"/>
                  </a:lnTo>
                  <a:lnTo>
                    <a:pt x="0" y="400"/>
                  </a:lnTo>
                  <a:lnTo>
                    <a:pt x="1" y="420"/>
                  </a:lnTo>
                  <a:lnTo>
                    <a:pt x="2" y="441"/>
                  </a:lnTo>
                  <a:lnTo>
                    <a:pt x="4" y="461"/>
                  </a:lnTo>
                  <a:lnTo>
                    <a:pt x="8" y="480"/>
                  </a:lnTo>
                  <a:lnTo>
                    <a:pt x="12" y="500"/>
                  </a:lnTo>
                  <a:lnTo>
                    <a:pt x="18" y="518"/>
                  </a:lnTo>
                  <a:lnTo>
                    <a:pt x="24" y="537"/>
                  </a:lnTo>
                  <a:lnTo>
                    <a:pt x="32" y="555"/>
                  </a:lnTo>
                  <a:lnTo>
                    <a:pt x="40" y="574"/>
                  </a:lnTo>
                  <a:lnTo>
                    <a:pt x="48" y="590"/>
                  </a:lnTo>
                  <a:lnTo>
                    <a:pt x="58" y="607"/>
                  </a:lnTo>
                  <a:lnTo>
                    <a:pt x="68" y="624"/>
                  </a:lnTo>
                  <a:lnTo>
                    <a:pt x="80" y="639"/>
                  </a:lnTo>
                  <a:lnTo>
                    <a:pt x="91" y="654"/>
                  </a:lnTo>
                  <a:lnTo>
                    <a:pt x="104" y="669"/>
                  </a:lnTo>
                  <a:lnTo>
                    <a:pt x="117" y="683"/>
                  </a:lnTo>
                  <a:lnTo>
                    <a:pt x="131" y="695"/>
                  </a:lnTo>
                  <a:lnTo>
                    <a:pt x="145" y="709"/>
                  </a:lnTo>
                  <a:lnTo>
                    <a:pt x="160" y="720"/>
                  </a:lnTo>
                  <a:lnTo>
                    <a:pt x="176" y="731"/>
                  </a:lnTo>
                  <a:lnTo>
                    <a:pt x="192" y="741"/>
                  </a:lnTo>
                  <a:lnTo>
                    <a:pt x="209" y="752"/>
                  </a:lnTo>
                  <a:lnTo>
                    <a:pt x="227" y="761"/>
                  </a:lnTo>
                  <a:lnTo>
                    <a:pt x="244" y="768"/>
                  </a:lnTo>
                  <a:lnTo>
                    <a:pt x="262" y="775"/>
                  </a:lnTo>
                  <a:lnTo>
                    <a:pt x="281" y="781"/>
                  </a:lnTo>
                  <a:lnTo>
                    <a:pt x="299" y="787"/>
                  </a:lnTo>
                  <a:lnTo>
                    <a:pt x="318" y="791"/>
                  </a:lnTo>
                  <a:lnTo>
                    <a:pt x="339" y="796"/>
                  </a:lnTo>
                  <a:lnTo>
                    <a:pt x="358" y="798"/>
                  </a:lnTo>
                  <a:lnTo>
                    <a:pt x="379" y="800"/>
                  </a:lnTo>
                  <a:lnTo>
                    <a:pt x="399" y="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81"/>
          <p:cNvSpPr/>
          <p:nvPr/>
        </p:nvSpPr>
        <p:spPr>
          <a:xfrm flipH="1" flipV="1">
            <a:off x="2985770" y="4325620"/>
            <a:ext cx="1089025" cy="1480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8093" y="21600"/>
                </a:lnTo>
                <a:lnTo>
                  <a:pt x="8093" y="0"/>
                </a:lnTo>
                <a:lnTo>
                  <a:pt x="21600" y="0"/>
                </a:lnTo>
                <a:lnTo>
                  <a:pt x="21600" y="2738"/>
                </a:ln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round/>
            <a:tailEnd type="oval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350"/>
          </a:p>
        </p:txBody>
      </p:sp>
      <p:sp>
        <p:nvSpPr>
          <p:cNvPr id="23" name="Shape 676"/>
          <p:cNvSpPr/>
          <p:nvPr/>
        </p:nvSpPr>
        <p:spPr>
          <a:xfrm flipH="1" flipV="1">
            <a:off x="4573270" y="4326255"/>
            <a:ext cx="1955800" cy="485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3057" y="21600"/>
                </a:lnTo>
                <a:lnTo>
                  <a:pt x="13057" y="0"/>
                </a:lnTo>
                <a:lnTo>
                  <a:pt x="0" y="0"/>
                </a:lnTo>
                <a:lnTo>
                  <a:pt x="0" y="4337"/>
                </a:ln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round/>
            <a:tailEnd type="oval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350"/>
          </a:p>
        </p:txBody>
      </p:sp>
      <p:sp>
        <p:nvSpPr>
          <p:cNvPr id="2" name="Shape 676"/>
          <p:cNvSpPr/>
          <p:nvPr/>
        </p:nvSpPr>
        <p:spPr>
          <a:xfrm>
            <a:off x="2509591" y="1799961"/>
            <a:ext cx="1131140" cy="858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3057" y="21600"/>
                </a:lnTo>
                <a:lnTo>
                  <a:pt x="13057" y="0"/>
                </a:lnTo>
                <a:lnTo>
                  <a:pt x="0" y="0"/>
                </a:lnTo>
                <a:lnTo>
                  <a:pt x="0" y="4337"/>
                </a:ln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round/>
            <a:tailEnd type="oval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350"/>
          </a:p>
        </p:txBody>
      </p:sp>
      <p:sp>
        <p:nvSpPr>
          <p:cNvPr id="4" name="Shape 686"/>
          <p:cNvSpPr/>
          <p:nvPr/>
        </p:nvSpPr>
        <p:spPr>
          <a:xfrm>
            <a:off x="2510128" y="3741740"/>
            <a:ext cx="834248" cy="16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round/>
            <a:tailEnd type="oval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350"/>
          </a:p>
        </p:txBody>
      </p:sp>
      <p:sp>
        <p:nvSpPr>
          <p:cNvPr id="6" name="Title 1"/>
          <p:cNvSpPr txBox="1"/>
          <p:nvPr/>
        </p:nvSpPr>
        <p:spPr>
          <a:xfrm>
            <a:off x="105766" y="2143120"/>
            <a:ext cx="2275696" cy="2736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r"/>
            <a:r>
              <a:rPr lang="zh-CN" altLang="en-US" sz="2400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是生成的</a:t>
            </a:r>
          </a:p>
        </p:txBody>
      </p:sp>
      <p:sp>
        <p:nvSpPr>
          <p:cNvPr id="7" name="Shape 667"/>
          <p:cNvSpPr/>
          <p:nvPr/>
        </p:nvSpPr>
        <p:spPr>
          <a:xfrm>
            <a:off x="2407171" y="1985307"/>
            <a:ext cx="453503" cy="5892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5700">
                <a:solidFill>
                  <a:srgbClr val="BFBFB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chemeClr val="accent2"/>
                </a:solidFill>
                <a:latin typeface="linea-basic-10" panose="02000509000000000000" pitchFamily="49" charset="0"/>
              </a:rPr>
              <a:t>1</a:t>
            </a:r>
          </a:p>
        </p:txBody>
      </p:sp>
      <p:sp>
        <p:nvSpPr>
          <p:cNvPr id="10" name="Shape 665"/>
          <p:cNvSpPr/>
          <p:nvPr/>
        </p:nvSpPr>
        <p:spPr>
          <a:xfrm>
            <a:off x="2374900" y="4014153"/>
            <a:ext cx="379730" cy="57150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defRPr sz="5300">
                <a:solidFill>
                  <a:srgbClr val="FAC95E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accent2"/>
                </a:solidFill>
                <a:latin typeface="linea-basic-10" panose="02000509000000000000" pitchFamily="49" charset="0"/>
              </a:rPr>
              <a:t>2</a:t>
            </a:r>
          </a:p>
        </p:txBody>
      </p:sp>
      <p:sp>
        <p:nvSpPr>
          <p:cNvPr id="13" name="Shape 674"/>
          <p:cNvSpPr/>
          <p:nvPr/>
        </p:nvSpPr>
        <p:spPr>
          <a:xfrm>
            <a:off x="5861671" y="3093499"/>
            <a:ext cx="280035" cy="5892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5400">
                <a:solidFill>
                  <a:srgbClr val="BFBFB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chemeClr val="accent2"/>
                </a:solidFill>
                <a:latin typeface="linea-basic-10" panose="02000509000000000000" pitchFamily="49" charset="0"/>
              </a:rPr>
              <a:t>5</a:t>
            </a:r>
          </a:p>
        </p:txBody>
      </p:sp>
      <p:grpSp>
        <p:nvGrpSpPr>
          <p:cNvPr id="14" name="Group 658"/>
          <p:cNvGrpSpPr/>
          <p:nvPr/>
        </p:nvGrpSpPr>
        <p:grpSpPr>
          <a:xfrm>
            <a:off x="3318445" y="875546"/>
            <a:ext cx="2118782" cy="3669551"/>
            <a:chOff x="0" y="0"/>
            <a:chExt cx="5650083" cy="9785465"/>
          </a:xfrm>
        </p:grpSpPr>
        <p:grpSp>
          <p:nvGrpSpPr>
            <p:cNvPr id="15" name="Group 653"/>
            <p:cNvGrpSpPr/>
            <p:nvPr/>
          </p:nvGrpSpPr>
          <p:grpSpPr>
            <a:xfrm>
              <a:off x="-1" y="2917625"/>
              <a:ext cx="5650085" cy="6867841"/>
              <a:chOff x="0" y="0"/>
              <a:chExt cx="5650083" cy="6867840"/>
            </a:xfrm>
          </p:grpSpPr>
          <p:sp>
            <p:nvSpPr>
              <p:cNvPr id="20" name="Shape 651"/>
              <p:cNvSpPr/>
              <p:nvPr/>
            </p:nvSpPr>
            <p:spPr>
              <a:xfrm rot="10800000">
                <a:off x="0" y="0"/>
                <a:ext cx="5650084" cy="68678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54" h="20960" extrusionOk="0">
                    <a:moveTo>
                      <a:pt x="12400" y="20876"/>
                    </a:moveTo>
                    <a:lnTo>
                      <a:pt x="4472" y="20960"/>
                    </a:lnTo>
                    <a:cubicBezTo>
                      <a:pt x="4109" y="20430"/>
                      <a:pt x="3837" y="19838"/>
                      <a:pt x="3668" y="19211"/>
                    </a:cubicBezTo>
                    <a:cubicBezTo>
                      <a:pt x="3448" y="18396"/>
                      <a:pt x="3408" y="17542"/>
                      <a:pt x="3223" y="16718"/>
                    </a:cubicBezTo>
                    <a:cubicBezTo>
                      <a:pt x="3000" y="15729"/>
                      <a:pt x="2574" y="14803"/>
                      <a:pt x="1973" y="14003"/>
                    </a:cubicBezTo>
                    <a:cubicBezTo>
                      <a:pt x="-2337" y="8769"/>
                      <a:pt x="834" y="650"/>
                      <a:pt x="7428" y="37"/>
                    </a:cubicBezTo>
                    <a:cubicBezTo>
                      <a:pt x="14712" y="-640"/>
                      <a:pt x="19263" y="8062"/>
                      <a:pt x="14766" y="14070"/>
                    </a:cubicBezTo>
                    <a:cubicBezTo>
                      <a:pt x="14383" y="14553"/>
                      <a:pt x="14076" y="15097"/>
                      <a:pt x="13858" y="15681"/>
                    </a:cubicBezTo>
                    <a:cubicBezTo>
                      <a:pt x="13522" y="16581"/>
                      <a:pt x="13406" y="17545"/>
                      <a:pt x="13192" y="18480"/>
                    </a:cubicBezTo>
                    <a:cubicBezTo>
                      <a:pt x="13004" y="19302"/>
                      <a:pt x="12739" y="20105"/>
                      <a:pt x="12400" y="208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600"/>
                </a:pPr>
                <a:endParaRPr sz="1350"/>
              </a:p>
            </p:txBody>
          </p:sp>
          <p:sp>
            <p:nvSpPr>
              <p:cNvPr id="21" name="Shape 652"/>
              <p:cNvSpPr/>
              <p:nvPr/>
            </p:nvSpPr>
            <p:spPr>
              <a:xfrm rot="10800000">
                <a:off x="387268" y="231645"/>
                <a:ext cx="4875547" cy="63347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01" h="21350" extrusionOk="0">
                    <a:moveTo>
                      <a:pt x="15131" y="21264"/>
                    </a:moveTo>
                    <a:lnTo>
                      <a:pt x="5648" y="21350"/>
                    </a:lnTo>
                    <a:cubicBezTo>
                      <a:pt x="5216" y="20806"/>
                      <a:pt x="4891" y="20201"/>
                      <a:pt x="4686" y="19561"/>
                    </a:cubicBezTo>
                    <a:cubicBezTo>
                      <a:pt x="4419" y="18727"/>
                      <a:pt x="4361" y="17855"/>
                      <a:pt x="4153" y="17009"/>
                    </a:cubicBezTo>
                    <a:cubicBezTo>
                      <a:pt x="3901" y="15982"/>
                      <a:pt x="3431" y="15008"/>
                      <a:pt x="2767" y="14143"/>
                    </a:cubicBezTo>
                    <a:cubicBezTo>
                      <a:pt x="-84" y="11676"/>
                      <a:pt x="-641" y="8223"/>
                      <a:pt x="681" y="5368"/>
                    </a:cubicBezTo>
                    <a:cubicBezTo>
                      <a:pt x="2037" y="2440"/>
                      <a:pt x="5258" y="285"/>
                      <a:pt x="9344" y="26"/>
                    </a:cubicBezTo>
                    <a:cubicBezTo>
                      <a:pt x="13710" y="-250"/>
                      <a:pt x="17361" y="1650"/>
                      <a:pt x="19153" y="4554"/>
                    </a:cubicBezTo>
                    <a:cubicBezTo>
                      <a:pt x="20959" y="7479"/>
                      <a:pt x="20747" y="11286"/>
                      <a:pt x="17720" y="14124"/>
                    </a:cubicBezTo>
                    <a:cubicBezTo>
                      <a:pt x="17377" y="14704"/>
                      <a:pt x="17095" y="15315"/>
                      <a:pt x="16875" y="15948"/>
                    </a:cubicBezTo>
                    <a:cubicBezTo>
                      <a:pt x="16548" y="16886"/>
                      <a:pt x="16359" y="17861"/>
                      <a:pt x="16078" y="18812"/>
                    </a:cubicBezTo>
                    <a:cubicBezTo>
                      <a:pt x="15832" y="19649"/>
                      <a:pt x="15516" y="20469"/>
                      <a:pt x="15131" y="2126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600"/>
                </a:pPr>
                <a:endParaRPr sz="1350" dirty="0"/>
              </a:p>
            </p:txBody>
          </p:sp>
        </p:grpSp>
        <p:sp>
          <p:nvSpPr>
            <p:cNvPr id="16" name="Shape 654"/>
            <p:cNvSpPr/>
            <p:nvPr/>
          </p:nvSpPr>
          <p:spPr>
            <a:xfrm rot="10800000">
              <a:off x="1765529" y="2500833"/>
              <a:ext cx="2107296" cy="22376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350"/>
            </a:p>
          </p:txBody>
        </p:sp>
        <p:sp>
          <p:nvSpPr>
            <p:cNvPr id="17" name="Shape 655"/>
            <p:cNvSpPr/>
            <p:nvPr/>
          </p:nvSpPr>
          <p:spPr>
            <a:xfrm rot="10800000">
              <a:off x="1765529" y="2162041"/>
              <a:ext cx="2107296" cy="22376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350"/>
            </a:p>
          </p:txBody>
        </p:sp>
        <p:sp>
          <p:nvSpPr>
            <p:cNvPr id="18" name="Shape 656"/>
            <p:cNvSpPr/>
            <p:nvPr/>
          </p:nvSpPr>
          <p:spPr>
            <a:xfrm rot="10800000">
              <a:off x="1973577" y="1647232"/>
              <a:ext cx="1691199" cy="399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9" extrusionOk="0">
                  <a:moveTo>
                    <a:pt x="0" y="0"/>
                  </a:moveTo>
                  <a:cubicBezTo>
                    <a:pt x="2809" y="13908"/>
                    <a:pt x="7063" y="21600"/>
                    <a:pt x="11477" y="20756"/>
                  </a:cubicBezTo>
                  <a:cubicBezTo>
                    <a:pt x="15420" y="20002"/>
                    <a:pt x="19100" y="12457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350"/>
            </a:p>
          </p:txBody>
        </p:sp>
        <p:sp>
          <p:nvSpPr>
            <p:cNvPr id="19" name="Shape 657"/>
            <p:cNvSpPr/>
            <p:nvPr/>
          </p:nvSpPr>
          <p:spPr>
            <a:xfrm>
              <a:off x="2685031" y="0"/>
              <a:ext cx="280020" cy="178721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 sz="135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98265" y="2716530"/>
            <a:ext cx="116522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2400" b="1" dirty="0">
                <a:latin typeface="仿宋" panose="02010609060101010101" charset="-122"/>
                <a:ea typeface="仿宋" panose="02010609060101010101" charset="-122"/>
              </a:rPr>
              <a:t>原型设计的价值</a:t>
            </a:r>
          </a:p>
        </p:txBody>
      </p:sp>
      <p:sp>
        <p:nvSpPr>
          <p:cNvPr id="24" name="Shape 686"/>
          <p:cNvSpPr/>
          <p:nvPr/>
        </p:nvSpPr>
        <p:spPr>
          <a:xfrm flipH="1" flipV="1">
            <a:off x="4770755" y="2084705"/>
            <a:ext cx="1262380" cy="28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round/>
            <a:tailEnd type="oval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350"/>
          </a:p>
        </p:txBody>
      </p:sp>
      <p:sp>
        <p:nvSpPr>
          <p:cNvPr id="25" name="Shape 681"/>
          <p:cNvSpPr/>
          <p:nvPr/>
        </p:nvSpPr>
        <p:spPr>
          <a:xfrm>
            <a:off x="5437672" y="2809263"/>
            <a:ext cx="994256" cy="1157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8093" y="21600"/>
                </a:lnTo>
                <a:lnTo>
                  <a:pt x="8093" y="0"/>
                </a:lnTo>
                <a:lnTo>
                  <a:pt x="21600" y="0"/>
                </a:lnTo>
                <a:lnTo>
                  <a:pt x="21600" y="2738"/>
                </a:lnTo>
              </a:path>
            </a:pathLst>
          </a:custGeom>
          <a:ln w="38100" cap="rnd">
            <a:solidFill>
              <a:schemeClr val="tx1"/>
            </a:solidFill>
            <a:custDash>
              <a:ds d="100000" sp="200000"/>
            </a:custDash>
            <a:round/>
            <a:tailEnd type="oval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350"/>
          </a:p>
        </p:txBody>
      </p:sp>
      <p:sp>
        <p:nvSpPr>
          <p:cNvPr id="26" name="Shape 667"/>
          <p:cNvSpPr/>
          <p:nvPr/>
        </p:nvSpPr>
        <p:spPr>
          <a:xfrm>
            <a:off x="3186951" y="5019337"/>
            <a:ext cx="453503" cy="5892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5700">
                <a:solidFill>
                  <a:srgbClr val="BFBFB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chemeClr val="accent2"/>
                </a:solidFill>
                <a:latin typeface="linea-basic-10" panose="02000509000000000000" pitchFamily="49" charset="0"/>
              </a:rPr>
              <a:t>3</a:t>
            </a:r>
          </a:p>
        </p:txBody>
      </p:sp>
      <p:sp>
        <p:nvSpPr>
          <p:cNvPr id="28" name="Shape 667"/>
          <p:cNvSpPr/>
          <p:nvPr/>
        </p:nvSpPr>
        <p:spPr>
          <a:xfrm>
            <a:off x="5175136" y="1686857"/>
            <a:ext cx="453503" cy="5892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5700">
                <a:solidFill>
                  <a:srgbClr val="BFBFB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chemeClr val="accent2"/>
                </a:solidFill>
                <a:latin typeface="linea-basic-10" panose="02000509000000000000" pitchFamily="49" charset="0"/>
              </a:rPr>
              <a:t>6</a:t>
            </a:r>
          </a:p>
        </p:txBody>
      </p:sp>
      <p:sp>
        <p:nvSpPr>
          <p:cNvPr id="27" name="Shape 667"/>
          <p:cNvSpPr/>
          <p:nvPr/>
        </p:nvSpPr>
        <p:spPr>
          <a:xfrm>
            <a:off x="4984001" y="4545627"/>
            <a:ext cx="453503" cy="5892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5700">
                <a:solidFill>
                  <a:srgbClr val="BFBFB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chemeClr val="accent2"/>
                </a:solidFill>
                <a:latin typeface="linea-basic-10" panose="02000509000000000000" pitchFamily="49" charset="0"/>
              </a:rPr>
              <a:t>4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31166" y="3907785"/>
            <a:ext cx="2275696" cy="2736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r"/>
            <a:endParaRPr lang="zh-CN" altLang="en-US" sz="2400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2" name="Title 1"/>
          <p:cNvSpPr txBox="1"/>
          <p:nvPr/>
        </p:nvSpPr>
        <p:spPr>
          <a:xfrm>
            <a:off x="709651" y="5440040"/>
            <a:ext cx="2275696" cy="2736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r"/>
            <a:r>
              <a:rPr lang="zh-CN" altLang="en-US" sz="2400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减少误会</a:t>
            </a:r>
          </a:p>
        </p:txBody>
      </p:sp>
      <p:sp>
        <p:nvSpPr>
          <p:cNvPr id="33" name="Title 1"/>
          <p:cNvSpPr txBox="1"/>
          <p:nvPr/>
        </p:nvSpPr>
        <p:spPr>
          <a:xfrm>
            <a:off x="233680" y="3907790"/>
            <a:ext cx="1959610" cy="9042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r"/>
            <a:r>
              <a:rPr lang="zh-CN" altLang="en-US" sz="2400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展示，讲述和体验之源</a:t>
            </a:r>
          </a:p>
        </p:txBody>
      </p:sp>
      <p:sp>
        <p:nvSpPr>
          <p:cNvPr id="34" name="Title 1"/>
          <p:cNvSpPr txBox="1"/>
          <p:nvPr/>
        </p:nvSpPr>
        <p:spPr>
          <a:xfrm>
            <a:off x="6283046" y="1591940"/>
            <a:ext cx="2275696" cy="2736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可提供真实价值</a:t>
            </a:r>
          </a:p>
        </p:txBody>
      </p:sp>
      <p:sp>
        <p:nvSpPr>
          <p:cNvPr id="35" name="Title 1"/>
          <p:cNvSpPr txBox="1"/>
          <p:nvPr/>
        </p:nvSpPr>
        <p:spPr>
          <a:xfrm>
            <a:off x="6431636" y="3093715"/>
            <a:ext cx="2275696" cy="2736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减少浪费</a:t>
            </a:r>
          </a:p>
        </p:txBody>
      </p:sp>
      <p:sp>
        <p:nvSpPr>
          <p:cNvPr id="36" name="Title 1"/>
          <p:cNvSpPr txBox="1"/>
          <p:nvPr/>
        </p:nvSpPr>
        <p:spPr>
          <a:xfrm>
            <a:off x="6141441" y="4052565"/>
            <a:ext cx="2275696" cy="2736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节省时间，精力和费用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3" grpId="0" animBg="1"/>
      <p:bldP spid="26" grpId="0" animBg="1"/>
      <p:bldP spid="28" grpId="0" animBg="1"/>
      <p:bldP spid="27" grpId="0" animBg="1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397"/>
            <a:ext cx="4218039" cy="696833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10970" y="2934160"/>
            <a:ext cx="2236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界面设计的</a:t>
            </a:r>
            <a:endParaRPr lang="en-US" altLang="zh-CN" sz="3200" dirty="0" smtClean="0">
              <a:solidFill>
                <a:schemeClr val="bg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dirty="0" smtClean="0">
                <a:solidFill>
                  <a:schemeClr val="bg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基本准则</a:t>
            </a:r>
            <a:endParaRPr lang="zh-CN" altLang="en-US" sz="3200" dirty="0">
              <a:solidFill>
                <a:schemeClr val="bg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0439" y="841280"/>
            <a:ext cx="44787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从用户的角度出发，深入了解用户的习惯与需求。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保持一致性。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运用视觉等级降低界面和操作复杂性，引导用户操作。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及时的提示，使用户明确当前的状态或者操作，防止用户出错。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5.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允许用户犯错。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6.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提供快捷菜单，支持快捷键。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7.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使用用户的语言，而不是技术术语。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8.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保持简洁。</a:t>
            </a:r>
            <a:endParaRPr lang="en-US" altLang="zh-CN" sz="24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9.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重视可用性测试，不断改进设计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Freeform 2"/>
          <p:cNvSpPr/>
          <p:nvPr/>
        </p:nvSpPr>
        <p:spPr>
          <a:xfrm rot="5400000">
            <a:off x="1150750" y="2372377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7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397"/>
            <a:ext cx="4218039" cy="696833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26523" y="318038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FF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布局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10439" y="841280"/>
            <a:ext cx="4478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常用左中右，或者上中下结构。</a:t>
            </a:r>
            <a:endParaRPr lang="en-US" altLang="zh-CN" sz="3200" b="1" dirty="0" smtClean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分辨率在</a:t>
            </a:r>
            <a:r>
              <a:rPr lang="en-US" altLang="zh-CN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1024*768</a:t>
            </a:r>
            <a:r>
              <a:rPr lang="zh-CN" altLang="en-US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时界面宽度应在</a:t>
            </a:r>
            <a:r>
              <a:rPr lang="en-US" altLang="zh-CN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778</a:t>
            </a:r>
            <a:r>
              <a:rPr lang="zh-CN" altLang="en-US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之内，不会出现水平滚动条，高度则视版面决定。</a:t>
            </a:r>
            <a:endParaRPr lang="en-US" altLang="zh-CN" sz="3200" b="1" dirty="0" smtClean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要考虑宽屏的下页面显示。</a:t>
            </a:r>
            <a:endParaRPr lang="en-US" altLang="zh-CN" sz="3200" b="1" dirty="0" smtClean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视觉上注意背景颜色。</a:t>
            </a:r>
            <a:endParaRPr lang="en-US" altLang="zh-CN" sz="3200" b="1" dirty="0" smtClean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Freeform 2"/>
          <p:cNvSpPr/>
          <p:nvPr/>
        </p:nvSpPr>
        <p:spPr>
          <a:xfrm rot="5400000">
            <a:off x="1150750" y="2372377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7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397"/>
            <a:ext cx="4218039" cy="696833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26523" y="318038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FF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文字</a:t>
            </a:r>
            <a:endParaRPr lang="zh-CN" altLang="en-US" sz="3200" dirty="0">
              <a:solidFill>
                <a:srgbClr val="FFFF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0439" y="841280"/>
            <a:ext cx="4478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3200" b="1" dirty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en-US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个系统保持一个字体，保证一致性。</a:t>
            </a:r>
            <a:endParaRPr lang="en-US" altLang="zh-CN" sz="3200" b="1" dirty="0" smtClean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en-US" altLang="zh-CN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注意字体颜色能与背景颜色区分。</a:t>
            </a:r>
            <a:endParaRPr lang="en-US" altLang="zh-CN" sz="3200" b="1" dirty="0" smtClean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建议：</a:t>
            </a:r>
            <a:endParaRPr lang="en-US" altLang="zh-CN" sz="3200" b="1" dirty="0" smtClean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中文采用宋体或者仿宋，英文采用</a:t>
            </a:r>
            <a:r>
              <a:rPr lang="en-US" altLang="zh-CN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Microsoft Sans Serif</a:t>
            </a:r>
          </a:p>
          <a:p>
            <a:r>
              <a:rPr lang="zh-CN" altLang="en-US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字体大小采用</a:t>
            </a:r>
            <a:r>
              <a:rPr lang="en-US" altLang="zh-CN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32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号字体。</a:t>
            </a:r>
            <a:endParaRPr lang="en-US" altLang="zh-CN" sz="3200" b="1" dirty="0" smtClean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Freeform 2"/>
          <p:cNvSpPr/>
          <p:nvPr/>
        </p:nvSpPr>
        <p:spPr>
          <a:xfrm rot="5400000">
            <a:off x="1150750" y="2372377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5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397"/>
            <a:ext cx="4218039" cy="696833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26523" y="318038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FF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控件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10439" y="841280"/>
            <a:ext cx="4478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摆放控件后不要过多留白。</a:t>
            </a:r>
            <a:endParaRPr lang="en-US" altLang="zh-CN" sz="3600" b="1" dirty="0" smtClean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控件风格应一致。</a:t>
            </a:r>
            <a:endParaRPr lang="en-US" altLang="zh-CN" sz="3600" b="1" dirty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控件操作方式应一致。</a:t>
            </a:r>
            <a:endParaRPr lang="en-US" altLang="zh-CN" sz="3600" b="1" dirty="0" smtClean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控件摆放风格应一致，如控件之间的间隙一致。</a:t>
            </a:r>
            <a:endParaRPr lang="en-US" altLang="zh-CN" sz="3600" b="1" dirty="0" smtClean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Freeform 2"/>
          <p:cNvSpPr/>
          <p:nvPr/>
        </p:nvSpPr>
        <p:spPr>
          <a:xfrm rot="5400000">
            <a:off x="1150750" y="2372377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397"/>
            <a:ext cx="4218039" cy="696833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26523" y="318038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FF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交互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18039" y="441899"/>
            <a:ext cx="44787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en-US" altLang="zh-CN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交互应有提示操作进度的提示信息。</a:t>
            </a:r>
            <a:endParaRPr lang="en-US" altLang="zh-CN" sz="3600" b="1" dirty="0" smtClean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应提供常用的键盘操作。如：</a:t>
            </a:r>
            <a:r>
              <a:rPr lang="en-US" altLang="zh-CN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TAB</a:t>
            </a:r>
            <a:r>
              <a:rPr lang="zh-CN" altLang="en-US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键的跳转，</a:t>
            </a:r>
            <a:r>
              <a:rPr lang="en-US" altLang="zh-CN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Enter</a:t>
            </a:r>
            <a:r>
              <a:rPr lang="zh-CN" altLang="en-US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键的提交。</a:t>
            </a:r>
            <a:endParaRPr lang="en-US" altLang="zh-CN" sz="3600" b="1" dirty="0" smtClean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需要有正常的鼠标提示。</a:t>
            </a:r>
            <a:endParaRPr lang="en-US" altLang="zh-CN" sz="3600" b="1" dirty="0" smtClean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600" b="1" dirty="0" smtClean="0">
                <a:solidFill>
                  <a:srgbClr val="2B2B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注意：交互目的是为了引导用户进行正确的操作。</a:t>
            </a:r>
            <a:endParaRPr lang="en-US" altLang="zh-CN" sz="3600" b="1" dirty="0" smtClean="0">
              <a:solidFill>
                <a:srgbClr val="2B2B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Freeform 2"/>
          <p:cNvSpPr/>
          <p:nvPr/>
        </p:nvSpPr>
        <p:spPr>
          <a:xfrm rot="5400000">
            <a:off x="1150750" y="2372377"/>
            <a:ext cx="2156951" cy="2325355"/>
          </a:xfrm>
          <a:custGeom>
            <a:avLst/>
            <a:gdLst>
              <a:gd name="connsiteX0" fmla="*/ 0 w 2698956"/>
              <a:gd name="connsiteY0" fmla="*/ 3225518 h 3225518"/>
              <a:gd name="connsiteX1" fmla="*/ 1 w 2698956"/>
              <a:gd name="connsiteY1" fmla="*/ 0 h 3225518"/>
              <a:gd name="connsiteX2" fmla="*/ 2698956 w 2698956"/>
              <a:gd name="connsiteY2" fmla="*/ 0 h 3225518"/>
              <a:gd name="connsiteX3" fmla="*/ 2698956 w 2698956"/>
              <a:gd name="connsiteY3" fmla="*/ 3225518 h 3225518"/>
              <a:gd name="connsiteX4" fmla="*/ 689958 w 2698956"/>
              <a:gd name="connsiteY4" fmla="*/ 3225518 h 3225518"/>
              <a:gd name="connsiteX5" fmla="*/ 457203 w 2698956"/>
              <a:gd name="connsiteY5" fmla="*/ 2842059 h 3225518"/>
              <a:gd name="connsiteX6" fmla="*/ 224447 w 2698956"/>
              <a:gd name="connsiteY6" fmla="*/ 3225518 h 3225518"/>
              <a:gd name="connsiteX7" fmla="*/ 0 w 2698956"/>
              <a:gd name="connsiteY7" fmla="*/ 3225518 h 322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956" h="3225518">
                <a:moveTo>
                  <a:pt x="0" y="3225518"/>
                </a:moveTo>
                <a:lnTo>
                  <a:pt x="1" y="0"/>
                </a:lnTo>
                <a:lnTo>
                  <a:pt x="2698956" y="0"/>
                </a:lnTo>
                <a:lnTo>
                  <a:pt x="2698956" y="3225518"/>
                </a:lnTo>
                <a:lnTo>
                  <a:pt x="689958" y="3225518"/>
                </a:lnTo>
                <a:lnTo>
                  <a:pt x="457203" y="2842059"/>
                </a:lnTo>
                <a:lnTo>
                  <a:pt x="224447" y="3225518"/>
                </a:lnTo>
                <a:lnTo>
                  <a:pt x="0" y="3225518"/>
                </a:lnTo>
                <a:close/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88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Mark Zegulberg Fire color teal">
      <a:dk1>
        <a:srgbClr val="2B2B2B"/>
      </a:dk1>
      <a:lt1>
        <a:srgbClr val="FFFFFF"/>
      </a:lt1>
      <a:dk2>
        <a:srgbClr val="2B2B2B"/>
      </a:dk2>
      <a:lt2>
        <a:srgbClr val="FFFFFF"/>
      </a:lt2>
      <a:accent1>
        <a:srgbClr val="F49E14"/>
      </a:accent1>
      <a:accent2>
        <a:srgbClr val="FA891E"/>
      </a:accent2>
      <a:accent3>
        <a:srgbClr val="FF7427"/>
      </a:accent3>
      <a:accent4>
        <a:srgbClr val="F15131"/>
      </a:accent4>
      <a:accent5>
        <a:srgbClr val="F42D3A"/>
      </a:accent5>
      <a:accent6>
        <a:srgbClr val="CE174A"/>
      </a:accent6>
      <a:hlink>
        <a:srgbClr val="5B9BD5"/>
      </a:hlink>
      <a:folHlink>
        <a:srgbClr val="70AD47"/>
      </a:folHlink>
    </a:clrScheme>
    <a:fontScheme name="Custom 3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1165</Words>
  <Application>Microsoft Office PowerPoint</Application>
  <PresentationFormat>全屏显示(4:3)</PresentationFormat>
  <Paragraphs>202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FontAwesome</vt:lpstr>
      <vt:lpstr>linea-basic-10</vt:lpstr>
      <vt:lpstr>Montserrat</vt:lpstr>
      <vt:lpstr>SF UI Display Thin</vt:lpstr>
      <vt:lpstr>Source Sans Pro</vt:lpstr>
      <vt:lpstr>Source Sans Pro Black</vt:lpstr>
      <vt:lpstr>仿宋</vt:lpstr>
      <vt:lpstr>华文楷体</vt:lpstr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Nvidia</dc:creator>
  <cp:lastModifiedBy>rmj</cp:lastModifiedBy>
  <cp:revision>124</cp:revision>
  <dcterms:created xsi:type="dcterms:W3CDTF">2016-08-15T00:32:00Z</dcterms:created>
  <dcterms:modified xsi:type="dcterms:W3CDTF">2016-11-10T03:57:50Z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