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648"/>
  </p:normalViewPr>
  <p:slideViewPr>
    <p:cSldViewPr snapToGrid="0" snapToObjects="1">
      <p:cViewPr>
        <p:scale>
          <a:sx n="119" d="100"/>
          <a:sy n="119" d="100"/>
        </p:scale>
        <p:origin x="5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7CBB-3811-9D49-87F6-CA80E94ED8D8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6BEC-2EF5-0B41-A610-777EF95F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92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2700000">
            <a:off x="-343464" y="-269091"/>
            <a:ext cx="4310742" cy="4310742"/>
            <a:chOff x="3771900" y="1269130"/>
            <a:chExt cx="4310742" cy="4310742"/>
          </a:xfrm>
        </p:grpSpPr>
        <p:sp>
          <p:nvSpPr>
            <p:cNvPr id="6" name="Rectangle 5"/>
            <p:cNvSpPr/>
            <p:nvPr/>
          </p:nvSpPr>
          <p:spPr>
            <a:xfrm rot="18900000">
              <a:off x="3771900" y="1269130"/>
              <a:ext cx="4310742" cy="431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/>
            <p:cNvSpPr/>
            <p:nvPr/>
          </p:nvSpPr>
          <p:spPr>
            <a:xfrm>
              <a:off x="4472261" y="2170182"/>
              <a:ext cx="2910020" cy="2508638"/>
            </a:xfrm>
            <a:prstGeom prst="hex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2700000">
            <a:off x="696464" y="1253215"/>
            <a:ext cx="4310742" cy="4310742"/>
            <a:chOff x="5988958" y="1584815"/>
            <a:chExt cx="4310742" cy="4310742"/>
          </a:xfrm>
        </p:grpSpPr>
        <p:sp>
          <p:nvSpPr>
            <p:cNvPr id="9" name="Rectangle 8"/>
            <p:cNvSpPr/>
            <p:nvPr/>
          </p:nvSpPr>
          <p:spPr>
            <a:xfrm rot="18900000">
              <a:off x="5988958" y="1584815"/>
              <a:ext cx="4310742" cy="4310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251" y="2244109"/>
              <a:ext cx="3129358" cy="3020376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937712" y="378437"/>
            <a:ext cx="3770263" cy="3015686"/>
            <a:chOff x="6298098" y="2198349"/>
            <a:chExt cx="3770263" cy="3015686"/>
          </a:xfrm>
        </p:grpSpPr>
        <p:sp>
          <p:nvSpPr>
            <p:cNvPr id="2" name="Rectangle 1"/>
            <p:cNvSpPr/>
            <p:nvPr/>
          </p:nvSpPr>
          <p:spPr>
            <a:xfrm>
              <a:off x="6429981" y="2198349"/>
              <a:ext cx="3015686" cy="30156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2700000">
              <a:off x="7542312" y="1675195"/>
              <a:ext cx="1281835" cy="3770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3900" dirty="0" smtClean="0">
                  <a:solidFill>
                    <a:schemeClr val="bg1"/>
                  </a:solidFill>
                </a:rPr>
                <a:t>A</a:t>
              </a:r>
              <a:endParaRPr lang="en-US" sz="23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87309" y="2253197"/>
            <a:ext cx="2949348" cy="3097735"/>
            <a:chOff x="5087309" y="2253197"/>
            <a:chExt cx="2949348" cy="309773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34576" t="29808" r="30897" b="33928"/>
            <a:stretch/>
          </p:blipFill>
          <p:spPr>
            <a:xfrm>
              <a:off x="5087309" y="2253197"/>
              <a:ext cx="2949348" cy="3097735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 rot="2700000">
              <a:off x="5269041" y="2362999"/>
              <a:ext cx="2651760" cy="2651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00" dirty="0" smtClean="0">
                  <a:solidFill>
                    <a:schemeClr val="bg1"/>
                  </a:solidFill>
                </a:rPr>
                <a:t>C</a:t>
              </a:r>
              <a:endParaRPr lang="en-US" sz="23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82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665" t="27981" r="29030" b="35399"/>
          <a:stretch/>
        </p:blipFill>
        <p:spPr>
          <a:xfrm>
            <a:off x="2202736" y="1092017"/>
            <a:ext cx="2421228" cy="25113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5657" t="27640" r="29798" b="35740"/>
          <a:stretch/>
        </p:blipFill>
        <p:spPr>
          <a:xfrm>
            <a:off x="7938655" y="1092016"/>
            <a:ext cx="2369127" cy="25113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5253" t="27475" r="28586" b="34949"/>
          <a:stretch/>
        </p:blipFill>
        <p:spPr>
          <a:xfrm>
            <a:off x="2202736" y="3962400"/>
            <a:ext cx="2479964" cy="25769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35225" t="27273" r="28384" b="34747"/>
          <a:stretch/>
        </p:blipFill>
        <p:spPr>
          <a:xfrm>
            <a:off x="7507752" y="4114915"/>
            <a:ext cx="2495633" cy="26046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/>
          <a:srcRect l="35778" t="28863" r="29414" b="34118"/>
          <a:stretch/>
        </p:blipFill>
        <p:spPr>
          <a:xfrm>
            <a:off x="5120640" y="1979407"/>
            <a:ext cx="2387112" cy="25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2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等线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2019-01-28T08:08:09Z</dcterms:created>
  <dcterms:modified xsi:type="dcterms:W3CDTF">2019-01-29T02:27:29Z</dcterms:modified>
</cp:coreProperties>
</file>