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5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8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0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4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3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67BC-F3FA-40E7-A907-0E8EA2C26F1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019B-EF5F-4712-A439-84562326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CP16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7680" y="2133600"/>
            <a:ext cx="3187337" cy="2677656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文本</a:t>
            </a:r>
            <a:r>
              <a:rPr lang="en-US" altLang="zh-CN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波形转换库</a:t>
            </a:r>
            <a:endParaRPr lang="en-US" altLang="zh-CN" sz="2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编写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接收文本数据，转换为波形数组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C++/CLI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.NET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库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4914" y="2133600"/>
            <a:ext cx="3161212" cy="28931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琥珀" panose="02010800040101010101" pitchFamily="2" charset="-122"/>
                <a:ea typeface="华文琥珀" panose="02010800040101010101" pitchFamily="2" charset="-122"/>
              </a:rPr>
              <a:t>CP16 GUI</a:t>
            </a: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C#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与用户交互，根据用户控制规划重复发送等功能，调用文本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波形转换库并将波形送给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67057" y="2164378"/>
            <a:ext cx="2786743" cy="19389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操作系统</a:t>
            </a:r>
            <a:endParaRPr lang="en-US" altLang="zh-CN" sz="2800" dirty="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接收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波形送往电台设备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播放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75017" y="3280839"/>
            <a:ext cx="809897" cy="3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646126" y="3280839"/>
            <a:ext cx="920931" cy="489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WPF</a:t>
            </a:r>
            <a:r>
              <a:rPr lang="zh-CN" altLang="en-US" dirty="0" smtClean="0"/>
              <a:t>框架制作的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800" y="1419497"/>
            <a:ext cx="7263743" cy="49880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7199" y="2006396"/>
            <a:ext cx="143691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不同颜色的提示文字显示正在发送和已经发送的内容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02972" y="4136570"/>
            <a:ext cx="2982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无线电呼号设置，自动添加在每条发送内容前面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9336" y="5652607"/>
            <a:ext cx="35095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可选择重复发送和单次发送模式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6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531" y="144244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为了保证播放时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界面不会卡住，音频播放部分必须使用单独的线程。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类提供简单方便的线程控制。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819" y="2927839"/>
            <a:ext cx="5921253" cy="1516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045"/>
            <a:ext cx="3429297" cy="10059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2" y="4039748"/>
            <a:ext cx="7681626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音频播放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不能直接播放内存中的波形数据，但是可以播放内存中的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因此必须在内存中手动构造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文件的文件头和对应格式的数据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66" y="3200799"/>
            <a:ext cx="5654530" cy="3330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8" y="3322846"/>
            <a:ext cx="4214225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3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180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华文琥珀</vt:lpstr>
      <vt:lpstr>华文楷体</vt:lpstr>
      <vt:lpstr>Arial</vt:lpstr>
      <vt:lpstr>Office 主题​​</vt:lpstr>
      <vt:lpstr>CP16发送GUI程序</vt:lpstr>
      <vt:lpstr>使用WPF框架制作的GUI</vt:lpstr>
      <vt:lpstr>多线程设计</vt:lpstr>
      <vt:lpstr>音频播放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CP16发送GUI程序</dc:title>
  <dc:creator>刘若洋</dc:creator>
  <cp:lastModifiedBy>刘若洋</cp:lastModifiedBy>
  <cp:revision>5</cp:revision>
  <dcterms:created xsi:type="dcterms:W3CDTF">2017-12-21T11:23:12Z</dcterms:created>
  <dcterms:modified xsi:type="dcterms:W3CDTF">2017-12-21T12:02:22Z</dcterms:modified>
</cp:coreProperties>
</file>