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98"/>
  </p:normalViewPr>
  <p:slideViewPr>
    <p:cSldViewPr snapToGrid="0" snapToObjects="1">
      <p:cViewPr>
        <p:scale>
          <a:sx n="77" d="100"/>
          <a:sy n="77" d="100"/>
        </p:scale>
        <p:origin x="45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4043-194D-0142-ABA5-57D242371592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051B-0F69-E44A-BE13-19729975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7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4043-194D-0142-ABA5-57D242371592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051B-0F69-E44A-BE13-19729975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5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4043-194D-0142-ABA5-57D242371592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051B-0F69-E44A-BE13-19729975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6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4043-194D-0142-ABA5-57D242371592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051B-0F69-E44A-BE13-19729975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4043-194D-0142-ABA5-57D242371592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051B-0F69-E44A-BE13-19729975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4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4043-194D-0142-ABA5-57D242371592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051B-0F69-E44A-BE13-19729975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6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4043-194D-0142-ABA5-57D242371592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051B-0F69-E44A-BE13-19729975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7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4043-194D-0142-ABA5-57D242371592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051B-0F69-E44A-BE13-19729975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3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4043-194D-0142-ABA5-57D242371592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051B-0F69-E44A-BE13-19729975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4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4043-194D-0142-ABA5-57D242371592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051B-0F69-E44A-BE13-19729975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4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4043-194D-0142-ABA5-57D242371592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051B-0F69-E44A-BE13-19729975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A4043-194D-0142-ABA5-57D242371592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051B-0F69-E44A-BE13-19729975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7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自制模拟卫星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王靖宇 </a:t>
            </a:r>
            <a:r>
              <a:rPr lang="en-US" altLang="zh-CN" dirty="0" smtClean="0"/>
              <a:t>2014011053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8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46914" y="1690688"/>
            <a:ext cx="1698171" cy="10595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变频器</a:t>
            </a:r>
            <a:endParaRPr lang="en-US" sz="3200" dirty="0"/>
          </a:p>
        </p:txBody>
      </p:sp>
      <p:sp>
        <p:nvSpPr>
          <p:cNvPr id="8" name="Right Arrow 7"/>
          <p:cNvSpPr/>
          <p:nvPr/>
        </p:nvSpPr>
        <p:spPr>
          <a:xfrm>
            <a:off x="3555274" y="2073388"/>
            <a:ext cx="1691640" cy="2941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39192" y="2029109"/>
            <a:ext cx="1316082" cy="382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Signal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endParaRPr lang="en-US" sz="2000" dirty="0"/>
          </a:p>
        </p:txBody>
      </p:sp>
      <p:sp>
        <p:nvSpPr>
          <p:cNvPr id="10" name="Right Arrow 9"/>
          <p:cNvSpPr/>
          <p:nvPr/>
        </p:nvSpPr>
        <p:spPr>
          <a:xfrm>
            <a:off x="6945085" y="2073388"/>
            <a:ext cx="1691640" cy="2941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643256" y="2029108"/>
            <a:ext cx="1316082" cy="382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Signal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out</a:t>
            </a:r>
            <a:endParaRPr lang="en-US" sz="2000" dirty="0"/>
          </a:p>
        </p:txBody>
      </p:sp>
      <p:sp>
        <p:nvSpPr>
          <p:cNvPr id="12" name="Right Arrow 11"/>
          <p:cNvSpPr/>
          <p:nvPr/>
        </p:nvSpPr>
        <p:spPr>
          <a:xfrm rot="16200000">
            <a:off x="5739379" y="2970723"/>
            <a:ext cx="713241" cy="2722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46914" y="3467465"/>
            <a:ext cx="2784566" cy="8606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ADF4351</a:t>
            </a:r>
          </a:p>
          <a:p>
            <a:pPr algn="ctr"/>
            <a:r>
              <a:rPr lang="zh-CN" altLang="en-US" sz="2400" dirty="0" smtClean="0"/>
              <a:t>宽带频率合成器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017237" y="3615871"/>
            <a:ext cx="1516436" cy="5638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单片机</a:t>
            </a:r>
            <a:endParaRPr lang="en-US" sz="2400" dirty="0"/>
          </a:p>
        </p:txBody>
      </p:sp>
      <p:sp>
        <p:nvSpPr>
          <p:cNvPr id="15" name="Right Arrow 14"/>
          <p:cNvSpPr/>
          <p:nvPr/>
        </p:nvSpPr>
        <p:spPr>
          <a:xfrm>
            <a:off x="4533673" y="3761684"/>
            <a:ext cx="713241" cy="2722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87914" y="3706461"/>
            <a:ext cx="1316082" cy="382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PC USB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endParaRPr lang="en-US" sz="2000" dirty="0"/>
          </a:p>
        </p:txBody>
      </p:sp>
      <p:sp>
        <p:nvSpPr>
          <p:cNvPr id="18" name="Right Arrow 17"/>
          <p:cNvSpPr/>
          <p:nvPr/>
        </p:nvSpPr>
        <p:spPr>
          <a:xfrm>
            <a:off x="2303996" y="3761684"/>
            <a:ext cx="713241" cy="2722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85" y="365125"/>
            <a:ext cx="7376399" cy="615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2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ADF4351</a:t>
            </a:r>
            <a:r>
              <a:rPr lang="zh-CN" altLang="en-US" dirty="0" smtClean="0"/>
              <a:t>宽带频率合成器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438" y="1453981"/>
            <a:ext cx="8205124" cy="540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0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32015"/>
            <a:ext cx="10133463" cy="18786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369" y="2635134"/>
            <a:ext cx="12065000" cy="302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4" y="5882178"/>
            <a:ext cx="105537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9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单片机，</a:t>
            </a:r>
            <a:r>
              <a:rPr lang="en-US" altLang="zh-CN" dirty="0" err="1" smtClean="0"/>
              <a:t>usb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8868"/>
            <a:ext cx="6451600" cy="4991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49771" y="1558868"/>
            <a:ext cx="39711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通过</a:t>
            </a:r>
            <a:r>
              <a:rPr lang="en-US" altLang="zh-CN" sz="2400" dirty="0" err="1" smtClean="0"/>
              <a:t>usb</a:t>
            </a:r>
            <a:r>
              <a:rPr lang="zh-CN" altLang="en-US" sz="2400" dirty="0" smtClean="0"/>
              <a:t>串口控制单片机，这个单片机比较简单直接通过</a:t>
            </a:r>
            <a:r>
              <a:rPr lang="en-US" altLang="zh-CN" sz="2400" dirty="0" smtClean="0"/>
              <a:t>controller</a:t>
            </a:r>
            <a:r>
              <a:rPr lang="zh-CN" altLang="en-US" sz="2400" dirty="0" smtClean="0"/>
              <a:t>自动控制八个管脚的输出，从而向变频器输出正确的点频。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我们尝试使用通用单片机配合</a:t>
            </a:r>
            <a:r>
              <a:rPr lang="en-US" altLang="zh-CN" sz="2400" dirty="0" smtClean="0"/>
              <a:t>Arduino</a:t>
            </a:r>
            <a:r>
              <a:rPr lang="zh-CN" altLang="en-US" sz="2400" dirty="0" smtClean="0"/>
              <a:t>实现相同的功能，但是没有成功。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3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变频器，</a:t>
            </a:r>
            <a:r>
              <a:rPr lang="en-US" altLang="zh-CN" dirty="0" smtClean="0"/>
              <a:t>signal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输入约为 </a:t>
            </a:r>
            <a:r>
              <a:rPr lang="en-US" altLang="zh-CN" sz="2800" dirty="0" smtClean="0"/>
              <a:t>435MHz, </a:t>
            </a:r>
            <a:r>
              <a:rPr lang="zh-CN" altLang="en-US" sz="2800" dirty="0" smtClean="0"/>
              <a:t>模拟卫星下行，变频到 </a:t>
            </a:r>
            <a:r>
              <a:rPr lang="en-US" altLang="zh-CN" sz="2800" dirty="0" smtClean="0">
                <a:solidFill>
                  <a:srgbClr val="FF0000"/>
                </a:solidFill>
              </a:rPr>
              <a:t>100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MHz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因此输入点频约</a:t>
            </a:r>
            <a:r>
              <a:rPr lang="en-US" altLang="zh-CN" sz="2800" dirty="0" smtClean="0">
                <a:solidFill>
                  <a:srgbClr val="FF0000"/>
                </a:solidFill>
              </a:rPr>
              <a:t>535 MHz</a:t>
            </a:r>
            <a:r>
              <a:rPr lang="zh-CN" altLang="en-US" sz="2800" dirty="0" smtClean="0">
                <a:solidFill>
                  <a:srgbClr val="FF0000"/>
                </a:solidFill>
              </a:rPr>
              <a:t>（卫星特性）</a:t>
            </a:r>
            <a:r>
              <a:rPr lang="zh-CN" altLang="en-US" sz="2800" dirty="0" smtClean="0"/>
              <a:t>，将</a:t>
            </a:r>
            <a:r>
              <a:rPr lang="en-US" altLang="zh-CN" sz="2800" dirty="0" smtClean="0"/>
              <a:t>signal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out</a:t>
            </a:r>
            <a:r>
              <a:rPr lang="zh-CN" altLang="en-US" sz="2800" dirty="0" smtClean="0"/>
              <a:t>变为</a:t>
            </a:r>
            <a:r>
              <a:rPr lang="en-US" altLang="zh-CN" sz="2800" dirty="0" smtClean="0"/>
              <a:t>100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MHz</a:t>
            </a:r>
            <a:r>
              <a:rPr lang="zh-CN" altLang="en-US" sz="2800" dirty="0" smtClean="0"/>
              <a:t>和 </a:t>
            </a:r>
            <a:r>
              <a:rPr lang="en-US" altLang="zh-CN" sz="2800" dirty="0" smtClean="0"/>
              <a:t>970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MHz</a:t>
            </a:r>
            <a:r>
              <a:rPr lang="zh-CN" altLang="en-US" sz="2800" dirty="0" smtClean="0"/>
              <a:t>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45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120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DengXian</vt:lpstr>
      <vt:lpstr>DengXian Light</vt:lpstr>
      <vt:lpstr>Arial</vt:lpstr>
      <vt:lpstr>Office Theme</vt:lpstr>
      <vt:lpstr>自制模拟卫星</vt:lpstr>
      <vt:lpstr>原理</vt:lpstr>
      <vt:lpstr>Signal in</vt:lpstr>
      <vt:lpstr>ADF4351宽带频率合成器</vt:lpstr>
      <vt:lpstr>PowerPoint Presentation</vt:lpstr>
      <vt:lpstr>单片机，usb in</vt:lpstr>
      <vt:lpstr>变频器，signal out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自制模拟卫星</dc:title>
  <dc:creator>王靖宇</dc:creator>
  <cp:lastModifiedBy>王靖宇</cp:lastModifiedBy>
  <cp:revision>17</cp:revision>
  <dcterms:created xsi:type="dcterms:W3CDTF">2017-12-21T11:15:30Z</dcterms:created>
  <dcterms:modified xsi:type="dcterms:W3CDTF">2017-12-21T15:01:37Z</dcterms:modified>
</cp:coreProperties>
</file>