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60" r:id="rId6"/>
    <p:sldId id="262" r:id="rId7"/>
    <p:sldId id="263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2"/>
    <p:restoredTop sz="94562"/>
  </p:normalViewPr>
  <p:slideViewPr>
    <p:cSldViewPr snapToGrid="0" snapToObjects="1">
      <p:cViewPr varScale="1">
        <p:scale>
          <a:sx n="105" d="100"/>
          <a:sy n="10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B707-EAD4-4241-8D85-7BF13037C869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9FF9-C86D-9341-AF1E-5B92933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5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574B-5240-A04D-9DDD-2667C8028AFD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9704-DABB-D242-AA5A-A09CDA79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 </a:t>
            </a:r>
            <a:r>
              <a:rPr lang="en-US" altLang="zh-CN" dirty="0" smtClean="0"/>
              <a:t>CP16 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业余卫星通信系统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6043" y="3874753"/>
            <a:ext cx="4315326" cy="2381668"/>
          </a:xfrm>
        </p:spPr>
        <p:txBody>
          <a:bodyPr>
            <a:normAutofit/>
          </a:bodyPr>
          <a:lstStyle/>
          <a:p>
            <a:r>
              <a:rPr lang="is-IS" dirty="0" smtClean="0"/>
              <a:t>⽆ 42 林⼦恒 2014011054</a:t>
            </a:r>
          </a:p>
          <a:p>
            <a:r>
              <a:rPr lang="is-IS" dirty="0" smtClean="0"/>
              <a:t>⽆ 42 刘若洋 2014011051 </a:t>
            </a:r>
          </a:p>
          <a:p>
            <a:r>
              <a:rPr lang="is-IS" dirty="0" smtClean="0"/>
              <a:t>⽆ 42 王靖宇 2014011053 </a:t>
            </a:r>
          </a:p>
          <a:p>
            <a:r>
              <a:rPr lang="is-IS" dirty="0" smtClean="0"/>
              <a:t>⽆ 48 黄志超 2013012062 </a:t>
            </a:r>
          </a:p>
          <a:p>
            <a:r>
              <a:rPr lang="is-IS" dirty="0" smtClean="0"/>
              <a:t>⽆ 48 王</a:t>
            </a:r>
            <a:r>
              <a:rPr lang="zh-CN" altLang="en-US" dirty="0" smtClean="0"/>
              <a:t>    </a:t>
            </a:r>
            <a:r>
              <a:rPr lang="is-IS" dirty="0" smtClean="0"/>
              <a:t> 禹 2014011241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10" y="3505421"/>
            <a:ext cx="249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电⼦系统设计开题报告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93" y="1021634"/>
            <a:ext cx="6014469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1201" r="8109" b="9309"/>
          <a:stretch/>
        </p:blipFill>
        <p:spPr>
          <a:xfrm>
            <a:off x="8889893" y="4806160"/>
            <a:ext cx="3192379" cy="1925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997" y="5828025"/>
            <a:ext cx="2531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：“男生节快乐”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4990" y="5689525"/>
            <a:ext cx="7802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CP16</a:t>
            </a:r>
            <a:r>
              <a:rPr lang="zh-CN" altLang="en-US" dirty="0" smtClean="0"/>
              <a:t>编码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728459" y="6012691"/>
            <a:ext cx="28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3405134" y="5157216"/>
            <a:ext cx="0" cy="53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1"/>
          </p:cNvCxnSpPr>
          <p:nvPr/>
        </p:nvCxnSpPr>
        <p:spPr>
          <a:xfrm>
            <a:off x="7741920" y="5157216"/>
            <a:ext cx="1147973" cy="611828"/>
          </a:xfrm>
          <a:prstGeom prst="bentConnector3">
            <a:avLst>
              <a:gd name="adj1" fmla="val -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8892" y="2416028"/>
            <a:ext cx="1155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</a:t>
            </a:r>
            <a:r>
              <a:rPr lang="zh-CN" altLang="en-US" smtClean="0"/>
              <a:t>行频率</a:t>
            </a:r>
            <a:endParaRPr lang="en-US" altLang="zh-CN" dirty="0" smtClean="0"/>
          </a:p>
          <a:p>
            <a:r>
              <a:rPr lang="en-US" altLang="zh-CN" dirty="0" smtClean="0"/>
              <a:t>435MHz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49866" y="2416028"/>
            <a:ext cx="11534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下行频率</a:t>
            </a:r>
            <a:endParaRPr lang="en-US" altLang="zh-CN" dirty="0" smtClean="0"/>
          </a:p>
          <a:p>
            <a:r>
              <a:rPr lang="en-US" altLang="zh-CN" dirty="0" smtClean="0"/>
              <a:t>145MHz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1872" y="1371691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频率转发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93" y="1021634"/>
            <a:ext cx="6014469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1201" r="8109" b="9309"/>
          <a:stretch/>
        </p:blipFill>
        <p:spPr>
          <a:xfrm>
            <a:off x="8889893" y="4806160"/>
            <a:ext cx="3192379" cy="1925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997" y="5828025"/>
            <a:ext cx="2531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：“男生节快乐”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4990" y="5689525"/>
            <a:ext cx="7802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CP16</a:t>
            </a:r>
            <a:r>
              <a:rPr lang="zh-CN" altLang="en-US" dirty="0" smtClean="0"/>
              <a:t>编码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728459" y="6012691"/>
            <a:ext cx="28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3405134" y="5157216"/>
            <a:ext cx="0" cy="53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1"/>
          </p:cNvCxnSpPr>
          <p:nvPr/>
        </p:nvCxnSpPr>
        <p:spPr>
          <a:xfrm>
            <a:off x="7741920" y="5157216"/>
            <a:ext cx="1147973" cy="611828"/>
          </a:xfrm>
          <a:prstGeom prst="bentConnector3">
            <a:avLst>
              <a:gd name="adj1" fmla="val -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8892" y="2416028"/>
            <a:ext cx="1155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</a:t>
            </a:r>
            <a:r>
              <a:rPr lang="zh-CN" altLang="en-US" smtClean="0"/>
              <a:t>行频率</a:t>
            </a:r>
            <a:endParaRPr lang="en-US" altLang="zh-CN" dirty="0" smtClean="0"/>
          </a:p>
          <a:p>
            <a:r>
              <a:rPr lang="en-US" altLang="zh-CN" dirty="0" smtClean="0"/>
              <a:t>435MHz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49866" y="2416028"/>
            <a:ext cx="11534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下行频率</a:t>
            </a:r>
            <a:endParaRPr lang="en-US" altLang="zh-CN" dirty="0" smtClean="0"/>
          </a:p>
          <a:p>
            <a:r>
              <a:rPr lang="en-US" altLang="zh-CN" dirty="0" smtClean="0"/>
              <a:t>145MHz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1872" y="1371691"/>
            <a:ext cx="1304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频率转发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348" y="5312012"/>
            <a:ext cx="90525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57424" y="5689525"/>
            <a:ext cx="18191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CP16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鲁棒的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实现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48534" y="3576240"/>
            <a:ext cx="1716157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使用软件控制收发</a:t>
            </a:r>
            <a:r>
              <a:rPr lang="zh-CN" altLang="en-US" smtClean="0"/>
              <a:t>频率 解决都普勒效应</a:t>
            </a:r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14584" y="790953"/>
            <a:ext cx="181912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自制模拟卫星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47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CP16</a:t>
            </a:r>
            <a:r>
              <a:rPr lang="zh-CN" altLang="en-US" dirty="0" smtClean="0"/>
              <a:t>编码系统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gpredict</a:t>
            </a:r>
            <a:r>
              <a:rPr lang="zh-CN" altLang="en-US" dirty="0" smtClean="0"/>
              <a:t> 控制发射接收器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以解决多普勒效应</a:t>
            </a:r>
            <a:endParaRPr lang="en-US" altLang="zh-CN" dirty="0" smtClean="0"/>
          </a:p>
          <a:p>
            <a:r>
              <a:rPr lang="zh-CN" altLang="en-US" dirty="0" smtClean="0"/>
              <a:t>发送文字通信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界面</a:t>
            </a:r>
            <a:endParaRPr lang="en-US" altLang="zh-CN" dirty="0" smtClean="0"/>
          </a:p>
          <a:p>
            <a:r>
              <a:rPr lang="zh-CN" altLang="en-US" dirty="0" smtClean="0"/>
              <a:t>自制模拟卫星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2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CP16</a:t>
            </a:r>
            <a:r>
              <a:rPr lang="zh-CN" altLang="en-US" dirty="0" smtClean="0"/>
              <a:t> 编码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gpredict</a:t>
            </a:r>
            <a:r>
              <a:rPr lang="zh-CN" altLang="en-US" dirty="0" smtClean="0"/>
              <a:t> 控制发射接收器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解决多普勒效应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发送文字通信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自制模拟卫星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发送成功瞬间</a:t>
            </a:r>
            <a:endParaRPr lang="en-US" dirty="0"/>
          </a:p>
        </p:txBody>
      </p:sp>
      <p:pic>
        <p:nvPicPr>
          <p:cNvPr id="4" name="151384249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6631" y="1690688"/>
            <a:ext cx="7678737" cy="4351338"/>
          </a:xfrm>
        </p:spPr>
      </p:pic>
    </p:spTree>
    <p:extLst>
      <p:ext uri="{BB962C8B-B14F-4D97-AF65-F5344CB8AC3E}">
        <p14:creationId xmlns:p14="http://schemas.microsoft.com/office/powerpoint/2010/main" val="2047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143</Words>
  <Application>Microsoft Macintosh PowerPoint</Application>
  <PresentationFormat>Widescreen</PresentationFormat>
  <Paragraphs>40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基于 CP16 的 业余卫星通信系统</vt:lpstr>
      <vt:lpstr>系统概述</vt:lpstr>
      <vt:lpstr>系统概述</vt:lpstr>
      <vt:lpstr>目录</vt:lpstr>
      <vt:lpstr>CP16 编码</vt:lpstr>
      <vt:lpstr>使用 gpredict 控制发射接收器      ——解决多普勒效应</vt:lpstr>
      <vt:lpstr>发送文字通信UI界面</vt:lpstr>
      <vt:lpstr>自制模拟卫星</vt:lpstr>
      <vt:lpstr>发送成功瞬间</vt:lpstr>
      <vt:lpstr>谢谢！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Tzu-Heng Lin</dc:creator>
  <cp:lastModifiedBy>Tzu-Heng Lin</cp:lastModifiedBy>
  <cp:revision>69</cp:revision>
  <dcterms:created xsi:type="dcterms:W3CDTF">2017-12-21T07:23:42Z</dcterms:created>
  <dcterms:modified xsi:type="dcterms:W3CDTF">2017-12-21T08:10:24Z</dcterms:modified>
</cp:coreProperties>
</file>