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7" r:id="rId2"/>
    <p:sldId id="318" r:id="rId3"/>
    <p:sldId id="319" r:id="rId4"/>
    <p:sldId id="324" r:id="rId5"/>
    <p:sldId id="347" r:id="rId6"/>
    <p:sldId id="348" r:id="rId7"/>
    <p:sldId id="325" r:id="rId8"/>
    <p:sldId id="326" r:id="rId9"/>
    <p:sldId id="343" r:id="rId10"/>
    <p:sldId id="344" r:id="rId11"/>
    <p:sldId id="345" r:id="rId12"/>
    <p:sldId id="346" r:id="rId13"/>
    <p:sldId id="320" r:id="rId14"/>
    <p:sldId id="32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EC4"/>
    <a:srgbClr val="F6E7E2"/>
    <a:srgbClr val="F7EDEE"/>
    <a:srgbClr val="FFFFFF"/>
    <a:srgbClr val="FC8071"/>
    <a:srgbClr val="F7E8E8"/>
    <a:srgbClr val="9BBA8B"/>
    <a:srgbClr val="DD8E89"/>
    <a:srgbClr val="FFF6DD"/>
    <a:srgbClr val="D3E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7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6" y="125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95233F-FF2E-495C-B804-A8791827E8C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7D6E00-F986-4E30-8D24-15D4A6AEDA4D}">
      <dgm:prSet/>
      <dgm:spPr/>
      <dgm:t>
        <a:bodyPr/>
        <a:lstStyle/>
        <a:p>
          <a:r>
            <a:rPr lang="zh-CN"/>
            <a:t>器材：树莓派、麦克风一个、耳机一个</a:t>
          </a:r>
        </a:p>
      </dgm:t>
    </dgm:pt>
    <dgm:pt modelId="{E9F773B8-A444-45EE-B76E-2657BCFAC64D}" type="parTrans" cxnId="{287F1228-6E6D-4998-8A8B-F55750D7ED9E}">
      <dgm:prSet/>
      <dgm:spPr/>
      <dgm:t>
        <a:bodyPr/>
        <a:lstStyle/>
        <a:p>
          <a:endParaRPr lang="zh-CN" altLang="en-US"/>
        </a:p>
      </dgm:t>
    </dgm:pt>
    <dgm:pt modelId="{836C1BAC-5205-4B41-AE26-90DC3C061F69}" type="sibTrans" cxnId="{287F1228-6E6D-4998-8A8B-F55750D7ED9E}">
      <dgm:prSet/>
      <dgm:spPr/>
      <dgm:t>
        <a:bodyPr/>
        <a:lstStyle/>
        <a:p>
          <a:endParaRPr lang="zh-CN" altLang="en-US"/>
        </a:p>
      </dgm:t>
    </dgm:pt>
    <dgm:pt modelId="{D8426E4B-17BD-456A-A000-1BF2D1E5E864}">
      <dgm:prSet/>
      <dgm:spPr/>
      <dgm:t>
        <a:bodyPr/>
        <a:lstStyle/>
        <a:p>
          <a:r>
            <a:rPr lang="en-US" dirty="0" err="1"/>
            <a:t>pyaudio</a:t>
          </a:r>
          <a:r>
            <a:rPr lang="zh-CN" dirty="0"/>
            <a:t>：读入语音</a:t>
          </a:r>
        </a:p>
      </dgm:t>
    </dgm:pt>
    <dgm:pt modelId="{9B00C592-AAEA-4FFC-B1FB-3E8C4A812B41}" type="parTrans" cxnId="{4513780D-5B90-4D09-BE84-0C4656CEB36E}">
      <dgm:prSet/>
      <dgm:spPr/>
      <dgm:t>
        <a:bodyPr/>
        <a:lstStyle/>
        <a:p>
          <a:endParaRPr lang="zh-CN" altLang="en-US"/>
        </a:p>
      </dgm:t>
    </dgm:pt>
    <dgm:pt modelId="{932C36B2-199C-4664-ADF3-A343C40BA867}" type="sibTrans" cxnId="{4513780D-5B90-4D09-BE84-0C4656CEB36E}">
      <dgm:prSet/>
      <dgm:spPr/>
      <dgm:t>
        <a:bodyPr/>
        <a:lstStyle/>
        <a:p>
          <a:endParaRPr lang="zh-CN" altLang="en-US"/>
        </a:p>
      </dgm:t>
    </dgm:pt>
    <dgm:pt modelId="{29D62034-6CAB-4C92-87F3-2C88926FB11B}">
      <dgm:prSet/>
      <dgm:spPr/>
      <dgm:t>
        <a:bodyPr/>
        <a:lstStyle/>
        <a:p>
          <a:r>
            <a:rPr lang="en-US" altLang="zh-CN" dirty="0"/>
            <a:t>r</a:t>
          </a:r>
          <a:r>
            <a:rPr lang="en-US" dirty="0"/>
            <a:t>equests:</a:t>
          </a:r>
          <a:r>
            <a:rPr lang="zh-CN" dirty="0"/>
            <a:t>网络爬虫，爬取</a:t>
          </a:r>
          <a:r>
            <a:rPr lang="en-US" dirty="0" err="1"/>
            <a:t>qq</a:t>
          </a:r>
          <a:r>
            <a:rPr lang="zh-CN" dirty="0"/>
            <a:t>音乐上的歌曲</a:t>
          </a:r>
        </a:p>
      </dgm:t>
    </dgm:pt>
    <dgm:pt modelId="{01B38332-C9FF-42BE-A237-D2734FB49990}" type="parTrans" cxnId="{08DDCA9E-E479-4A16-9D0D-0B9518B78040}">
      <dgm:prSet/>
      <dgm:spPr/>
      <dgm:t>
        <a:bodyPr/>
        <a:lstStyle/>
        <a:p>
          <a:endParaRPr lang="zh-CN" altLang="en-US"/>
        </a:p>
      </dgm:t>
    </dgm:pt>
    <dgm:pt modelId="{11DF03E0-A879-4DC4-93C1-4EBEB43F2355}" type="sibTrans" cxnId="{08DDCA9E-E479-4A16-9D0D-0B9518B78040}">
      <dgm:prSet/>
      <dgm:spPr/>
      <dgm:t>
        <a:bodyPr/>
        <a:lstStyle/>
        <a:p>
          <a:endParaRPr lang="zh-CN" altLang="en-US"/>
        </a:p>
      </dgm:t>
    </dgm:pt>
    <dgm:pt modelId="{877E1042-2DAD-4AC7-9773-083B74F03F26}">
      <dgm:prSet/>
      <dgm:spPr/>
      <dgm:t>
        <a:bodyPr/>
        <a:lstStyle/>
        <a:p>
          <a:r>
            <a:rPr lang="en-US"/>
            <a:t>baidu-aip</a:t>
          </a:r>
          <a:r>
            <a:rPr lang="zh-CN"/>
            <a:t>：百度</a:t>
          </a:r>
          <a:r>
            <a:rPr lang="en-US"/>
            <a:t>AI</a:t>
          </a:r>
          <a:r>
            <a:rPr lang="zh-CN"/>
            <a:t>语音识别</a:t>
          </a:r>
        </a:p>
      </dgm:t>
    </dgm:pt>
    <dgm:pt modelId="{24546D15-67DD-40D4-B13C-AE5018EC428F}" type="parTrans" cxnId="{37A18A84-89F9-49FC-84D1-A4DC9A3808EB}">
      <dgm:prSet/>
      <dgm:spPr/>
      <dgm:t>
        <a:bodyPr/>
        <a:lstStyle/>
        <a:p>
          <a:endParaRPr lang="zh-CN" altLang="en-US"/>
        </a:p>
      </dgm:t>
    </dgm:pt>
    <dgm:pt modelId="{2B4F48D7-7D71-48C6-A9FC-1FB098E0DA38}" type="sibTrans" cxnId="{37A18A84-89F9-49FC-84D1-A4DC9A3808EB}">
      <dgm:prSet/>
      <dgm:spPr/>
      <dgm:t>
        <a:bodyPr/>
        <a:lstStyle/>
        <a:p>
          <a:endParaRPr lang="zh-CN" altLang="en-US"/>
        </a:p>
      </dgm:t>
    </dgm:pt>
    <dgm:pt modelId="{D3FFAFA0-7C61-40A6-97A4-9F52A0FD466C}">
      <dgm:prSet/>
      <dgm:spPr/>
      <dgm:t>
        <a:bodyPr/>
        <a:lstStyle/>
        <a:p>
          <a:r>
            <a:rPr lang="en-US" altLang="zh-CN" dirty="0" err="1"/>
            <a:t>p</a:t>
          </a:r>
          <a:r>
            <a:rPr lang="en-US" dirty="0" err="1"/>
            <a:t>ygame</a:t>
          </a:r>
          <a:r>
            <a:rPr lang="zh-CN" dirty="0"/>
            <a:t>：</a:t>
          </a:r>
          <a:r>
            <a:rPr lang="en-US" dirty="0"/>
            <a:t>mp3</a:t>
          </a:r>
          <a:r>
            <a:rPr lang="zh-CN" dirty="0"/>
            <a:t>文件播放</a:t>
          </a:r>
        </a:p>
      </dgm:t>
    </dgm:pt>
    <dgm:pt modelId="{87D65D3F-CC25-4899-9F6C-A654875379C2}" type="parTrans" cxnId="{A2E4E0F3-EA87-4CF9-AE1E-9447AEAD2BF9}">
      <dgm:prSet/>
      <dgm:spPr/>
      <dgm:t>
        <a:bodyPr/>
        <a:lstStyle/>
        <a:p>
          <a:endParaRPr lang="zh-CN" altLang="en-US"/>
        </a:p>
      </dgm:t>
    </dgm:pt>
    <dgm:pt modelId="{A8582407-CE66-4675-9D9F-48D7E93B9488}" type="sibTrans" cxnId="{A2E4E0F3-EA87-4CF9-AE1E-9447AEAD2BF9}">
      <dgm:prSet/>
      <dgm:spPr/>
      <dgm:t>
        <a:bodyPr/>
        <a:lstStyle/>
        <a:p>
          <a:endParaRPr lang="zh-CN" altLang="en-US"/>
        </a:p>
      </dgm:t>
    </dgm:pt>
    <dgm:pt modelId="{5CF6C08C-2D9D-4052-8CBB-EAC16B578640}">
      <dgm:prSet/>
      <dgm:spPr/>
      <dgm:t>
        <a:bodyPr/>
        <a:lstStyle/>
        <a:p>
          <a:r>
            <a:rPr lang="zh-CN"/>
            <a:t>软件：</a:t>
          </a:r>
          <a:r>
            <a:rPr lang="en-US"/>
            <a:t>ffmpeg</a:t>
          </a:r>
          <a:r>
            <a:rPr lang="zh-CN"/>
            <a:t>软件（通过</a:t>
          </a:r>
          <a:r>
            <a:rPr lang="en-US"/>
            <a:t>sudo apt-get install ffmpeg</a:t>
          </a:r>
          <a:r>
            <a:rPr lang="zh-CN"/>
            <a:t>安装）</a:t>
          </a:r>
        </a:p>
      </dgm:t>
    </dgm:pt>
    <dgm:pt modelId="{8BAB06BF-8DD3-44D1-A47B-EB4385CC6DE1}" type="parTrans" cxnId="{988E317E-EEE8-4FE2-B58A-47D965E3A091}">
      <dgm:prSet/>
      <dgm:spPr/>
      <dgm:t>
        <a:bodyPr/>
        <a:lstStyle/>
        <a:p>
          <a:endParaRPr lang="zh-CN" altLang="en-US"/>
        </a:p>
      </dgm:t>
    </dgm:pt>
    <dgm:pt modelId="{FF330CC1-637A-472F-80B9-50B040CAA15C}" type="sibTrans" cxnId="{988E317E-EEE8-4FE2-B58A-47D965E3A091}">
      <dgm:prSet/>
      <dgm:spPr/>
      <dgm:t>
        <a:bodyPr/>
        <a:lstStyle/>
        <a:p>
          <a:endParaRPr lang="zh-CN" altLang="en-US"/>
        </a:p>
      </dgm:t>
    </dgm:pt>
    <dgm:pt modelId="{E6D5B86C-3891-4566-87B4-7A0CF1CAE955}" type="pres">
      <dgm:prSet presAssocID="{4795233F-FF2E-495C-B804-A8791827E8C9}" presName="compositeShape" presStyleCnt="0">
        <dgm:presLayoutVars>
          <dgm:chMax val="7"/>
          <dgm:dir/>
          <dgm:resizeHandles val="exact"/>
        </dgm:presLayoutVars>
      </dgm:prSet>
      <dgm:spPr/>
    </dgm:pt>
    <dgm:pt modelId="{74739987-CBCB-4E6F-B4C0-76B7DBA1F6D9}" type="pres">
      <dgm:prSet presAssocID="{6D7D6E00-F986-4E30-8D24-15D4A6AEDA4D}" presName="circ1" presStyleLbl="vennNode1" presStyleIdx="0" presStyleCnt="6"/>
      <dgm:spPr/>
    </dgm:pt>
    <dgm:pt modelId="{9A9C91D3-424F-4BC1-81F2-252DB81025D6}" type="pres">
      <dgm:prSet presAssocID="{6D7D6E00-F986-4E30-8D24-15D4A6AEDA4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9F3C7D-8A14-4D34-B84A-DD531AB1203B}" type="pres">
      <dgm:prSet presAssocID="{D8426E4B-17BD-456A-A000-1BF2D1E5E864}" presName="circ2" presStyleLbl="vennNode1" presStyleIdx="1" presStyleCnt="6"/>
      <dgm:spPr/>
    </dgm:pt>
    <dgm:pt modelId="{5258A6D7-AF55-4476-8240-9E085448DDC5}" type="pres">
      <dgm:prSet presAssocID="{D8426E4B-17BD-456A-A000-1BF2D1E5E8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5A4A65-C171-42C0-A658-AE5713D1287B}" type="pres">
      <dgm:prSet presAssocID="{29D62034-6CAB-4C92-87F3-2C88926FB11B}" presName="circ3" presStyleLbl="vennNode1" presStyleIdx="2" presStyleCnt="6"/>
      <dgm:spPr/>
    </dgm:pt>
    <dgm:pt modelId="{4A49F9CF-79F2-428F-AD3C-6A43BA48F296}" type="pres">
      <dgm:prSet presAssocID="{29D62034-6CAB-4C92-87F3-2C88926FB11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F1AAE5B-84E0-430F-8670-2F5F5C5306AF}" type="pres">
      <dgm:prSet presAssocID="{877E1042-2DAD-4AC7-9773-083B74F03F26}" presName="circ4" presStyleLbl="vennNode1" presStyleIdx="3" presStyleCnt="6"/>
      <dgm:spPr/>
    </dgm:pt>
    <dgm:pt modelId="{34E5514A-7D36-4C4E-AF7C-51A760B8BFEC}" type="pres">
      <dgm:prSet presAssocID="{877E1042-2DAD-4AC7-9773-083B74F03F26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C25492-511B-4F2C-95FE-77FAC2AD39C2}" type="pres">
      <dgm:prSet presAssocID="{D3FFAFA0-7C61-40A6-97A4-9F52A0FD466C}" presName="circ5" presStyleLbl="vennNode1" presStyleIdx="4" presStyleCnt="6"/>
      <dgm:spPr/>
    </dgm:pt>
    <dgm:pt modelId="{6223BA9A-EAA0-4A11-8540-8DB04F594909}" type="pres">
      <dgm:prSet presAssocID="{D3FFAFA0-7C61-40A6-97A4-9F52A0FD466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5BC166E-86F4-4E82-9AE5-54797B9D0694}" type="pres">
      <dgm:prSet presAssocID="{5CF6C08C-2D9D-4052-8CBB-EAC16B578640}" presName="circ6" presStyleLbl="vennNode1" presStyleIdx="5" presStyleCnt="6"/>
      <dgm:spPr/>
    </dgm:pt>
    <dgm:pt modelId="{CA68ED73-5C66-4462-8B68-3BA73BE1845D}" type="pres">
      <dgm:prSet presAssocID="{5CF6C08C-2D9D-4052-8CBB-EAC16B57864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513780D-5B90-4D09-BE84-0C4656CEB36E}" srcId="{4795233F-FF2E-495C-B804-A8791827E8C9}" destId="{D8426E4B-17BD-456A-A000-1BF2D1E5E864}" srcOrd="1" destOrd="0" parTransId="{9B00C592-AAEA-4FFC-B1FB-3E8C4A812B41}" sibTransId="{932C36B2-199C-4664-ADF3-A343C40BA867}"/>
    <dgm:cxn modelId="{7DE26D20-47A7-4E9E-8B96-5868BCC31725}" type="presOf" srcId="{D3FFAFA0-7C61-40A6-97A4-9F52A0FD466C}" destId="{6223BA9A-EAA0-4A11-8540-8DB04F594909}" srcOrd="0" destOrd="0" presId="urn:microsoft.com/office/officeart/2005/8/layout/venn1"/>
    <dgm:cxn modelId="{287F1228-6E6D-4998-8A8B-F55750D7ED9E}" srcId="{4795233F-FF2E-495C-B804-A8791827E8C9}" destId="{6D7D6E00-F986-4E30-8D24-15D4A6AEDA4D}" srcOrd="0" destOrd="0" parTransId="{E9F773B8-A444-45EE-B76E-2657BCFAC64D}" sibTransId="{836C1BAC-5205-4B41-AE26-90DC3C061F69}"/>
    <dgm:cxn modelId="{47A78C68-302A-4BE3-9EAE-7D0C2A6664D2}" type="presOf" srcId="{5CF6C08C-2D9D-4052-8CBB-EAC16B578640}" destId="{CA68ED73-5C66-4462-8B68-3BA73BE1845D}" srcOrd="0" destOrd="0" presId="urn:microsoft.com/office/officeart/2005/8/layout/venn1"/>
    <dgm:cxn modelId="{F994FC55-C564-46E6-8502-CFFD6365FEBD}" type="presOf" srcId="{6D7D6E00-F986-4E30-8D24-15D4A6AEDA4D}" destId="{9A9C91D3-424F-4BC1-81F2-252DB81025D6}" srcOrd="0" destOrd="0" presId="urn:microsoft.com/office/officeart/2005/8/layout/venn1"/>
    <dgm:cxn modelId="{988E317E-EEE8-4FE2-B58A-47D965E3A091}" srcId="{4795233F-FF2E-495C-B804-A8791827E8C9}" destId="{5CF6C08C-2D9D-4052-8CBB-EAC16B578640}" srcOrd="5" destOrd="0" parTransId="{8BAB06BF-8DD3-44D1-A47B-EB4385CC6DE1}" sibTransId="{FF330CC1-637A-472F-80B9-50B040CAA15C}"/>
    <dgm:cxn modelId="{28FBAA82-2B52-4600-8A1E-ACFC2099C515}" type="presOf" srcId="{4795233F-FF2E-495C-B804-A8791827E8C9}" destId="{E6D5B86C-3891-4566-87B4-7A0CF1CAE955}" srcOrd="0" destOrd="0" presId="urn:microsoft.com/office/officeart/2005/8/layout/venn1"/>
    <dgm:cxn modelId="{37A18A84-89F9-49FC-84D1-A4DC9A3808EB}" srcId="{4795233F-FF2E-495C-B804-A8791827E8C9}" destId="{877E1042-2DAD-4AC7-9773-083B74F03F26}" srcOrd="3" destOrd="0" parTransId="{24546D15-67DD-40D4-B13C-AE5018EC428F}" sibTransId="{2B4F48D7-7D71-48C6-A9FC-1FB098E0DA38}"/>
    <dgm:cxn modelId="{3AFE4A93-A7F4-4FEC-B729-1F88C6A661AD}" type="presOf" srcId="{877E1042-2DAD-4AC7-9773-083B74F03F26}" destId="{34E5514A-7D36-4C4E-AF7C-51A760B8BFEC}" srcOrd="0" destOrd="0" presId="urn:microsoft.com/office/officeart/2005/8/layout/venn1"/>
    <dgm:cxn modelId="{08DDCA9E-E479-4A16-9D0D-0B9518B78040}" srcId="{4795233F-FF2E-495C-B804-A8791827E8C9}" destId="{29D62034-6CAB-4C92-87F3-2C88926FB11B}" srcOrd="2" destOrd="0" parTransId="{01B38332-C9FF-42BE-A237-D2734FB49990}" sibTransId="{11DF03E0-A879-4DC4-93C1-4EBEB43F2355}"/>
    <dgm:cxn modelId="{63C1A4A3-3D39-4BA0-895F-85E68AD85C74}" type="presOf" srcId="{D8426E4B-17BD-456A-A000-1BF2D1E5E864}" destId="{5258A6D7-AF55-4476-8240-9E085448DDC5}" srcOrd="0" destOrd="0" presId="urn:microsoft.com/office/officeart/2005/8/layout/venn1"/>
    <dgm:cxn modelId="{0515EAA7-A868-420E-BBD7-B86ED3E6E754}" type="presOf" srcId="{29D62034-6CAB-4C92-87F3-2C88926FB11B}" destId="{4A49F9CF-79F2-428F-AD3C-6A43BA48F296}" srcOrd="0" destOrd="0" presId="urn:microsoft.com/office/officeart/2005/8/layout/venn1"/>
    <dgm:cxn modelId="{A2E4E0F3-EA87-4CF9-AE1E-9447AEAD2BF9}" srcId="{4795233F-FF2E-495C-B804-A8791827E8C9}" destId="{D3FFAFA0-7C61-40A6-97A4-9F52A0FD466C}" srcOrd="4" destOrd="0" parTransId="{87D65D3F-CC25-4899-9F6C-A654875379C2}" sibTransId="{A8582407-CE66-4675-9D9F-48D7E93B9488}"/>
    <dgm:cxn modelId="{C2D4007B-ED5B-4B7B-BA45-A2FE02439F0B}" type="presParOf" srcId="{E6D5B86C-3891-4566-87B4-7A0CF1CAE955}" destId="{74739987-CBCB-4E6F-B4C0-76B7DBA1F6D9}" srcOrd="0" destOrd="0" presId="urn:microsoft.com/office/officeart/2005/8/layout/venn1"/>
    <dgm:cxn modelId="{7A2A9DFD-4B99-4322-ABDA-3E28E4CE914B}" type="presParOf" srcId="{E6D5B86C-3891-4566-87B4-7A0CF1CAE955}" destId="{9A9C91D3-424F-4BC1-81F2-252DB81025D6}" srcOrd="1" destOrd="0" presId="urn:microsoft.com/office/officeart/2005/8/layout/venn1"/>
    <dgm:cxn modelId="{914502D6-D0F3-431E-854E-2D1BB5BF2BBE}" type="presParOf" srcId="{E6D5B86C-3891-4566-87B4-7A0CF1CAE955}" destId="{5D9F3C7D-8A14-4D34-B84A-DD531AB1203B}" srcOrd="2" destOrd="0" presId="urn:microsoft.com/office/officeart/2005/8/layout/venn1"/>
    <dgm:cxn modelId="{D262391B-A9A4-4D67-BDF2-1654FC3E8A96}" type="presParOf" srcId="{E6D5B86C-3891-4566-87B4-7A0CF1CAE955}" destId="{5258A6D7-AF55-4476-8240-9E085448DDC5}" srcOrd="3" destOrd="0" presId="urn:microsoft.com/office/officeart/2005/8/layout/venn1"/>
    <dgm:cxn modelId="{3778ADA7-DB18-44B3-894C-6BADAA4D0731}" type="presParOf" srcId="{E6D5B86C-3891-4566-87B4-7A0CF1CAE955}" destId="{CF5A4A65-C171-42C0-A658-AE5713D1287B}" srcOrd="4" destOrd="0" presId="urn:microsoft.com/office/officeart/2005/8/layout/venn1"/>
    <dgm:cxn modelId="{B2A5FDFD-8749-4828-996F-8534052AAD9C}" type="presParOf" srcId="{E6D5B86C-3891-4566-87B4-7A0CF1CAE955}" destId="{4A49F9CF-79F2-428F-AD3C-6A43BA48F296}" srcOrd="5" destOrd="0" presId="urn:microsoft.com/office/officeart/2005/8/layout/venn1"/>
    <dgm:cxn modelId="{92453BA1-8E73-4B56-A1CD-4E5882AE422C}" type="presParOf" srcId="{E6D5B86C-3891-4566-87B4-7A0CF1CAE955}" destId="{AF1AAE5B-84E0-430F-8670-2F5F5C5306AF}" srcOrd="6" destOrd="0" presId="urn:microsoft.com/office/officeart/2005/8/layout/venn1"/>
    <dgm:cxn modelId="{FDCA45F0-B4B7-4B05-A7FF-4D1A12BE99A3}" type="presParOf" srcId="{E6D5B86C-3891-4566-87B4-7A0CF1CAE955}" destId="{34E5514A-7D36-4C4E-AF7C-51A760B8BFEC}" srcOrd="7" destOrd="0" presId="urn:microsoft.com/office/officeart/2005/8/layout/venn1"/>
    <dgm:cxn modelId="{5335F12D-B13D-421A-AAA4-EAF2E752FE66}" type="presParOf" srcId="{E6D5B86C-3891-4566-87B4-7A0CF1CAE955}" destId="{12C25492-511B-4F2C-95FE-77FAC2AD39C2}" srcOrd="8" destOrd="0" presId="urn:microsoft.com/office/officeart/2005/8/layout/venn1"/>
    <dgm:cxn modelId="{8431C456-9472-4049-A21C-9C52072C0BEE}" type="presParOf" srcId="{E6D5B86C-3891-4566-87B4-7A0CF1CAE955}" destId="{6223BA9A-EAA0-4A11-8540-8DB04F594909}" srcOrd="9" destOrd="0" presId="urn:microsoft.com/office/officeart/2005/8/layout/venn1"/>
    <dgm:cxn modelId="{D41390D6-BB70-4C2F-8108-4761C288BDB0}" type="presParOf" srcId="{E6D5B86C-3891-4566-87B4-7A0CF1CAE955}" destId="{25BC166E-86F4-4E82-9AE5-54797B9D0694}" srcOrd="10" destOrd="0" presId="urn:microsoft.com/office/officeart/2005/8/layout/venn1"/>
    <dgm:cxn modelId="{62474B67-A9F8-48B9-8F27-F5D62D08E7A7}" type="presParOf" srcId="{E6D5B86C-3891-4566-87B4-7A0CF1CAE955}" destId="{CA68ED73-5C66-4462-8B68-3BA73BE1845D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8ED2BB-4901-4742-A410-2545D0090E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15DA42-E9F7-407F-8206-EBF6447DE021}">
      <dgm:prSet/>
      <dgm:spPr/>
      <dgm:t>
        <a:bodyPr/>
        <a:lstStyle/>
        <a:p>
          <a:r>
            <a:rPr lang="zh-CN" dirty="0"/>
            <a:t>读入语音</a:t>
          </a:r>
        </a:p>
      </dgm:t>
    </dgm:pt>
    <dgm:pt modelId="{E5131448-44D5-41C8-ACF7-312A8D77155E}" type="parTrans" cxnId="{BF1B5864-AAC7-45E2-8F25-D26251D1859E}">
      <dgm:prSet/>
      <dgm:spPr/>
      <dgm:t>
        <a:bodyPr/>
        <a:lstStyle/>
        <a:p>
          <a:endParaRPr lang="zh-CN" altLang="en-US"/>
        </a:p>
      </dgm:t>
    </dgm:pt>
    <dgm:pt modelId="{7A8FC833-B9F9-4D22-B1E5-CBB191067146}" type="sibTrans" cxnId="{BF1B5864-AAC7-45E2-8F25-D26251D1859E}">
      <dgm:prSet/>
      <dgm:spPr/>
      <dgm:t>
        <a:bodyPr/>
        <a:lstStyle/>
        <a:p>
          <a:endParaRPr lang="zh-CN" altLang="en-US"/>
        </a:p>
      </dgm:t>
    </dgm:pt>
    <dgm:pt modelId="{FA7F2D67-EB6E-4A51-A865-726430A8E16A}">
      <dgm:prSet/>
      <dgm:spPr/>
      <dgm:t>
        <a:bodyPr/>
        <a:lstStyle/>
        <a:p>
          <a:r>
            <a:rPr lang="zh-CN" dirty="0"/>
            <a:t>语音处理</a:t>
          </a:r>
        </a:p>
      </dgm:t>
    </dgm:pt>
    <dgm:pt modelId="{B61A89F4-7C59-4A41-B680-C915D261F016}" type="parTrans" cxnId="{8B9A128B-C6FE-4149-A074-B1C897E39EC0}">
      <dgm:prSet/>
      <dgm:spPr/>
      <dgm:t>
        <a:bodyPr/>
        <a:lstStyle/>
        <a:p>
          <a:endParaRPr lang="zh-CN" altLang="en-US"/>
        </a:p>
      </dgm:t>
    </dgm:pt>
    <dgm:pt modelId="{9950A96C-2E46-4498-954F-0D48C9055D2B}" type="sibTrans" cxnId="{8B9A128B-C6FE-4149-A074-B1C897E39EC0}">
      <dgm:prSet/>
      <dgm:spPr/>
      <dgm:t>
        <a:bodyPr/>
        <a:lstStyle/>
        <a:p>
          <a:endParaRPr lang="zh-CN" altLang="en-US"/>
        </a:p>
      </dgm:t>
    </dgm:pt>
    <dgm:pt modelId="{88B75C3A-1192-4C83-8CFB-800BA9BD3EF5}" type="pres">
      <dgm:prSet presAssocID="{968ED2BB-4901-4742-A410-2545D0090EE1}" presName="linear" presStyleCnt="0">
        <dgm:presLayoutVars>
          <dgm:animLvl val="lvl"/>
          <dgm:resizeHandles val="exact"/>
        </dgm:presLayoutVars>
      </dgm:prSet>
      <dgm:spPr/>
    </dgm:pt>
    <dgm:pt modelId="{0897E312-A09B-4232-8AE4-4413A12AD078}" type="pres">
      <dgm:prSet presAssocID="{2815DA42-E9F7-407F-8206-EBF6447DE0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7606F1-39D3-43FB-A8F5-D7D2EFD82D09}" type="pres">
      <dgm:prSet presAssocID="{7A8FC833-B9F9-4D22-B1E5-CBB191067146}" presName="spacer" presStyleCnt="0"/>
      <dgm:spPr/>
    </dgm:pt>
    <dgm:pt modelId="{28D5BC7F-3575-4705-AF33-97C34B2832A9}" type="pres">
      <dgm:prSet presAssocID="{FA7F2D67-EB6E-4A51-A865-726430A8E1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3ED200-89B8-429E-956C-FB2678BB73DD}" type="presOf" srcId="{968ED2BB-4901-4742-A410-2545D0090EE1}" destId="{88B75C3A-1192-4C83-8CFB-800BA9BD3EF5}" srcOrd="0" destOrd="0" presId="urn:microsoft.com/office/officeart/2005/8/layout/vList2"/>
    <dgm:cxn modelId="{BF1B5864-AAC7-45E2-8F25-D26251D1859E}" srcId="{968ED2BB-4901-4742-A410-2545D0090EE1}" destId="{2815DA42-E9F7-407F-8206-EBF6447DE021}" srcOrd="0" destOrd="0" parTransId="{E5131448-44D5-41C8-ACF7-312A8D77155E}" sibTransId="{7A8FC833-B9F9-4D22-B1E5-CBB191067146}"/>
    <dgm:cxn modelId="{B8C9E26F-4753-47C2-94F5-1D334A83FB2A}" type="presOf" srcId="{2815DA42-E9F7-407F-8206-EBF6447DE021}" destId="{0897E312-A09B-4232-8AE4-4413A12AD078}" srcOrd="0" destOrd="0" presId="urn:microsoft.com/office/officeart/2005/8/layout/vList2"/>
    <dgm:cxn modelId="{8B9A128B-C6FE-4149-A074-B1C897E39EC0}" srcId="{968ED2BB-4901-4742-A410-2545D0090EE1}" destId="{FA7F2D67-EB6E-4A51-A865-726430A8E16A}" srcOrd="1" destOrd="0" parTransId="{B61A89F4-7C59-4A41-B680-C915D261F016}" sibTransId="{9950A96C-2E46-4498-954F-0D48C9055D2B}"/>
    <dgm:cxn modelId="{C29E25B5-B0AB-42FC-9AF8-52B11227DA71}" type="presOf" srcId="{FA7F2D67-EB6E-4A51-A865-726430A8E16A}" destId="{28D5BC7F-3575-4705-AF33-97C34B2832A9}" srcOrd="0" destOrd="0" presId="urn:microsoft.com/office/officeart/2005/8/layout/vList2"/>
    <dgm:cxn modelId="{B44C6DF2-2495-4FAE-86A3-CEB72EB9C93E}" type="presParOf" srcId="{88B75C3A-1192-4C83-8CFB-800BA9BD3EF5}" destId="{0897E312-A09B-4232-8AE4-4413A12AD078}" srcOrd="0" destOrd="0" presId="urn:microsoft.com/office/officeart/2005/8/layout/vList2"/>
    <dgm:cxn modelId="{4E686401-A9F1-4A2E-BEF1-D018D53B0408}" type="presParOf" srcId="{88B75C3A-1192-4C83-8CFB-800BA9BD3EF5}" destId="{DD7606F1-39D3-43FB-A8F5-D7D2EFD82D09}" srcOrd="1" destOrd="0" presId="urn:microsoft.com/office/officeart/2005/8/layout/vList2"/>
    <dgm:cxn modelId="{98C9F9ED-5040-4DB7-9715-921FFB8BE498}" type="presParOf" srcId="{88B75C3A-1192-4C83-8CFB-800BA9BD3EF5}" destId="{28D5BC7F-3575-4705-AF33-97C34B2832A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652689-3CF1-4218-A3E7-E1DA6D04E6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B4C4461-7C78-4CE2-859C-CF68798A8A30}">
      <dgm:prSet/>
      <dgm:spPr/>
      <dgm:t>
        <a:bodyPr/>
        <a:lstStyle/>
        <a:p>
          <a:r>
            <a:rPr lang="zh-CN" b="1" dirty="0"/>
            <a:t>语音</a:t>
          </a:r>
          <a:r>
            <a:rPr lang="zh-CN" altLang="en-US" b="1" dirty="0"/>
            <a:t>转文字</a:t>
          </a:r>
          <a:endParaRPr lang="zh-CN" dirty="0"/>
        </a:p>
      </dgm:t>
    </dgm:pt>
    <dgm:pt modelId="{0C1D4DA7-4420-4C53-B41A-F9B5B22DF880}" type="parTrans" cxnId="{03B5AC8A-0B20-4596-B6CB-44B837A5EBDC}">
      <dgm:prSet/>
      <dgm:spPr/>
      <dgm:t>
        <a:bodyPr/>
        <a:lstStyle/>
        <a:p>
          <a:endParaRPr lang="zh-CN" altLang="en-US"/>
        </a:p>
      </dgm:t>
    </dgm:pt>
    <dgm:pt modelId="{E3A76E8A-3BCB-41D8-B17D-2AB448C59260}" type="sibTrans" cxnId="{03B5AC8A-0B20-4596-B6CB-44B837A5EBDC}">
      <dgm:prSet/>
      <dgm:spPr/>
      <dgm:t>
        <a:bodyPr/>
        <a:lstStyle/>
        <a:p>
          <a:endParaRPr lang="zh-CN" altLang="en-US"/>
        </a:p>
      </dgm:t>
    </dgm:pt>
    <dgm:pt modelId="{E5FE1F84-E44B-40F5-96DB-0373BFAC2537}" type="pres">
      <dgm:prSet presAssocID="{7E652689-3CF1-4218-A3E7-E1DA6D04E69F}" presName="linear" presStyleCnt="0">
        <dgm:presLayoutVars>
          <dgm:animLvl val="lvl"/>
          <dgm:resizeHandles val="exact"/>
        </dgm:presLayoutVars>
      </dgm:prSet>
      <dgm:spPr/>
    </dgm:pt>
    <dgm:pt modelId="{B821BADE-8D4A-4CBC-B80A-FBB4B9150659}" type="pres">
      <dgm:prSet presAssocID="{1B4C4461-7C78-4CE2-859C-CF68798A8A30}" presName="parentText" presStyleLbl="node1" presStyleIdx="0" presStyleCnt="1" custLinFactNeighborX="-37111" custLinFactNeighborY="-68552">
        <dgm:presLayoutVars>
          <dgm:chMax val="0"/>
          <dgm:bulletEnabled val="1"/>
        </dgm:presLayoutVars>
      </dgm:prSet>
      <dgm:spPr/>
    </dgm:pt>
  </dgm:ptLst>
  <dgm:cxnLst>
    <dgm:cxn modelId="{CC2B8A07-E5BE-452E-868D-02FDF2D225CD}" type="presOf" srcId="{7E652689-3CF1-4218-A3E7-E1DA6D04E69F}" destId="{E5FE1F84-E44B-40F5-96DB-0373BFAC2537}" srcOrd="0" destOrd="0" presId="urn:microsoft.com/office/officeart/2005/8/layout/vList2"/>
    <dgm:cxn modelId="{28C72E4F-1912-4A6B-BA29-0D5C5E6A2880}" type="presOf" srcId="{1B4C4461-7C78-4CE2-859C-CF68798A8A30}" destId="{B821BADE-8D4A-4CBC-B80A-FBB4B9150659}" srcOrd="0" destOrd="0" presId="urn:microsoft.com/office/officeart/2005/8/layout/vList2"/>
    <dgm:cxn modelId="{03B5AC8A-0B20-4596-B6CB-44B837A5EBDC}" srcId="{7E652689-3CF1-4218-A3E7-E1DA6D04E69F}" destId="{1B4C4461-7C78-4CE2-859C-CF68798A8A30}" srcOrd="0" destOrd="0" parTransId="{0C1D4DA7-4420-4C53-B41A-F9B5B22DF880}" sibTransId="{E3A76E8A-3BCB-41D8-B17D-2AB448C59260}"/>
    <dgm:cxn modelId="{F43135D2-721B-48DD-8FE1-1E96970090E0}" type="presParOf" srcId="{E5FE1F84-E44B-40F5-96DB-0373BFAC2537}" destId="{B821BADE-8D4A-4CBC-B80A-FBB4B91506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385187-3DCE-4576-BFAD-3DB0EA20AF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D10D234-1AC9-46E3-A146-B701BEE0E45D}">
      <dgm:prSet/>
      <dgm:spPr/>
      <dgm:t>
        <a:bodyPr/>
        <a:lstStyle/>
        <a:p>
          <a:r>
            <a:rPr lang="zh-CN" dirty="0"/>
            <a:t>通过文字找到对应歌曲（歌名、歌手或歌词）</a:t>
          </a:r>
        </a:p>
      </dgm:t>
    </dgm:pt>
    <dgm:pt modelId="{07D0F304-0FE7-45DF-A856-886E61C3B8C5}" type="parTrans" cxnId="{8A7774F4-93B3-4178-9A0B-CF391574EAE3}">
      <dgm:prSet/>
      <dgm:spPr/>
      <dgm:t>
        <a:bodyPr/>
        <a:lstStyle/>
        <a:p>
          <a:endParaRPr lang="zh-CN" altLang="en-US"/>
        </a:p>
      </dgm:t>
    </dgm:pt>
    <dgm:pt modelId="{6A15DFB7-E2E5-4CE6-9C09-3031C4640F00}" type="sibTrans" cxnId="{8A7774F4-93B3-4178-9A0B-CF391574EAE3}">
      <dgm:prSet/>
      <dgm:spPr/>
      <dgm:t>
        <a:bodyPr/>
        <a:lstStyle/>
        <a:p>
          <a:endParaRPr lang="zh-CN" altLang="en-US"/>
        </a:p>
      </dgm:t>
    </dgm:pt>
    <dgm:pt modelId="{67895CBD-3D20-4C80-943D-999A87AA1AA9}" type="pres">
      <dgm:prSet presAssocID="{7C385187-3DCE-4576-BFAD-3DB0EA20AFF1}" presName="linear" presStyleCnt="0">
        <dgm:presLayoutVars>
          <dgm:animLvl val="lvl"/>
          <dgm:resizeHandles val="exact"/>
        </dgm:presLayoutVars>
      </dgm:prSet>
      <dgm:spPr/>
    </dgm:pt>
    <dgm:pt modelId="{0A12183F-5CEA-4556-8EB1-2B3BA5F72287}" type="pres">
      <dgm:prSet presAssocID="{9D10D234-1AC9-46E3-A146-B701BEE0E45D}" presName="parentText" presStyleLbl="node1" presStyleIdx="0" presStyleCnt="1" custLinFactNeighborX="-25863" custLinFactNeighborY="-55044">
        <dgm:presLayoutVars>
          <dgm:chMax val="0"/>
          <dgm:bulletEnabled val="1"/>
        </dgm:presLayoutVars>
      </dgm:prSet>
      <dgm:spPr/>
    </dgm:pt>
  </dgm:ptLst>
  <dgm:cxnLst>
    <dgm:cxn modelId="{DE821B32-165F-4B52-969E-A9F4BF3EFAD3}" type="presOf" srcId="{9D10D234-1AC9-46E3-A146-B701BEE0E45D}" destId="{0A12183F-5CEA-4556-8EB1-2B3BA5F72287}" srcOrd="0" destOrd="0" presId="urn:microsoft.com/office/officeart/2005/8/layout/vList2"/>
    <dgm:cxn modelId="{5F7702A4-3852-4CC1-B3EB-4461EDC6603D}" type="presOf" srcId="{7C385187-3DCE-4576-BFAD-3DB0EA20AFF1}" destId="{67895CBD-3D20-4C80-943D-999A87AA1AA9}" srcOrd="0" destOrd="0" presId="urn:microsoft.com/office/officeart/2005/8/layout/vList2"/>
    <dgm:cxn modelId="{8A7774F4-93B3-4178-9A0B-CF391574EAE3}" srcId="{7C385187-3DCE-4576-BFAD-3DB0EA20AFF1}" destId="{9D10D234-1AC9-46E3-A146-B701BEE0E45D}" srcOrd="0" destOrd="0" parTransId="{07D0F304-0FE7-45DF-A856-886E61C3B8C5}" sibTransId="{6A15DFB7-E2E5-4CE6-9C09-3031C4640F00}"/>
    <dgm:cxn modelId="{A216490B-E270-45B4-A449-0F8FE7846F1D}" type="presParOf" srcId="{67895CBD-3D20-4C80-943D-999A87AA1AA9}" destId="{0A12183F-5CEA-4556-8EB1-2B3BA5F722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385187-3DCE-4576-BFAD-3DB0EA20AF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5C921F-D800-48B8-95E4-A559D2ACBBFD}">
      <dgm:prSet/>
      <dgm:spPr/>
      <dgm:t>
        <a:bodyPr/>
        <a:lstStyle/>
        <a:p>
          <a:r>
            <a:rPr lang="zh-CN" altLang="en-US" dirty="0"/>
            <a:t>下载歌曲</a:t>
          </a:r>
        </a:p>
      </dgm:t>
    </dgm:pt>
    <dgm:pt modelId="{EB678DE7-8DA9-42CF-A7BF-653785F49751}" type="parTrans" cxnId="{0C30F159-C40C-4D02-800A-4BB66FC13D8C}">
      <dgm:prSet/>
      <dgm:spPr/>
      <dgm:t>
        <a:bodyPr/>
        <a:lstStyle/>
        <a:p>
          <a:endParaRPr lang="zh-CN" altLang="en-US"/>
        </a:p>
      </dgm:t>
    </dgm:pt>
    <dgm:pt modelId="{2667FA1B-0B67-4226-8638-A34B5DFC39C1}" type="sibTrans" cxnId="{0C30F159-C40C-4D02-800A-4BB66FC13D8C}">
      <dgm:prSet/>
      <dgm:spPr/>
      <dgm:t>
        <a:bodyPr/>
        <a:lstStyle/>
        <a:p>
          <a:endParaRPr lang="zh-CN" altLang="en-US"/>
        </a:p>
      </dgm:t>
    </dgm:pt>
    <dgm:pt modelId="{67895CBD-3D20-4C80-943D-999A87AA1AA9}" type="pres">
      <dgm:prSet presAssocID="{7C385187-3DCE-4576-BFAD-3DB0EA20AFF1}" presName="linear" presStyleCnt="0">
        <dgm:presLayoutVars>
          <dgm:animLvl val="lvl"/>
          <dgm:resizeHandles val="exact"/>
        </dgm:presLayoutVars>
      </dgm:prSet>
      <dgm:spPr/>
    </dgm:pt>
    <dgm:pt modelId="{A7CEA8EA-3545-4100-A18B-8F2E86D03770}" type="pres">
      <dgm:prSet presAssocID="{335C921F-D800-48B8-95E4-A559D2ACBBFD}" presName="parentText" presStyleLbl="node1" presStyleIdx="0" presStyleCnt="1" custLinFactNeighborY="0">
        <dgm:presLayoutVars>
          <dgm:chMax val="0"/>
          <dgm:bulletEnabled val="1"/>
        </dgm:presLayoutVars>
      </dgm:prSet>
      <dgm:spPr/>
    </dgm:pt>
  </dgm:ptLst>
  <dgm:cxnLst>
    <dgm:cxn modelId="{0C30F159-C40C-4D02-800A-4BB66FC13D8C}" srcId="{7C385187-3DCE-4576-BFAD-3DB0EA20AFF1}" destId="{335C921F-D800-48B8-95E4-A559D2ACBBFD}" srcOrd="0" destOrd="0" parTransId="{EB678DE7-8DA9-42CF-A7BF-653785F49751}" sibTransId="{2667FA1B-0B67-4226-8638-A34B5DFC39C1}"/>
    <dgm:cxn modelId="{5F7702A4-3852-4CC1-B3EB-4461EDC6603D}" type="presOf" srcId="{7C385187-3DCE-4576-BFAD-3DB0EA20AFF1}" destId="{67895CBD-3D20-4C80-943D-999A87AA1AA9}" srcOrd="0" destOrd="0" presId="urn:microsoft.com/office/officeart/2005/8/layout/vList2"/>
    <dgm:cxn modelId="{CE9914F0-4933-495F-9F87-B2A960342050}" type="presOf" srcId="{335C921F-D800-48B8-95E4-A559D2ACBBFD}" destId="{A7CEA8EA-3545-4100-A18B-8F2E86D03770}" srcOrd="0" destOrd="0" presId="urn:microsoft.com/office/officeart/2005/8/layout/vList2"/>
    <dgm:cxn modelId="{376A996A-1A06-40AA-885A-2A5470488F97}" type="presParOf" srcId="{67895CBD-3D20-4C80-943D-999A87AA1AA9}" destId="{A7CEA8EA-3545-4100-A18B-8F2E86D037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5C835F-474A-4D0F-88C1-3029D0A408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BFE285B-CFBE-492F-833D-632FA35D9D90}">
      <dgm:prSet/>
      <dgm:spPr/>
      <dgm:t>
        <a:bodyPr/>
        <a:lstStyle/>
        <a:p>
          <a:r>
            <a:rPr lang="zh-CN"/>
            <a:t>播放歌曲</a:t>
          </a:r>
        </a:p>
      </dgm:t>
    </dgm:pt>
    <dgm:pt modelId="{A488938B-B894-4EB4-9DF9-EA2732D19152}" type="parTrans" cxnId="{13ECEB77-8CD3-4012-B6AF-A9C73C3DDEDC}">
      <dgm:prSet/>
      <dgm:spPr/>
      <dgm:t>
        <a:bodyPr/>
        <a:lstStyle/>
        <a:p>
          <a:endParaRPr lang="zh-CN" altLang="en-US"/>
        </a:p>
      </dgm:t>
    </dgm:pt>
    <dgm:pt modelId="{EE84197A-AC7D-46A0-B0B1-6735CBF93023}" type="sibTrans" cxnId="{13ECEB77-8CD3-4012-B6AF-A9C73C3DDEDC}">
      <dgm:prSet/>
      <dgm:spPr/>
      <dgm:t>
        <a:bodyPr/>
        <a:lstStyle/>
        <a:p>
          <a:endParaRPr lang="zh-CN" altLang="en-US"/>
        </a:p>
      </dgm:t>
    </dgm:pt>
    <dgm:pt modelId="{9C2AA836-03E7-4FE5-B418-7F8E79B57075}" type="pres">
      <dgm:prSet presAssocID="{875C835F-474A-4D0F-88C1-3029D0A408ED}" presName="linear" presStyleCnt="0">
        <dgm:presLayoutVars>
          <dgm:animLvl val="lvl"/>
          <dgm:resizeHandles val="exact"/>
        </dgm:presLayoutVars>
      </dgm:prSet>
      <dgm:spPr/>
    </dgm:pt>
    <dgm:pt modelId="{33C59892-CFFB-4232-B6E9-C5DDB7D3BDB2}" type="pres">
      <dgm:prSet presAssocID="{FBFE285B-CFBE-492F-833D-632FA35D9D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0AFE71-4938-4D35-8E98-AA337DCCB072}" type="presOf" srcId="{FBFE285B-CFBE-492F-833D-632FA35D9D90}" destId="{33C59892-CFFB-4232-B6E9-C5DDB7D3BDB2}" srcOrd="0" destOrd="0" presId="urn:microsoft.com/office/officeart/2005/8/layout/vList2"/>
    <dgm:cxn modelId="{13ECEB77-8CD3-4012-B6AF-A9C73C3DDEDC}" srcId="{875C835F-474A-4D0F-88C1-3029D0A408ED}" destId="{FBFE285B-CFBE-492F-833D-632FA35D9D90}" srcOrd="0" destOrd="0" parTransId="{A488938B-B894-4EB4-9DF9-EA2732D19152}" sibTransId="{EE84197A-AC7D-46A0-B0B1-6735CBF93023}"/>
    <dgm:cxn modelId="{A02CDF8C-AF01-4D17-B88E-04BBEF0D2F82}" type="presOf" srcId="{875C835F-474A-4D0F-88C1-3029D0A408ED}" destId="{9C2AA836-03E7-4FE5-B418-7F8E79B57075}" srcOrd="0" destOrd="0" presId="urn:microsoft.com/office/officeart/2005/8/layout/vList2"/>
    <dgm:cxn modelId="{6640CCAE-F716-4474-9871-3697CB592951}" type="presParOf" srcId="{9C2AA836-03E7-4FE5-B418-7F8E79B57075}" destId="{33C59892-CFFB-4232-B6E9-C5DDB7D3BDB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5A1619-2B52-4C48-B34A-746E5B296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9F051B-4251-4E60-BA6E-C85A2B000B60}">
      <dgm:prSet/>
      <dgm:spPr/>
      <dgm:t>
        <a:bodyPr/>
        <a:lstStyle/>
        <a:p>
          <a:r>
            <a:rPr lang="zh-CN"/>
            <a:t>主程序</a:t>
          </a:r>
        </a:p>
      </dgm:t>
    </dgm:pt>
    <dgm:pt modelId="{AA1ADFAB-388A-4052-B1D0-0A26B0065CF2}" type="parTrans" cxnId="{ABD8F246-4E52-41CB-8D49-B674A1461AB2}">
      <dgm:prSet/>
      <dgm:spPr/>
      <dgm:t>
        <a:bodyPr/>
        <a:lstStyle/>
        <a:p>
          <a:endParaRPr lang="zh-CN" altLang="en-US"/>
        </a:p>
      </dgm:t>
    </dgm:pt>
    <dgm:pt modelId="{8E0ABA44-3BC2-40D9-B410-C07EEAB08178}" type="sibTrans" cxnId="{ABD8F246-4E52-41CB-8D49-B674A1461AB2}">
      <dgm:prSet/>
      <dgm:spPr/>
      <dgm:t>
        <a:bodyPr/>
        <a:lstStyle/>
        <a:p>
          <a:endParaRPr lang="zh-CN" altLang="en-US"/>
        </a:p>
      </dgm:t>
    </dgm:pt>
    <dgm:pt modelId="{061D29FA-A026-4AFB-B164-0BD22996C503}" type="pres">
      <dgm:prSet presAssocID="{205A1619-2B52-4C48-B34A-746E5B296543}" presName="linear" presStyleCnt="0">
        <dgm:presLayoutVars>
          <dgm:animLvl val="lvl"/>
          <dgm:resizeHandles val="exact"/>
        </dgm:presLayoutVars>
      </dgm:prSet>
      <dgm:spPr/>
    </dgm:pt>
    <dgm:pt modelId="{336998A6-11E3-4805-A231-FA0002F6018F}" type="pres">
      <dgm:prSet presAssocID="{9E9F051B-4251-4E60-BA6E-C85A2B000B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36D4965-C416-4583-92CA-0A6851D6DE8B}" type="presOf" srcId="{205A1619-2B52-4C48-B34A-746E5B296543}" destId="{061D29FA-A026-4AFB-B164-0BD22996C503}" srcOrd="0" destOrd="0" presId="urn:microsoft.com/office/officeart/2005/8/layout/vList2"/>
    <dgm:cxn modelId="{ABD8F246-4E52-41CB-8D49-B674A1461AB2}" srcId="{205A1619-2B52-4C48-B34A-746E5B296543}" destId="{9E9F051B-4251-4E60-BA6E-C85A2B000B60}" srcOrd="0" destOrd="0" parTransId="{AA1ADFAB-388A-4052-B1D0-0A26B0065CF2}" sibTransId="{8E0ABA44-3BC2-40D9-B410-C07EEAB08178}"/>
    <dgm:cxn modelId="{07DE6EB3-C3C9-408E-AB91-EB39E444E05F}" type="presOf" srcId="{9E9F051B-4251-4E60-BA6E-C85A2B000B60}" destId="{336998A6-11E3-4805-A231-FA0002F6018F}" srcOrd="0" destOrd="0" presId="urn:microsoft.com/office/officeart/2005/8/layout/vList2"/>
    <dgm:cxn modelId="{11FC28D3-9A3B-4B2D-B2EF-50B3DEF40BAC}" type="presParOf" srcId="{061D29FA-A026-4AFB-B164-0BD22996C503}" destId="{336998A6-11E3-4805-A231-FA0002F6018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39987-CBCB-4E6F-B4C0-76B7DBA1F6D9}">
      <dsp:nvSpPr>
        <dsp:cNvPr id="0" name=""/>
        <dsp:cNvSpPr/>
      </dsp:nvSpPr>
      <dsp:spPr>
        <a:xfrm>
          <a:off x="4146550" y="1003709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A9C91D3-424F-4BC1-81F2-252DB81025D6}">
      <dsp:nvSpPr>
        <dsp:cNvPr id="0" name=""/>
        <dsp:cNvSpPr/>
      </dsp:nvSpPr>
      <dsp:spPr>
        <a:xfrm>
          <a:off x="3978466" y="0"/>
          <a:ext cx="1680843" cy="9156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器材：树莓派、麦克风一个、耳机一个</a:t>
          </a:r>
        </a:p>
      </dsp:txBody>
      <dsp:txXfrm>
        <a:off x="3978466" y="0"/>
        <a:ext cx="1680843" cy="915634"/>
      </dsp:txXfrm>
    </dsp:sp>
    <dsp:sp modelId="{5D9F3C7D-8A14-4D34-B84A-DD531AB1203B}">
      <dsp:nvSpPr>
        <dsp:cNvPr id="0" name=""/>
        <dsp:cNvSpPr/>
      </dsp:nvSpPr>
      <dsp:spPr>
        <a:xfrm>
          <a:off x="4583009" y="1255727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58A6D7-AF55-4476-8240-9E085448DDC5}">
      <dsp:nvSpPr>
        <dsp:cNvPr id="0" name=""/>
        <dsp:cNvSpPr/>
      </dsp:nvSpPr>
      <dsp:spPr>
        <a:xfrm>
          <a:off x="6027414" y="872032"/>
          <a:ext cx="1592879" cy="10028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pyaudio</a:t>
          </a:r>
          <a:r>
            <a:rPr lang="zh-CN" sz="1700" kern="1200" dirty="0"/>
            <a:t>：读入语音</a:t>
          </a:r>
        </a:p>
      </dsp:txBody>
      <dsp:txXfrm>
        <a:off x="6027414" y="872032"/>
        <a:ext cx="1592879" cy="1002837"/>
      </dsp:txXfrm>
    </dsp:sp>
    <dsp:sp modelId="{CF5A4A65-C171-42C0-A658-AE5713D1287B}">
      <dsp:nvSpPr>
        <dsp:cNvPr id="0" name=""/>
        <dsp:cNvSpPr/>
      </dsp:nvSpPr>
      <dsp:spPr>
        <a:xfrm>
          <a:off x="4583009" y="1759762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A49F9CF-79F2-428F-AD3C-6A43BA48F296}">
      <dsp:nvSpPr>
        <dsp:cNvPr id="0" name=""/>
        <dsp:cNvSpPr/>
      </dsp:nvSpPr>
      <dsp:spPr>
        <a:xfrm>
          <a:off x="6027414" y="2367569"/>
          <a:ext cx="1592879" cy="11205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</a:t>
          </a:r>
          <a:r>
            <a:rPr lang="en-US" sz="1700" kern="1200" dirty="0"/>
            <a:t>equests:</a:t>
          </a:r>
          <a:r>
            <a:rPr lang="zh-CN" sz="1700" kern="1200" dirty="0"/>
            <a:t>网络爬虫，爬取</a:t>
          </a:r>
          <a:r>
            <a:rPr lang="en-US" sz="1700" kern="1200" dirty="0" err="1"/>
            <a:t>qq</a:t>
          </a:r>
          <a:r>
            <a:rPr lang="zh-CN" sz="1700" kern="1200" dirty="0"/>
            <a:t>音乐上的歌曲</a:t>
          </a:r>
        </a:p>
      </dsp:txBody>
      <dsp:txXfrm>
        <a:off x="6027414" y="2367569"/>
        <a:ext cx="1592879" cy="1120562"/>
      </dsp:txXfrm>
    </dsp:sp>
    <dsp:sp modelId="{AF1AAE5B-84E0-430F-8670-2F5F5C5306AF}">
      <dsp:nvSpPr>
        <dsp:cNvPr id="0" name=""/>
        <dsp:cNvSpPr/>
      </dsp:nvSpPr>
      <dsp:spPr>
        <a:xfrm>
          <a:off x="4146550" y="2012215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E5514A-7D36-4C4E-AF7C-51A760B8BFEC}">
      <dsp:nvSpPr>
        <dsp:cNvPr id="0" name=""/>
        <dsp:cNvSpPr/>
      </dsp:nvSpPr>
      <dsp:spPr>
        <a:xfrm>
          <a:off x="3978466" y="3444529"/>
          <a:ext cx="1680843" cy="9156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baidu-aip</a:t>
          </a:r>
          <a:r>
            <a:rPr lang="zh-CN" sz="1700" kern="1200"/>
            <a:t>：百度</a:t>
          </a:r>
          <a:r>
            <a:rPr lang="en-US" sz="1700" kern="1200"/>
            <a:t>AI</a:t>
          </a:r>
          <a:r>
            <a:rPr lang="zh-CN" sz="1700" kern="1200"/>
            <a:t>语音识别</a:t>
          </a:r>
        </a:p>
      </dsp:txBody>
      <dsp:txXfrm>
        <a:off x="3978466" y="3444529"/>
        <a:ext cx="1680843" cy="915634"/>
      </dsp:txXfrm>
    </dsp:sp>
    <dsp:sp modelId="{12C25492-511B-4F2C-95FE-77FAC2AD39C2}">
      <dsp:nvSpPr>
        <dsp:cNvPr id="0" name=""/>
        <dsp:cNvSpPr/>
      </dsp:nvSpPr>
      <dsp:spPr>
        <a:xfrm>
          <a:off x="3710091" y="1759762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223BA9A-EAA0-4A11-8540-8DB04F594909}">
      <dsp:nvSpPr>
        <dsp:cNvPr id="0" name=""/>
        <dsp:cNvSpPr/>
      </dsp:nvSpPr>
      <dsp:spPr>
        <a:xfrm>
          <a:off x="2017482" y="2367569"/>
          <a:ext cx="1592879" cy="11205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p</a:t>
          </a:r>
          <a:r>
            <a:rPr lang="en-US" sz="1700" kern="1200" dirty="0" err="1"/>
            <a:t>ygame</a:t>
          </a:r>
          <a:r>
            <a:rPr lang="zh-CN" sz="1700" kern="1200" dirty="0"/>
            <a:t>：</a:t>
          </a:r>
          <a:r>
            <a:rPr lang="en-US" sz="1700" kern="1200" dirty="0"/>
            <a:t>mp3</a:t>
          </a:r>
          <a:r>
            <a:rPr lang="zh-CN" sz="1700" kern="1200" dirty="0"/>
            <a:t>文件播放</a:t>
          </a:r>
        </a:p>
      </dsp:txBody>
      <dsp:txXfrm>
        <a:off x="2017482" y="2367569"/>
        <a:ext cx="1592879" cy="1120562"/>
      </dsp:txXfrm>
    </dsp:sp>
    <dsp:sp modelId="{25BC166E-86F4-4E82-9AE5-54797B9D0694}">
      <dsp:nvSpPr>
        <dsp:cNvPr id="0" name=""/>
        <dsp:cNvSpPr/>
      </dsp:nvSpPr>
      <dsp:spPr>
        <a:xfrm>
          <a:off x="3710091" y="1255727"/>
          <a:ext cx="1344674" cy="13446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68ED73-5C66-4462-8B68-3BA73BE1845D}">
      <dsp:nvSpPr>
        <dsp:cNvPr id="0" name=""/>
        <dsp:cNvSpPr/>
      </dsp:nvSpPr>
      <dsp:spPr>
        <a:xfrm>
          <a:off x="2017482" y="872032"/>
          <a:ext cx="1592879" cy="11205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/>
            <a:t>软件：</a:t>
          </a:r>
          <a:r>
            <a:rPr lang="en-US" sz="1700" kern="1200"/>
            <a:t>ffmpeg</a:t>
          </a:r>
          <a:r>
            <a:rPr lang="zh-CN" sz="1700" kern="1200"/>
            <a:t>软件（通过</a:t>
          </a:r>
          <a:r>
            <a:rPr lang="en-US" sz="1700" kern="1200"/>
            <a:t>sudo apt-get install ffmpeg</a:t>
          </a:r>
          <a:r>
            <a:rPr lang="zh-CN" sz="1700" kern="1200"/>
            <a:t>安装）</a:t>
          </a:r>
        </a:p>
      </dsp:txBody>
      <dsp:txXfrm>
        <a:off x="2017482" y="872032"/>
        <a:ext cx="1592879" cy="11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7E312-A09B-4232-8AE4-4413A12AD078}">
      <dsp:nvSpPr>
        <dsp:cNvPr id="0" name=""/>
        <dsp:cNvSpPr/>
      </dsp:nvSpPr>
      <dsp:spPr>
        <a:xfrm>
          <a:off x="0" y="169983"/>
          <a:ext cx="1608258" cy="658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读入语音</a:t>
          </a:r>
        </a:p>
      </dsp:txBody>
      <dsp:txXfrm>
        <a:off x="32127" y="202110"/>
        <a:ext cx="1544004" cy="593871"/>
      </dsp:txXfrm>
    </dsp:sp>
    <dsp:sp modelId="{28D5BC7F-3575-4705-AF33-97C34B2832A9}">
      <dsp:nvSpPr>
        <dsp:cNvPr id="0" name=""/>
        <dsp:cNvSpPr/>
      </dsp:nvSpPr>
      <dsp:spPr>
        <a:xfrm>
          <a:off x="0" y="900108"/>
          <a:ext cx="1608258" cy="658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 dirty="0"/>
            <a:t>语音处理</a:t>
          </a:r>
        </a:p>
      </dsp:txBody>
      <dsp:txXfrm>
        <a:off x="32127" y="932235"/>
        <a:ext cx="1544004" cy="5938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1BADE-8D4A-4CBC-B80A-FBB4B9150659}">
      <dsp:nvSpPr>
        <dsp:cNvPr id="0" name=""/>
        <dsp:cNvSpPr/>
      </dsp:nvSpPr>
      <dsp:spPr>
        <a:xfrm>
          <a:off x="0" y="0"/>
          <a:ext cx="1712496" cy="5791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b="1" kern="1200" dirty="0"/>
            <a:t>语音</a:t>
          </a:r>
          <a:r>
            <a:rPr lang="zh-CN" altLang="en-US" sz="2200" b="1" kern="1200" dirty="0"/>
            <a:t>转文字</a:t>
          </a:r>
          <a:endParaRPr lang="zh-CN" sz="2200" kern="1200" dirty="0"/>
        </a:p>
      </dsp:txBody>
      <dsp:txXfrm>
        <a:off x="28272" y="28272"/>
        <a:ext cx="1655952" cy="5226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2183F-5CEA-4556-8EB1-2B3BA5F72287}">
      <dsp:nvSpPr>
        <dsp:cNvPr id="0" name=""/>
        <dsp:cNvSpPr/>
      </dsp:nvSpPr>
      <dsp:spPr>
        <a:xfrm>
          <a:off x="0" y="0"/>
          <a:ext cx="2679192" cy="8225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通过文字找到对应歌曲（歌名、歌手或歌词）</a:t>
          </a:r>
        </a:p>
      </dsp:txBody>
      <dsp:txXfrm>
        <a:off x="40152" y="40152"/>
        <a:ext cx="2598888" cy="742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EA8EA-3545-4100-A18B-8F2E86D03770}">
      <dsp:nvSpPr>
        <dsp:cNvPr id="0" name=""/>
        <dsp:cNvSpPr/>
      </dsp:nvSpPr>
      <dsp:spPr>
        <a:xfrm>
          <a:off x="0" y="977"/>
          <a:ext cx="2679192" cy="921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下载歌曲</a:t>
          </a:r>
        </a:p>
      </dsp:txBody>
      <dsp:txXfrm>
        <a:off x="44978" y="45955"/>
        <a:ext cx="2589236" cy="831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59892-CFFB-4232-B6E9-C5DDB7D3BDB2}">
      <dsp:nvSpPr>
        <dsp:cNvPr id="0" name=""/>
        <dsp:cNvSpPr/>
      </dsp:nvSpPr>
      <dsp:spPr>
        <a:xfrm>
          <a:off x="0" y="45841"/>
          <a:ext cx="1590916" cy="658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kern="1200"/>
            <a:t>播放歌曲</a:t>
          </a:r>
        </a:p>
      </dsp:txBody>
      <dsp:txXfrm>
        <a:off x="32127" y="77968"/>
        <a:ext cx="1526662" cy="59387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998A6-11E3-4805-A231-FA0002F6018F}">
      <dsp:nvSpPr>
        <dsp:cNvPr id="0" name=""/>
        <dsp:cNvSpPr/>
      </dsp:nvSpPr>
      <dsp:spPr>
        <a:xfrm>
          <a:off x="0" y="4549"/>
          <a:ext cx="1665959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300" kern="1200"/>
            <a:t>主程序</a:t>
          </a:r>
        </a:p>
      </dsp:txBody>
      <dsp:txXfrm>
        <a:off x="42408" y="46957"/>
        <a:ext cx="1581143" cy="78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5658E-12C6-F44D-8691-2D1C43C1F13E}" type="slidenum"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1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784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450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34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84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76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4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1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103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31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0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7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1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4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26828" y="401994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2019/12/27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E5301F62-E527-430F-AF58-A8666358B360}"/>
              </a:ext>
            </a:extLst>
          </p:cNvPr>
          <p:cNvSpPr/>
          <p:nvPr/>
        </p:nvSpPr>
        <p:spPr>
          <a:xfrm>
            <a:off x="0" y="0"/>
            <a:ext cx="14810282" cy="7375161"/>
          </a:xfrm>
          <a:prstGeom prst="rtTriangle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5FBC000B-BE00-4A5E-B560-58415F21BB8D}"/>
              </a:ext>
            </a:extLst>
          </p:cNvPr>
          <p:cNvSpPr/>
          <p:nvPr/>
        </p:nvSpPr>
        <p:spPr>
          <a:xfrm>
            <a:off x="3475851" y="2030277"/>
            <a:ext cx="5196116" cy="3712315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图文框 10">
            <a:extLst>
              <a:ext uri="{FF2B5EF4-FFF2-40B4-BE49-F238E27FC236}">
                <a16:creationId xmlns:a16="http://schemas.microsoft.com/office/drawing/2014/main" id="{DF9485A3-2D8E-4153-B28A-F12E542FC5CE}"/>
              </a:ext>
            </a:extLst>
          </p:cNvPr>
          <p:cNvSpPr/>
          <p:nvPr/>
        </p:nvSpPr>
        <p:spPr>
          <a:xfrm>
            <a:off x="3475851" y="1073932"/>
            <a:ext cx="5196116" cy="3515618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D8B5E6-ACDC-49F9-84DB-34E7456AF497}"/>
              </a:ext>
            </a:extLst>
          </p:cNvPr>
          <p:cNvSpPr/>
          <p:nvPr/>
        </p:nvSpPr>
        <p:spPr>
          <a:xfrm>
            <a:off x="2228849" y="1793318"/>
            <a:ext cx="7734300" cy="32614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8D3318-B0DA-4E47-86F5-595D7FC8AEEC}"/>
              </a:ext>
            </a:extLst>
          </p:cNvPr>
          <p:cNvSpPr txBox="1"/>
          <p:nvPr/>
        </p:nvSpPr>
        <p:spPr>
          <a:xfrm>
            <a:off x="2717367" y="2310216"/>
            <a:ext cx="67572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>
                <a:solidFill>
                  <a:srgbClr val="171919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智能音乐播放器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607E81-82B7-4E8F-94D4-6E25EA07821A}"/>
              </a:ext>
            </a:extLst>
          </p:cNvPr>
          <p:cNvSpPr txBox="1"/>
          <p:nvPr/>
        </p:nvSpPr>
        <p:spPr>
          <a:xfrm>
            <a:off x="5394960" y="3547228"/>
            <a:ext cx="3937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——</a:t>
            </a:r>
            <a:r>
              <a:rPr lang="zh-CN" altLang="en-US" sz="20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智能硬件应用实验报告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DCD905-DFB9-40EE-BF7B-CFB2FD80C220}"/>
              </a:ext>
            </a:extLst>
          </p:cNvPr>
          <p:cNvSpPr/>
          <p:nvPr/>
        </p:nvSpPr>
        <p:spPr>
          <a:xfrm>
            <a:off x="5056529" y="1073931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FF8EA3-7841-4B46-8E86-A40A62DABE99}"/>
              </a:ext>
            </a:extLst>
          </p:cNvPr>
          <p:cNvSpPr/>
          <p:nvPr/>
        </p:nvSpPr>
        <p:spPr>
          <a:xfrm>
            <a:off x="3959353" y="4240323"/>
            <a:ext cx="3836786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CN" altLang="en-US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汇报人：汪俊 </a:t>
            </a:r>
            <a:r>
              <a:rPr lang="en-US" altLang="zh-CN" sz="2000" spc="225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+mn-lt"/>
              </a:rPr>
              <a:t>1800012845</a:t>
            </a:r>
            <a:endParaRPr sz="2000" spc="225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A98B5C-018E-425A-A0C7-D92CDAD5365E}"/>
              </a:ext>
            </a:extLst>
          </p:cNvPr>
          <p:cNvSpPr/>
          <p:nvPr/>
        </p:nvSpPr>
        <p:spPr>
          <a:xfrm>
            <a:off x="5056529" y="5619006"/>
            <a:ext cx="2078940" cy="115032"/>
          </a:xfrm>
          <a:prstGeom prst="rect">
            <a:avLst/>
          </a:prstGeom>
          <a:solidFill>
            <a:srgbClr val="17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7" grpId="0" animBg="1"/>
      <p:bldP spid="21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具体函数及其功能介绍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53AA35EA-80A2-4004-A57D-81B1FAFC2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377490"/>
              </p:ext>
            </p:extLst>
          </p:nvPr>
        </p:nvGraphicFramePr>
        <p:xfrm>
          <a:off x="1042556" y="1545336"/>
          <a:ext cx="1590916" cy="74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A75CBEC-8716-40F3-BB5A-6E2E493C3CC8}"/>
              </a:ext>
            </a:extLst>
          </p:cNvPr>
          <p:cNvSpPr txBox="1"/>
          <p:nvPr/>
        </p:nvSpPr>
        <p:spPr>
          <a:xfrm>
            <a:off x="3547872" y="1545336"/>
            <a:ext cx="654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步骤：</a:t>
            </a:r>
            <a:endParaRPr lang="en-US" altLang="zh-CN" sz="2800" dirty="0"/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转码，将</a:t>
            </a:r>
            <a:r>
              <a:rPr lang="en-US" altLang="zh-CN" sz="2800" dirty="0"/>
              <a:t>m4a</a:t>
            </a:r>
            <a:r>
              <a:rPr lang="zh-CN" altLang="en-US" sz="2800" dirty="0"/>
              <a:t>文件转为</a:t>
            </a:r>
            <a:r>
              <a:rPr lang="en-US" altLang="zh-CN" sz="2800" dirty="0"/>
              <a:t>mp3</a:t>
            </a:r>
            <a:r>
              <a:rPr lang="zh-CN" altLang="en-US" sz="2800" dirty="0"/>
              <a:t>文件，同样使用</a:t>
            </a:r>
            <a:r>
              <a:rPr lang="en-US" altLang="zh-CN" sz="2800" dirty="0"/>
              <a:t>ffmpeg</a:t>
            </a:r>
            <a:r>
              <a:rPr lang="zh-CN" altLang="en-US" sz="2800" dirty="0"/>
              <a:t>软件，通过</a:t>
            </a:r>
            <a:r>
              <a:rPr lang="en-US" altLang="zh-CN" sz="2800" dirty="0"/>
              <a:t>os</a:t>
            </a:r>
            <a:r>
              <a:rPr lang="zh-CN" altLang="en-US" sz="2800" dirty="0"/>
              <a:t>调用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处理异常情况，即将歌名中的空格处理掉，最后再重命名回来；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播放</a:t>
            </a:r>
            <a:r>
              <a:rPr lang="en-US" altLang="zh-CN" sz="2800" dirty="0"/>
              <a:t>mp3</a:t>
            </a:r>
            <a:r>
              <a:rPr lang="zh-CN" altLang="en-US" sz="2800" dirty="0"/>
              <a:t>文件格式的歌曲</a:t>
            </a:r>
          </a:p>
        </p:txBody>
      </p:sp>
    </p:spTree>
    <p:extLst>
      <p:ext uri="{BB962C8B-B14F-4D97-AF65-F5344CB8AC3E}">
        <p14:creationId xmlns:p14="http://schemas.microsoft.com/office/powerpoint/2010/main" val="165272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具体函数及其功能介绍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5144C9E-B420-4D46-BF70-020715AF6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93544"/>
              </p:ext>
            </p:extLst>
          </p:nvPr>
        </p:nvGraphicFramePr>
        <p:xfrm>
          <a:off x="1424712" y="1591056"/>
          <a:ext cx="1665960" cy="877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EE324C1-C017-49C2-824C-C84FB106A3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778" y="2560245"/>
            <a:ext cx="2293819" cy="8687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D6AC57-0D91-4913-B538-D80CC6628442}"/>
              </a:ext>
            </a:extLst>
          </p:cNvPr>
          <p:cNvSpPr txBox="1"/>
          <p:nvPr/>
        </p:nvSpPr>
        <p:spPr>
          <a:xfrm>
            <a:off x="3913632" y="1737360"/>
            <a:ext cx="518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初始化一些参数，并且实现了如下图的功能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C2864B-1D64-42C3-88BF-49DA90E831AC}"/>
              </a:ext>
            </a:extLst>
          </p:cNvPr>
          <p:cNvSpPr txBox="1"/>
          <p:nvPr/>
        </p:nvSpPr>
        <p:spPr>
          <a:xfrm>
            <a:off x="3913632" y="3882554"/>
            <a:ext cx="581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缺陷：不美观；转码太慢影响体验</a:t>
            </a:r>
            <a:endParaRPr lang="en-US" altLang="zh-CN" dirty="0"/>
          </a:p>
          <a:p>
            <a:r>
              <a:rPr lang="zh-CN" altLang="en-US" dirty="0"/>
              <a:t>改进：另外实现</a:t>
            </a:r>
            <a:r>
              <a:rPr lang="en-US" altLang="zh-CN" dirty="0"/>
              <a:t>GUI</a:t>
            </a:r>
            <a:r>
              <a:rPr lang="zh-CN" altLang="en-US" dirty="0"/>
              <a:t>界面的播放器播放文件夹中的歌曲</a:t>
            </a:r>
          </a:p>
        </p:txBody>
      </p:sp>
    </p:spTree>
    <p:extLst>
      <p:ext uri="{BB962C8B-B14F-4D97-AF65-F5344CB8AC3E}">
        <p14:creationId xmlns:p14="http://schemas.microsoft.com/office/powerpoint/2010/main" val="53754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播放器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CEBEF5-CACC-4B05-9C43-FDAFEEA9A85E}"/>
              </a:ext>
            </a:extLst>
          </p:cNvPr>
          <p:cNvSpPr txBox="1"/>
          <p:nvPr/>
        </p:nvSpPr>
        <p:spPr>
          <a:xfrm>
            <a:off x="1581912" y="1755648"/>
            <a:ext cx="557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 err="1"/>
              <a:t>tkinter</a:t>
            </a:r>
            <a:r>
              <a:rPr lang="zh-CN" altLang="en-US" dirty="0"/>
              <a:t>这个</a:t>
            </a:r>
            <a:r>
              <a:rPr lang="en-US" altLang="zh-CN" dirty="0"/>
              <a:t>Python</a:t>
            </a:r>
            <a:r>
              <a:rPr lang="zh-CN" altLang="en-US" dirty="0"/>
              <a:t>库做</a:t>
            </a:r>
            <a:r>
              <a:rPr lang="en-US" altLang="zh-CN" dirty="0"/>
              <a:t>GUI</a:t>
            </a:r>
            <a:r>
              <a:rPr lang="zh-CN" altLang="en-US" dirty="0"/>
              <a:t>界面，定义出上一曲，下一曲，加减音量，播放暂停的按钮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同时做一个计时器，来计算歌曲播放时间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6EE51B-7AA3-4E8D-8F74-F74E7FB1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912" y="3093715"/>
            <a:ext cx="287298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实验结果</a:t>
            </a: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3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实验结果</a:t>
            </a:r>
          </a:p>
        </p:txBody>
      </p:sp>
      <p:sp>
        <p:nvSpPr>
          <p:cNvPr id="19" name="Freeform 404">
            <a:extLst>
              <a:ext uri="{FF2B5EF4-FFF2-40B4-BE49-F238E27FC236}">
                <a16:creationId xmlns:a16="http://schemas.microsoft.com/office/drawing/2014/main" id="{BA1F95D1-2B63-473D-B302-91D38077B82C}"/>
              </a:ext>
            </a:extLst>
          </p:cNvPr>
          <p:cNvSpPr>
            <a:spLocks/>
          </p:cNvSpPr>
          <p:nvPr/>
        </p:nvSpPr>
        <p:spPr bwMode="auto">
          <a:xfrm>
            <a:off x="1424712" y="1970422"/>
            <a:ext cx="2320028" cy="3777378"/>
          </a:xfrm>
          <a:custGeom>
            <a:avLst/>
            <a:gdLst>
              <a:gd name="T0" fmla="*/ 132 w 948"/>
              <a:gd name="T1" fmla="*/ 133 h 1541"/>
              <a:gd name="T2" fmla="*/ 239 w 948"/>
              <a:gd name="T3" fmla="*/ 62 h 1541"/>
              <a:gd name="T4" fmla="*/ 341 w 948"/>
              <a:gd name="T5" fmla="*/ 22 h 1541"/>
              <a:gd name="T6" fmla="*/ 493 w 948"/>
              <a:gd name="T7" fmla="*/ 2 h 1541"/>
              <a:gd name="T8" fmla="*/ 563 w 948"/>
              <a:gd name="T9" fmla="*/ 8 h 1541"/>
              <a:gd name="T10" fmla="*/ 619 w 948"/>
              <a:gd name="T11" fmla="*/ 0 h 1541"/>
              <a:gd name="T12" fmla="*/ 708 w 948"/>
              <a:gd name="T13" fmla="*/ 17 h 1541"/>
              <a:gd name="T14" fmla="*/ 780 w 948"/>
              <a:gd name="T15" fmla="*/ 45 h 1541"/>
              <a:gd name="T16" fmla="*/ 838 w 948"/>
              <a:gd name="T17" fmla="*/ 95 h 1541"/>
              <a:gd name="T18" fmla="*/ 892 w 948"/>
              <a:gd name="T19" fmla="*/ 193 h 1541"/>
              <a:gd name="T20" fmla="*/ 829 w 948"/>
              <a:gd name="T21" fmla="*/ 307 h 1541"/>
              <a:gd name="T22" fmla="*/ 830 w 948"/>
              <a:gd name="T23" fmla="*/ 357 h 1541"/>
              <a:gd name="T24" fmla="*/ 837 w 948"/>
              <a:gd name="T25" fmla="*/ 379 h 1541"/>
              <a:gd name="T26" fmla="*/ 867 w 948"/>
              <a:gd name="T27" fmla="*/ 360 h 1541"/>
              <a:gd name="T28" fmla="*/ 876 w 948"/>
              <a:gd name="T29" fmla="*/ 364 h 1541"/>
              <a:gd name="T30" fmla="*/ 861 w 948"/>
              <a:gd name="T31" fmla="*/ 392 h 1541"/>
              <a:gd name="T32" fmla="*/ 842 w 948"/>
              <a:gd name="T33" fmla="*/ 412 h 1541"/>
              <a:gd name="T34" fmla="*/ 908 w 948"/>
              <a:gd name="T35" fmla="*/ 477 h 1541"/>
              <a:gd name="T36" fmla="*/ 948 w 948"/>
              <a:gd name="T37" fmla="*/ 522 h 1541"/>
              <a:gd name="T38" fmla="*/ 908 w 948"/>
              <a:gd name="T39" fmla="*/ 551 h 1541"/>
              <a:gd name="T40" fmla="*/ 887 w 948"/>
              <a:gd name="T41" fmla="*/ 574 h 1541"/>
              <a:gd name="T42" fmla="*/ 892 w 948"/>
              <a:gd name="T43" fmla="*/ 586 h 1541"/>
              <a:gd name="T44" fmla="*/ 916 w 948"/>
              <a:gd name="T45" fmla="*/ 586 h 1541"/>
              <a:gd name="T46" fmla="*/ 919 w 948"/>
              <a:gd name="T47" fmla="*/ 599 h 1541"/>
              <a:gd name="T48" fmla="*/ 907 w 948"/>
              <a:gd name="T49" fmla="*/ 646 h 1541"/>
              <a:gd name="T50" fmla="*/ 911 w 948"/>
              <a:gd name="T51" fmla="*/ 673 h 1541"/>
              <a:gd name="T52" fmla="*/ 894 w 948"/>
              <a:gd name="T53" fmla="*/ 698 h 1541"/>
              <a:gd name="T54" fmla="*/ 894 w 948"/>
              <a:gd name="T55" fmla="*/ 739 h 1541"/>
              <a:gd name="T56" fmla="*/ 906 w 948"/>
              <a:gd name="T57" fmla="*/ 778 h 1541"/>
              <a:gd name="T58" fmla="*/ 896 w 948"/>
              <a:gd name="T59" fmla="*/ 826 h 1541"/>
              <a:gd name="T60" fmla="*/ 872 w 948"/>
              <a:gd name="T61" fmla="*/ 844 h 1541"/>
              <a:gd name="T62" fmla="*/ 760 w 948"/>
              <a:gd name="T63" fmla="*/ 851 h 1541"/>
              <a:gd name="T64" fmla="*/ 628 w 948"/>
              <a:gd name="T65" fmla="*/ 853 h 1541"/>
              <a:gd name="T66" fmla="*/ 588 w 948"/>
              <a:gd name="T67" fmla="*/ 894 h 1541"/>
              <a:gd name="T68" fmla="*/ 541 w 948"/>
              <a:gd name="T69" fmla="*/ 1008 h 1541"/>
              <a:gd name="T70" fmla="*/ 500 w 948"/>
              <a:gd name="T71" fmla="*/ 1180 h 1541"/>
              <a:gd name="T72" fmla="*/ 486 w 948"/>
              <a:gd name="T73" fmla="*/ 1331 h 1541"/>
              <a:gd name="T74" fmla="*/ 515 w 948"/>
              <a:gd name="T75" fmla="*/ 1462 h 1541"/>
              <a:gd name="T76" fmla="*/ 561 w 948"/>
              <a:gd name="T77" fmla="*/ 1533 h 1541"/>
              <a:gd name="T78" fmla="*/ 514 w 948"/>
              <a:gd name="T79" fmla="*/ 1539 h 1541"/>
              <a:gd name="T80" fmla="*/ 443 w 948"/>
              <a:gd name="T81" fmla="*/ 1502 h 1541"/>
              <a:gd name="T82" fmla="*/ 389 w 948"/>
              <a:gd name="T83" fmla="*/ 1427 h 1541"/>
              <a:gd name="T84" fmla="*/ 331 w 948"/>
              <a:gd name="T85" fmla="*/ 1356 h 1541"/>
              <a:gd name="T86" fmla="*/ 265 w 948"/>
              <a:gd name="T87" fmla="*/ 1283 h 1541"/>
              <a:gd name="T88" fmla="*/ 240 w 948"/>
              <a:gd name="T89" fmla="*/ 1222 h 1541"/>
              <a:gd name="T90" fmla="*/ 199 w 948"/>
              <a:gd name="T91" fmla="*/ 1160 h 1541"/>
              <a:gd name="T92" fmla="*/ 160 w 948"/>
              <a:gd name="T93" fmla="*/ 1148 h 1541"/>
              <a:gd name="T94" fmla="*/ 68 w 948"/>
              <a:gd name="T95" fmla="*/ 1133 h 1541"/>
              <a:gd name="T96" fmla="*/ 20 w 948"/>
              <a:gd name="T97" fmla="*/ 1087 h 1541"/>
              <a:gd name="T98" fmla="*/ 23 w 948"/>
              <a:gd name="T99" fmla="*/ 1032 h 1541"/>
              <a:gd name="T100" fmla="*/ 66 w 948"/>
              <a:gd name="T101" fmla="*/ 962 h 1541"/>
              <a:gd name="T102" fmla="*/ 95 w 948"/>
              <a:gd name="T103" fmla="*/ 834 h 1541"/>
              <a:gd name="T104" fmla="*/ 78 w 948"/>
              <a:gd name="T105" fmla="*/ 693 h 1541"/>
              <a:gd name="T106" fmla="*/ 16 w 948"/>
              <a:gd name="T107" fmla="*/ 470 h 1541"/>
              <a:gd name="T108" fmla="*/ 5 w 948"/>
              <a:gd name="T109" fmla="*/ 340 h 1541"/>
              <a:gd name="T110" fmla="*/ 35 w 948"/>
              <a:gd name="T111" fmla="*/ 241 h 1541"/>
              <a:gd name="T112" fmla="*/ 68 w 948"/>
              <a:gd name="T113" fmla="*/ 193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8" h="1541">
                <a:moveTo>
                  <a:pt x="68" y="193"/>
                </a:moveTo>
                <a:lnTo>
                  <a:pt x="68" y="193"/>
                </a:lnTo>
                <a:lnTo>
                  <a:pt x="90" y="172"/>
                </a:lnTo>
                <a:lnTo>
                  <a:pt x="111" y="152"/>
                </a:lnTo>
                <a:lnTo>
                  <a:pt x="132" y="133"/>
                </a:lnTo>
                <a:lnTo>
                  <a:pt x="154" y="116"/>
                </a:lnTo>
                <a:lnTo>
                  <a:pt x="175" y="100"/>
                </a:lnTo>
                <a:lnTo>
                  <a:pt x="196" y="86"/>
                </a:lnTo>
                <a:lnTo>
                  <a:pt x="217" y="73"/>
                </a:lnTo>
                <a:lnTo>
                  <a:pt x="239" y="62"/>
                </a:lnTo>
                <a:lnTo>
                  <a:pt x="260" y="51"/>
                </a:lnTo>
                <a:lnTo>
                  <a:pt x="281" y="42"/>
                </a:lnTo>
                <a:lnTo>
                  <a:pt x="301" y="35"/>
                </a:lnTo>
                <a:lnTo>
                  <a:pt x="321" y="27"/>
                </a:lnTo>
                <a:lnTo>
                  <a:pt x="341" y="22"/>
                </a:lnTo>
                <a:lnTo>
                  <a:pt x="361" y="17"/>
                </a:lnTo>
                <a:lnTo>
                  <a:pt x="398" y="10"/>
                </a:lnTo>
                <a:lnTo>
                  <a:pt x="433" y="5"/>
                </a:lnTo>
                <a:lnTo>
                  <a:pt x="464" y="2"/>
                </a:lnTo>
                <a:lnTo>
                  <a:pt x="493" y="2"/>
                </a:lnTo>
                <a:lnTo>
                  <a:pt x="516" y="2"/>
                </a:lnTo>
                <a:lnTo>
                  <a:pt x="535" y="5"/>
                </a:lnTo>
                <a:lnTo>
                  <a:pt x="550" y="6"/>
                </a:lnTo>
                <a:lnTo>
                  <a:pt x="563" y="8"/>
                </a:lnTo>
                <a:lnTo>
                  <a:pt x="563" y="8"/>
                </a:lnTo>
                <a:lnTo>
                  <a:pt x="565" y="7"/>
                </a:lnTo>
                <a:lnTo>
                  <a:pt x="573" y="5"/>
                </a:lnTo>
                <a:lnTo>
                  <a:pt x="586" y="1"/>
                </a:lnTo>
                <a:lnTo>
                  <a:pt x="606" y="0"/>
                </a:lnTo>
                <a:lnTo>
                  <a:pt x="619" y="0"/>
                </a:lnTo>
                <a:lnTo>
                  <a:pt x="634" y="1"/>
                </a:lnTo>
                <a:lnTo>
                  <a:pt x="649" y="3"/>
                </a:lnTo>
                <a:lnTo>
                  <a:pt x="667" y="6"/>
                </a:lnTo>
                <a:lnTo>
                  <a:pt x="687" y="11"/>
                </a:lnTo>
                <a:lnTo>
                  <a:pt x="708" y="17"/>
                </a:lnTo>
                <a:lnTo>
                  <a:pt x="730" y="25"/>
                </a:lnTo>
                <a:lnTo>
                  <a:pt x="755" y="33"/>
                </a:lnTo>
                <a:lnTo>
                  <a:pt x="755" y="33"/>
                </a:lnTo>
                <a:lnTo>
                  <a:pt x="769" y="38"/>
                </a:lnTo>
                <a:lnTo>
                  <a:pt x="780" y="45"/>
                </a:lnTo>
                <a:lnTo>
                  <a:pt x="792" y="52"/>
                </a:lnTo>
                <a:lnTo>
                  <a:pt x="803" y="60"/>
                </a:lnTo>
                <a:lnTo>
                  <a:pt x="812" y="67"/>
                </a:lnTo>
                <a:lnTo>
                  <a:pt x="822" y="76"/>
                </a:lnTo>
                <a:lnTo>
                  <a:pt x="838" y="95"/>
                </a:lnTo>
                <a:lnTo>
                  <a:pt x="853" y="113"/>
                </a:lnTo>
                <a:lnTo>
                  <a:pt x="866" y="133"/>
                </a:lnTo>
                <a:lnTo>
                  <a:pt x="876" y="155"/>
                </a:lnTo>
                <a:lnTo>
                  <a:pt x="884" y="175"/>
                </a:lnTo>
                <a:lnTo>
                  <a:pt x="892" y="193"/>
                </a:lnTo>
                <a:lnTo>
                  <a:pt x="897" y="212"/>
                </a:lnTo>
                <a:lnTo>
                  <a:pt x="904" y="245"/>
                </a:lnTo>
                <a:lnTo>
                  <a:pt x="908" y="266"/>
                </a:lnTo>
                <a:lnTo>
                  <a:pt x="909" y="275"/>
                </a:lnTo>
                <a:lnTo>
                  <a:pt x="829" y="307"/>
                </a:lnTo>
                <a:lnTo>
                  <a:pt x="829" y="307"/>
                </a:lnTo>
                <a:lnTo>
                  <a:pt x="832" y="322"/>
                </a:lnTo>
                <a:lnTo>
                  <a:pt x="832" y="335"/>
                </a:lnTo>
                <a:lnTo>
                  <a:pt x="832" y="347"/>
                </a:lnTo>
                <a:lnTo>
                  <a:pt x="830" y="357"/>
                </a:lnTo>
                <a:lnTo>
                  <a:pt x="827" y="371"/>
                </a:lnTo>
                <a:lnTo>
                  <a:pt x="825" y="376"/>
                </a:lnTo>
                <a:lnTo>
                  <a:pt x="825" y="376"/>
                </a:lnTo>
                <a:lnTo>
                  <a:pt x="832" y="379"/>
                </a:lnTo>
                <a:lnTo>
                  <a:pt x="837" y="379"/>
                </a:lnTo>
                <a:lnTo>
                  <a:pt x="842" y="379"/>
                </a:lnTo>
                <a:lnTo>
                  <a:pt x="847" y="376"/>
                </a:lnTo>
                <a:lnTo>
                  <a:pt x="854" y="372"/>
                </a:lnTo>
                <a:lnTo>
                  <a:pt x="862" y="366"/>
                </a:lnTo>
                <a:lnTo>
                  <a:pt x="867" y="360"/>
                </a:lnTo>
                <a:lnTo>
                  <a:pt x="871" y="354"/>
                </a:lnTo>
                <a:lnTo>
                  <a:pt x="873" y="347"/>
                </a:lnTo>
                <a:lnTo>
                  <a:pt x="873" y="347"/>
                </a:lnTo>
                <a:lnTo>
                  <a:pt x="874" y="356"/>
                </a:lnTo>
                <a:lnTo>
                  <a:pt x="876" y="364"/>
                </a:lnTo>
                <a:lnTo>
                  <a:pt x="874" y="370"/>
                </a:lnTo>
                <a:lnTo>
                  <a:pt x="873" y="376"/>
                </a:lnTo>
                <a:lnTo>
                  <a:pt x="871" y="381"/>
                </a:lnTo>
                <a:lnTo>
                  <a:pt x="868" y="386"/>
                </a:lnTo>
                <a:lnTo>
                  <a:pt x="861" y="392"/>
                </a:lnTo>
                <a:lnTo>
                  <a:pt x="852" y="397"/>
                </a:lnTo>
                <a:lnTo>
                  <a:pt x="844" y="400"/>
                </a:lnTo>
                <a:lnTo>
                  <a:pt x="837" y="402"/>
                </a:lnTo>
                <a:lnTo>
                  <a:pt x="837" y="402"/>
                </a:lnTo>
                <a:lnTo>
                  <a:pt x="842" y="412"/>
                </a:lnTo>
                <a:lnTo>
                  <a:pt x="849" y="422"/>
                </a:lnTo>
                <a:lnTo>
                  <a:pt x="858" y="432"/>
                </a:lnTo>
                <a:lnTo>
                  <a:pt x="867" y="442"/>
                </a:lnTo>
                <a:lnTo>
                  <a:pt x="887" y="461"/>
                </a:lnTo>
                <a:lnTo>
                  <a:pt x="908" y="477"/>
                </a:lnTo>
                <a:lnTo>
                  <a:pt x="926" y="494"/>
                </a:lnTo>
                <a:lnTo>
                  <a:pt x="941" y="507"/>
                </a:lnTo>
                <a:lnTo>
                  <a:pt x="944" y="512"/>
                </a:lnTo>
                <a:lnTo>
                  <a:pt x="947" y="519"/>
                </a:lnTo>
                <a:lnTo>
                  <a:pt x="948" y="522"/>
                </a:lnTo>
                <a:lnTo>
                  <a:pt x="946" y="526"/>
                </a:lnTo>
                <a:lnTo>
                  <a:pt x="946" y="526"/>
                </a:lnTo>
                <a:lnTo>
                  <a:pt x="938" y="532"/>
                </a:lnTo>
                <a:lnTo>
                  <a:pt x="928" y="539"/>
                </a:lnTo>
                <a:lnTo>
                  <a:pt x="908" y="551"/>
                </a:lnTo>
                <a:lnTo>
                  <a:pt x="899" y="556"/>
                </a:lnTo>
                <a:lnTo>
                  <a:pt x="893" y="562"/>
                </a:lnTo>
                <a:lnTo>
                  <a:pt x="889" y="566"/>
                </a:lnTo>
                <a:lnTo>
                  <a:pt x="888" y="570"/>
                </a:lnTo>
                <a:lnTo>
                  <a:pt x="887" y="574"/>
                </a:lnTo>
                <a:lnTo>
                  <a:pt x="888" y="577"/>
                </a:lnTo>
                <a:lnTo>
                  <a:pt x="888" y="577"/>
                </a:lnTo>
                <a:lnTo>
                  <a:pt x="888" y="581"/>
                </a:lnTo>
                <a:lnTo>
                  <a:pt x="889" y="584"/>
                </a:lnTo>
                <a:lnTo>
                  <a:pt x="892" y="586"/>
                </a:lnTo>
                <a:lnTo>
                  <a:pt x="894" y="587"/>
                </a:lnTo>
                <a:lnTo>
                  <a:pt x="899" y="587"/>
                </a:lnTo>
                <a:lnTo>
                  <a:pt x="906" y="587"/>
                </a:lnTo>
                <a:lnTo>
                  <a:pt x="911" y="587"/>
                </a:lnTo>
                <a:lnTo>
                  <a:pt x="916" y="586"/>
                </a:lnTo>
                <a:lnTo>
                  <a:pt x="919" y="589"/>
                </a:lnTo>
                <a:lnTo>
                  <a:pt x="921" y="590"/>
                </a:lnTo>
                <a:lnTo>
                  <a:pt x="921" y="592"/>
                </a:lnTo>
                <a:lnTo>
                  <a:pt x="921" y="592"/>
                </a:lnTo>
                <a:lnTo>
                  <a:pt x="919" y="599"/>
                </a:lnTo>
                <a:lnTo>
                  <a:pt x="918" y="606"/>
                </a:lnTo>
                <a:lnTo>
                  <a:pt x="911" y="624"/>
                </a:lnTo>
                <a:lnTo>
                  <a:pt x="902" y="644"/>
                </a:lnTo>
                <a:lnTo>
                  <a:pt x="902" y="644"/>
                </a:lnTo>
                <a:lnTo>
                  <a:pt x="907" y="646"/>
                </a:lnTo>
                <a:lnTo>
                  <a:pt x="911" y="650"/>
                </a:lnTo>
                <a:lnTo>
                  <a:pt x="912" y="655"/>
                </a:lnTo>
                <a:lnTo>
                  <a:pt x="913" y="660"/>
                </a:lnTo>
                <a:lnTo>
                  <a:pt x="912" y="666"/>
                </a:lnTo>
                <a:lnTo>
                  <a:pt x="911" y="673"/>
                </a:lnTo>
                <a:lnTo>
                  <a:pt x="907" y="678"/>
                </a:lnTo>
                <a:lnTo>
                  <a:pt x="902" y="684"/>
                </a:lnTo>
                <a:lnTo>
                  <a:pt x="902" y="684"/>
                </a:lnTo>
                <a:lnTo>
                  <a:pt x="897" y="690"/>
                </a:lnTo>
                <a:lnTo>
                  <a:pt x="894" y="698"/>
                </a:lnTo>
                <a:lnTo>
                  <a:pt x="892" y="705"/>
                </a:lnTo>
                <a:lnTo>
                  <a:pt x="891" y="715"/>
                </a:lnTo>
                <a:lnTo>
                  <a:pt x="891" y="724"/>
                </a:lnTo>
                <a:lnTo>
                  <a:pt x="892" y="731"/>
                </a:lnTo>
                <a:lnTo>
                  <a:pt x="894" y="739"/>
                </a:lnTo>
                <a:lnTo>
                  <a:pt x="898" y="745"/>
                </a:lnTo>
                <a:lnTo>
                  <a:pt x="898" y="745"/>
                </a:lnTo>
                <a:lnTo>
                  <a:pt x="902" y="753"/>
                </a:lnTo>
                <a:lnTo>
                  <a:pt x="904" y="764"/>
                </a:lnTo>
                <a:lnTo>
                  <a:pt x="906" y="778"/>
                </a:lnTo>
                <a:lnTo>
                  <a:pt x="906" y="791"/>
                </a:lnTo>
                <a:lnTo>
                  <a:pt x="903" y="806"/>
                </a:lnTo>
                <a:lnTo>
                  <a:pt x="901" y="814"/>
                </a:lnTo>
                <a:lnTo>
                  <a:pt x="898" y="820"/>
                </a:lnTo>
                <a:lnTo>
                  <a:pt x="896" y="826"/>
                </a:lnTo>
                <a:lnTo>
                  <a:pt x="891" y="831"/>
                </a:lnTo>
                <a:lnTo>
                  <a:pt x="886" y="836"/>
                </a:lnTo>
                <a:lnTo>
                  <a:pt x="881" y="840"/>
                </a:lnTo>
                <a:lnTo>
                  <a:pt x="881" y="840"/>
                </a:lnTo>
                <a:lnTo>
                  <a:pt x="872" y="844"/>
                </a:lnTo>
                <a:lnTo>
                  <a:pt x="862" y="846"/>
                </a:lnTo>
                <a:lnTo>
                  <a:pt x="849" y="848"/>
                </a:lnTo>
                <a:lnTo>
                  <a:pt x="833" y="849"/>
                </a:lnTo>
                <a:lnTo>
                  <a:pt x="799" y="851"/>
                </a:lnTo>
                <a:lnTo>
                  <a:pt x="760" y="851"/>
                </a:lnTo>
                <a:lnTo>
                  <a:pt x="684" y="850"/>
                </a:lnTo>
                <a:lnTo>
                  <a:pt x="654" y="850"/>
                </a:lnTo>
                <a:lnTo>
                  <a:pt x="632" y="851"/>
                </a:lnTo>
                <a:lnTo>
                  <a:pt x="632" y="851"/>
                </a:lnTo>
                <a:lnTo>
                  <a:pt x="628" y="853"/>
                </a:lnTo>
                <a:lnTo>
                  <a:pt x="623" y="854"/>
                </a:lnTo>
                <a:lnTo>
                  <a:pt x="614" y="859"/>
                </a:lnTo>
                <a:lnTo>
                  <a:pt x="605" y="868"/>
                </a:lnTo>
                <a:lnTo>
                  <a:pt x="596" y="880"/>
                </a:lnTo>
                <a:lnTo>
                  <a:pt x="588" y="894"/>
                </a:lnTo>
                <a:lnTo>
                  <a:pt x="578" y="911"/>
                </a:lnTo>
                <a:lnTo>
                  <a:pt x="569" y="933"/>
                </a:lnTo>
                <a:lnTo>
                  <a:pt x="559" y="955"/>
                </a:lnTo>
                <a:lnTo>
                  <a:pt x="550" y="980"/>
                </a:lnTo>
                <a:lnTo>
                  <a:pt x="541" y="1008"/>
                </a:lnTo>
                <a:lnTo>
                  <a:pt x="533" y="1038"/>
                </a:lnTo>
                <a:lnTo>
                  <a:pt x="524" y="1070"/>
                </a:lnTo>
                <a:lnTo>
                  <a:pt x="515" y="1105"/>
                </a:lnTo>
                <a:lnTo>
                  <a:pt x="508" y="1142"/>
                </a:lnTo>
                <a:lnTo>
                  <a:pt x="500" y="1180"/>
                </a:lnTo>
                <a:lnTo>
                  <a:pt x="493" y="1220"/>
                </a:lnTo>
                <a:lnTo>
                  <a:pt x="493" y="1220"/>
                </a:lnTo>
                <a:lnTo>
                  <a:pt x="488" y="1261"/>
                </a:lnTo>
                <a:lnTo>
                  <a:pt x="485" y="1297"/>
                </a:lnTo>
                <a:lnTo>
                  <a:pt x="486" y="1331"/>
                </a:lnTo>
                <a:lnTo>
                  <a:pt x="489" y="1363"/>
                </a:lnTo>
                <a:lnTo>
                  <a:pt x="494" y="1391"/>
                </a:lnTo>
                <a:lnTo>
                  <a:pt x="500" y="1417"/>
                </a:lnTo>
                <a:lnTo>
                  <a:pt x="508" y="1441"/>
                </a:lnTo>
                <a:lnTo>
                  <a:pt x="515" y="1462"/>
                </a:lnTo>
                <a:lnTo>
                  <a:pt x="524" y="1479"/>
                </a:lnTo>
                <a:lnTo>
                  <a:pt x="533" y="1496"/>
                </a:lnTo>
                <a:lnTo>
                  <a:pt x="541" y="1508"/>
                </a:lnTo>
                <a:lnTo>
                  <a:pt x="549" y="1519"/>
                </a:lnTo>
                <a:lnTo>
                  <a:pt x="561" y="1533"/>
                </a:lnTo>
                <a:lnTo>
                  <a:pt x="566" y="1538"/>
                </a:lnTo>
                <a:lnTo>
                  <a:pt x="566" y="1538"/>
                </a:lnTo>
                <a:lnTo>
                  <a:pt x="548" y="1541"/>
                </a:lnTo>
                <a:lnTo>
                  <a:pt x="530" y="1541"/>
                </a:lnTo>
                <a:lnTo>
                  <a:pt x="514" y="1539"/>
                </a:lnTo>
                <a:lnTo>
                  <a:pt x="498" y="1536"/>
                </a:lnTo>
                <a:lnTo>
                  <a:pt x="483" y="1529"/>
                </a:lnTo>
                <a:lnTo>
                  <a:pt x="469" y="1522"/>
                </a:lnTo>
                <a:lnTo>
                  <a:pt x="455" y="1513"/>
                </a:lnTo>
                <a:lnTo>
                  <a:pt x="443" y="1502"/>
                </a:lnTo>
                <a:lnTo>
                  <a:pt x="430" y="1489"/>
                </a:lnTo>
                <a:lnTo>
                  <a:pt x="419" y="1476"/>
                </a:lnTo>
                <a:lnTo>
                  <a:pt x="409" y="1461"/>
                </a:lnTo>
                <a:lnTo>
                  <a:pt x="398" y="1444"/>
                </a:lnTo>
                <a:lnTo>
                  <a:pt x="389" y="1427"/>
                </a:lnTo>
                <a:lnTo>
                  <a:pt x="379" y="1408"/>
                </a:lnTo>
                <a:lnTo>
                  <a:pt x="361" y="1369"/>
                </a:lnTo>
                <a:lnTo>
                  <a:pt x="361" y="1369"/>
                </a:lnTo>
                <a:lnTo>
                  <a:pt x="346" y="1364"/>
                </a:lnTo>
                <a:lnTo>
                  <a:pt x="331" y="1356"/>
                </a:lnTo>
                <a:lnTo>
                  <a:pt x="315" y="1346"/>
                </a:lnTo>
                <a:lnTo>
                  <a:pt x="300" y="1332"/>
                </a:lnTo>
                <a:lnTo>
                  <a:pt x="285" y="1316"/>
                </a:lnTo>
                <a:lnTo>
                  <a:pt x="271" y="1294"/>
                </a:lnTo>
                <a:lnTo>
                  <a:pt x="265" y="1283"/>
                </a:lnTo>
                <a:lnTo>
                  <a:pt x="259" y="1271"/>
                </a:lnTo>
                <a:lnTo>
                  <a:pt x="254" y="1257"/>
                </a:lnTo>
                <a:lnTo>
                  <a:pt x="249" y="1242"/>
                </a:lnTo>
                <a:lnTo>
                  <a:pt x="249" y="1242"/>
                </a:lnTo>
                <a:lnTo>
                  <a:pt x="240" y="1222"/>
                </a:lnTo>
                <a:lnTo>
                  <a:pt x="232" y="1204"/>
                </a:lnTo>
                <a:lnTo>
                  <a:pt x="224" y="1189"/>
                </a:lnTo>
                <a:lnTo>
                  <a:pt x="216" y="1177"/>
                </a:lnTo>
                <a:lnTo>
                  <a:pt x="207" y="1168"/>
                </a:lnTo>
                <a:lnTo>
                  <a:pt x="199" y="1160"/>
                </a:lnTo>
                <a:lnTo>
                  <a:pt x="191" y="1155"/>
                </a:lnTo>
                <a:lnTo>
                  <a:pt x="184" y="1152"/>
                </a:lnTo>
                <a:lnTo>
                  <a:pt x="176" y="1149"/>
                </a:lnTo>
                <a:lnTo>
                  <a:pt x="170" y="1148"/>
                </a:lnTo>
                <a:lnTo>
                  <a:pt x="160" y="1148"/>
                </a:lnTo>
                <a:lnTo>
                  <a:pt x="152" y="1150"/>
                </a:lnTo>
                <a:lnTo>
                  <a:pt x="150" y="1150"/>
                </a:lnTo>
                <a:lnTo>
                  <a:pt x="106" y="1150"/>
                </a:lnTo>
                <a:lnTo>
                  <a:pt x="150" y="1002"/>
                </a:lnTo>
                <a:lnTo>
                  <a:pt x="68" y="1133"/>
                </a:lnTo>
                <a:lnTo>
                  <a:pt x="68" y="1133"/>
                </a:lnTo>
                <a:lnTo>
                  <a:pt x="55" y="1122"/>
                </a:lnTo>
                <a:lnTo>
                  <a:pt x="41" y="1110"/>
                </a:lnTo>
                <a:lnTo>
                  <a:pt x="30" y="1098"/>
                </a:lnTo>
                <a:lnTo>
                  <a:pt x="20" y="1087"/>
                </a:lnTo>
                <a:lnTo>
                  <a:pt x="5" y="1068"/>
                </a:lnTo>
                <a:lnTo>
                  <a:pt x="0" y="1059"/>
                </a:lnTo>
                <a:lnTo>
                  <a:pt x="0" y="1059"/>
                </a:lnTo>
                <a:lnTo>
                  <a:pt x="12" y="1045"/>
                </a:lnTo>
                <a:lnTo>
                  <a:pt x="23" y="1032"/>
                </a:lnTo>
                <a:lnTo>
                  <a:pt x="33" y="1018"/>
                </a:lnTo>
                <a:lnTo>
                  <a:pt x="43" y="1004"/>
                </a:lnTo>
                <a:lnTo>
                  <a:pt x="52" y="990"/>
                </a:lnTo>
                <a:lnTo>
                  <a:pt x="60" y="975"/>
                </a:lnTo>
                <a:lnTo>
                  <a:pt x="66" y="962"/>
                </a:lnTo>
                <a:lnTo>
                  <a:pt x="72" y="948"/>
                </a:lnTo>
                <a:lnTo>
                  <a:pt x="82" y="919"/>
                </a:lnTo>
                <a:lnTo>
                  <a:pt x="88" y="891"/>
                </a:lnTo>
                <a:lnTo>
                  <a:pt x="93" y="863"/>
                </a:lnTo>
                <a:lnTo>
                  <a:pt x="95" y="834"/>
                </a:lnTo>
                <a:lnTo>
                  <a:pt x="95" y="805"/>
                </a:lnTo>
                <a:lnTo>
                  <a:pt x="93" y="778"/>
                </a:lnTo>
                <a:lnTo>
                  <a:pt x="90" y="749"/>
                </a:lnTo>
                <a:lnTo>
                  <a:pt x="85" y="720"/>
                </a:lnTo>
                <a:lnTo>
                  <a:pt x="78" y="693"/>
                </a:lnTo>
                <a:lnTo>
                  <a:pt x="71" y="664"/>
                </a:lnTo>
                <a:lnTo>
                  <a:pt x="55" y="607"/>
                </a:lnTo>
                <a:lnTo>
                  <a:pt x="38" y="552"/>
                </a:lnTo>
                <a:lnTo>
                  <a:pt x="23" y="497"/>
                </a:lnTo>
                <a:lnTo>
                  <a:pt x="16" y="470"/>
                </a:lnTo>
                <a:lnTo>
                  <a:pt x="11" y="444"/>
                </a:lnTo>
                <a:lnTo>
                  <a:pt x="7" y="417"/>
                </a:lnTo>
                <a:lnTo>
                  <a:pt x="5" y="391"/>
                </a:lnTo>
                <a:lnTo>
                  <a:pt x="3" y="365"/>
                </a:lnTo>
                <a:lnTo>
                  <a:pt x="5" y="340"/>
                </a:lnTo>
                <a:lnTo>
                  <a:pt x="8" y="315"/>
                </a:lnTo>
                <a:lnTo>
                  <a:pt x="15" y="290"/>
                </a:lnTo>
                <a:lnTo>
                  <a:pt x="23" y="265"/>
                </a:lnTo>
                <a:lnTo>
                  <a:pt x="28" y="252"/>
                </a:lnTo>
                <a:lnTo>
                  <a:pt x="35" y="241"/>
                </a:lnTo>
                <a:lnTo>
                  <a:pt x="42" y="228"/>
                </a:lnTo>
                <a:lnTo>
                  <a:pt x="51" y="217"/>
                </a:lnTo>
                <a:lnTo>
                  <a:pt x="60" y="206"/>
                </a:lnTo>
                <a:lnTo>
                  <a:pt x="68" y="193"/>
                </a:lnTo>
                <a:lnTo>
                  <a:pt x="68" y="193"/>
                </a:lnTo>
                <a:close/>
              </a:path>
            </a:pathLst>
          </a:custGeom>
          <a:solidFill>
            <a:srgbClr val="ECCEC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pPr algn="l" defTabSz="1828800" rtl="0"/>
            <a:endParaRPr lang="en-US" kern="120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A96806F7-0E6A-4D5A-98DC-69C0EF189C74}"/>
              </a:ext>
            </a:extLst>
          </p:cNvPr>
          <p:cNvGrpSpPr/>
          <p:nvPr/>
        </p:nvGrpSpPr>
        <p:grpSpPr>
          <a:xfrm>
            <a:off x="1999643" y="2811802"/>
            <a:ext cx="820710" cy="82523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5" name="Freeform 467">
              <a:extLst>
                <a:ext uri="{FF2B5EF4-FFF2-40B4-BE49-F238E27FC236}">
                  <a16:creationId xmlns:a16="http://schemas.microsoft.com/office/drawing/2014/main" id="{DACE82F7-58A5-43E6-8EFE-D1343A92B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6" name="Freeform 468">
              <a:extLst>
                <a:ext uri="{FF2B5EF4-FFF2-40B4-BE49-F238E27FC236}">
                  <a16:creationId xmlns:a16="http://schemas.microsoft.com/office/drawing/2014/main" id="{736DDFAA-A544-4EBB-A93A-258F521101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1" name="Group 75">
            <a:extLst>
              <a:ext uri="{FF2B5EF4-FFF2-40B4-BE49-F238E27FC236}">
                <a16:creationId xmlns:a16="http://schemas.microsoft.com/office/drawing/2014/main" id="{5879E2DB-97CF-4AA6-A275-85EDCA218C86}"/>
              </a:ext>
            </a:extLst>
          </p:cNvPr>
          <p:cNvGrpSpPr/>
          <p:nvPr/>
        </p:nvGrpSpPr>
        <p:grpSpPr>
          <a:xfrm>
            <a:off x="2014353" y="2490651"/>
            <a:ext cx="312151" cy="313873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3" name="Freeform 467">
              <a:extLst>
                <a:ext uri="{FF2B5EF4-FFF2-40B4-BE49-F238E27FC236}">
                  <a16:creationId xmlns:a16="http://schemas.microsoft.com/office/drawing/2014/main" id="{1B5846F3-127D-45DB-A604-6368E038EF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4" name="Freeform 468">
              <a:extLst>
                <a:ext uri="{FF2B5EF4-FFF2-40B4-BE49-F238E27FC236}">
                  <a16:creationId xmlns:a16="http://schemas.microsoft.com/office/drawing/2014/main" id="{B832A38B-A822-4823-9A5C-49E4166D3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2" name="Group 79">
            <a:extLst>
              <a:ext uri="{FF2B5EF4-FFF2-40B4-BE49-F238E27FC236}">
                <a16:creationId xmlns:a16="http://schemas.microsoft.com/office/drawing/2014/main" id="{F3BB0260-9D88-474D-833B-086379F2553D}"/>
              </a:ext>
            </a:extLst>
          </p:cNvPr>
          <p:cNvGrpSpPr/>
          <p:nvPr/>
        </p:nvGrpSpPr>
        <p:grpSpPr>
          <a:xfrm>
            <a:off x="2088487" y="2176217"/>
            <a:ext cx="234524" cy="235818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31" name="Freeform 467">
              <a:extLst>
                <a:ext uri="{FF2B5EF4-FFF2-40B4-BE49-F238E27FC236}">
                  <a16:creationId xmlns:a16="http://schemas.microsoft.com/office/drawing/2014/main" id="{1DC2EA4D-DF32-4F0E-8800-E84A376A8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2" name="Freeform 468">
              <a:extLst>
                <a:ext uri="{FF2B5EF4-FFF2-40B4-BE49-F238E27FC236}">
                  <a16:creationId xmlns:a16="http://schemas.microsoft.com/office/drawing/2014/main" id="{FD6DD303-32F4-4DFB-9303-99141EDC0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8850E551-36D8-405D-89B0-9F56F9C6D252}"/>
              </a:ext>
            </a:extLst>
          </p:cNvPr>
          <p:cNvGrpSpPr/>
          <p:nvPr/>
        </p:nvGrpSpPr>
        <p:grpSpPr>
          <a:xfrm>
            <a:off x="2367142" y="2007672"/>
            <a:ext cx="193821" cy="194890"/>
            <a:chOff x="5009830" y="3762422"/>
            <a:chExt cx="449901" cy="451357"/>
          </a:xfrm>
          <a:solidFill>
            <a:schemeClr val="bg1"/>
          </a:solidFill>
        </p:grpSpPr>
        <p:sp>
          <p:nvSpPr>
            <p:cNvPr id="29" name="Freeform 467">
              <a:extLst>
                <a:ext uri="{FF2B5EF4-FFF2-40B4-BE49-F238E27FC236}">
                  <a16:creationId xmlns:a16="http://schemas.microsoft.com/office/drawing/2014/main" id="{4EBE97F5-7C8C-4A52-8F17-9EFB33F649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9830" y="3762422"/>
              <a:ext cx="449901" cy="451357"/>
            </a:xfrm>
            <a:custGeom>
              <a:avLst/>
              <a:gdLst>
                <a:gd name="T0" fmla="*/ 390 w 928"/>
                <a:gd name="T1" fmla="*/ 764 h 928"/>
                <a:gd name="T2" fmla="*/ 408 w 928"/>
                <a:gd name="T3" fmla="*/ 878 h 928"/>
                <a:gd name="T4" fmla="*/ 503 w 928"/>
                <a:gd name="T5" fmla="*/ 889 h 928"/>
                <a:gd name="T6" fmla="*/ 522 w 928"/>
                <a:gd name="T7" fmla="*/ 873 h 928"/>
                <a:gd name="T8" fmla="*/ 559 w 928"/>
                <a:gd name="T9" fmla="*/ 758 h 928"/>
                <a:gd name="T10" fmla="*/ 648 w 928"/>
                <a:gd name="T11" fmla="*/ 731 h 928"/>
                <a:gd name="T12" fmla="*/ 730 w 928"/>
                <a:gd name="T13" fmla="*/ 796 h 928"/>
                <a:gd name="T14" fmla="*/ 797 w 928"/>
                <a:gd name="T15" fmla="*/ 724 h 928"/>
                <a:gd name="T16" fmla="*/ 725 w 928"/>
                <a:gd name="T17" fmla="*/ 637 h 928"/>
                <a:gd name="T18" fmla="*/ 766 w 928"/>
                <a:gd name="T19" fmla="*/ 531 h 928"/>
                <a:gd name="T20" fmla="*/ 880 w 928"/>
                <a:gd name="T21" fmla="*/ 519 h 928"/>
                <a:gd name="T22" fmla="*/ 887 w 928"/>
                <a:gd name="T23" fmla="*/ 423 h 928"/>
                <a:gd name="T24" fmla="*/ 869 w 928"/>
                <a:gd name="T25" fmla="*/ 407 h 928"/>
                <a:gd name="T26" fmla="*/ 749 w 928"/>
                <a:gd name="T27" fmla="*/ 346 h 928"/>
                <a:gd name="T28" fmla="*/ 791 w 928"/>
                <a:gd name="T29" fmla="*/ 218 h 928"/>
                <a:gd name="T30" fmla="*/ 794 w 928"/>
                <a:gd name="T31" fmla="*/ 193 h 928"/>
                <a:gd name="T32" fmla="*/ 719 w 928"/>
                <a:gd name="T33" fmla="*/ 132 h 928"/>
                <a:gd name="T34" fmla="*/ 630 w 928"/>
                <a:gd name="T35" fmla="*/ 204 h 928"/>
                <a:gd name="T36" fmla="*/ 526 w 928"/>
                <a:gd name="T37" fmla="*/ 157 h 928"/>
                <a:gd name="T38" fmla="*/ 516 w 928"/>
                <a:gd name="T39" fmla="*/ 45 h 928"/>
                <a:gd name="T40" fmla="*/ 418 w 928"/>
                <a:gd name="T41" fmla="*/ 41 h 928"/>
                <a:gd name="T42" fmla="*/ 406 w 928"/>
                <a:gd name="T43" fmla="*/ 146 h 928"/>
                <a:gd name="T44" fmla="*/ 324 w 928"/>
                <a:gd name="T45" fmla="*/ 189 h 928"/>
                <a:gd name="T46" fmla="*/ 215 w 928"/>
                <a:gd name="T47" fmla="*/ 134 h 928"/>
                <a:gd name="T48" fmla="*/ 190 w 928"/>
                <a:gd name="T49" fmla="*/ 137 h 928"/>
                <a:gd name="T50" fmla="*/ 131 w 928"/>
                <a:gd name="T51" fmla="*/ 212 h 928"/>
                <a:gd name="T52" fmla="*/ 200 w 928"/>
                <a:gd name="T53" fmla="*/ 304 h 928"/>
                <a:gd name="T54" fmla="*/ 151 w 928"/>
                <a:gd name="T55" fmla="*/ 405 h 928"/>
                <a:gd name="T56" fmla="*/ 42 w 928"/>
                <a:gd name="T57" fmla="*/ 415 h 928"/>
                <a:gd name="T58" fmla="*/ 42 w 928"/>
                <a:gd name="T59" fmla="*/ 513 h 928"/>
                <a:gd name="T60" fmla="*/ 151 w 928"/>
                <a:gd name="T61" fmla="*/ 523 h 928"/>
                <a:gd name="T62" fmla="*/ 200 w 928"/>
                <a:gd name="T63" fmla="*/ 626 h 928"/>
                <a:gd name="T64" fmla="*/ 131 w 928"/>
                <a:gd name="T65" fmla="*/ 716 h 928"/>
                <a:gd name="T66" fmla="*/ 190 w 928"/>
                <a:gd name="T67" fmla="*/ 793 h 928"/>
                <a:gd name="T68" fmla="*/ 215 w 928"/>
                <a:gd name="T69" fmla="*/ 794 h 928"/>
                <a:gd name="T70" fmla="*/ 503 w 928"/>
                <a:gd name="T71" fmla="*/ 928 h 928"/>
                <a:gd name="T72" fmla="*/ 372 w 928"/>
                <a:gd name="T73" fmla="*/ 892 h 928"/>
                <a:gd name="T74" fmla="*/ 295 w 928"/>
                <a:gd name="T75" fmla="*/ 768 h 928"/>
                <a:gd name="T76" fmla="*/ 182 w 928"/>
                <a:gd name="T77" fmla="*/ 832 h 928"/>
                <a:gd name="T78" fmla="*/ 91 w 928"/>
                <a:gd name="T79" fmla="*/ 724 h 928"/>
                <a:gd name="T80" fmla="*/ 143 w 928"/>
                <a:gd name="T81" fmla="*/ 597 h 928"/>
                <a:gd name="T82" fmla="*/ 18 w 928"/>
                <a:gd name="T83" fmla="*/ 543 h 928"/>
                <a:gd name="T84" fmla="*/ 5 w 928"/>
                <a:gd name="T85" fmla="*/ 404 h 928"/>
                <a:gd name="T86" fmla="*/ 130 w 928"/>
                <a:gd name="T87" fmla="*/ 368 h 928"/>
                <a:gd name="T88" fmla="*/ 95 w 928"/>
                <a:gd name="T89" fmla="*/ 227 h 928"/>
                <a:gd name="T90" fmla="*/ 163 w 928"/>
                <a:gd name="T91" fmla="*/ 110 h 928"/>
                <a:gd name="T92" fmla="*/ 236 w 928"/>
                <a:gd name="T93" fmla="*/ 103 h 928"/>
                <a:gd name="T94" fmla="*/ 367 w 928"/>
                <a:gd name="T95" fmla="*/ 58 h 928"/>
                <a:gd name="T96" fmla="*/ 414 w 928"/>
                <a:gd name="T97" fmla="*/ 2 h 928"/>
                <a:gd name="T98" fmla="*/ 550 w 928"/>
                <a:gd name="T99" fmla="*/ 26 h 928"/>
                <a:gd name="T100" fmla="*/ 614 w 928"/>
                <a:gd name="T101" fmla="*/ 152 h 928"/>
                <a:gd name="T102" fmla="*/ 735 w 928"/>
                <a:gd name="T103" fmla="*/ 94 h 928"/>
                <a:gd name="T104" fmla="*/ 834 w 928"/>
                <a:gd name="T105" fmla="*/ 193 h 928"/>
                <a:gd name="T106" fmla="*/ 776 w 928"/>
                <a:gd name="T107" fmla="*/ 314 h 928"/>
                <a:gd name="T108" fmla="*/ 902 w 928"/>
                <a:gd name="T109" fmla="*/ 378 h 928"/>
                <a:gd name="T110" fmla="*/ 926 w 928"/>
                <a:gd name="T111" fmla="*/ 515 h 928"/>
                <a:gd name="T112" fmla="*/ 869 w 928"/>
                <a:gd name="T113" fmla="*/ 561 h 928"/>
                <a:gd name="T114" fmla="*/ 825 w 928"/>
                <a:gd name="T115" fmla="*/ 692 h 928"/>
                <a:gd name="T116" fmla="*/ 818 w 928"/>
                <a:gd name="T117" fmla="*/ 765 h 928"/>
                <a:gd name="T118" fmla="*/ 702 w 928"/>
                <a:gd name="T119" fmla="*/ 832 h 928"/>
                <a:gd name="T120" fmla="*/ 560 w 928"/>
                <a:gd name="T121" fmla="*/ 798 h 928"/>
                <a:gd name="T122" fmla="*/ 524 w 928"/>
                <a:gd name="T123" fmla="*/ 924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8" h="928">
                  <a:moveTo>
                    <a:pt x="293" y="725"/>
                  </a:moveTo>
                  <a:lnTo>
                    <a:pt x="298" y="726"/>
                  </a:lnTo>
                  <a:lnTo>
                    <a:pt x="303" y="728"/>
                  </a:lnTo>
                  <a:lnTo>
                    <a:pt x="324" y="739"/>
                  </a:lnTo>
                  <a:lnTo>
                    <a:pt x="346" y="749"/>
                  </a:lnTo>
                  <a:lnTo>
                    <a:pt x="367" y="758"/>
                  </a:lnTo>
                  <a:lnTo>
                    <a:pt x="390" y="764"/>
                  </a:lnTo>
                  <a:lnTo>
                    <a:pt x="396" y="767"/>
                  </a:lnTo>
                  <a:lnTo>
                    <a:pt x="402" y="771"/>
                  </a:lnTo>
                  <a:lnTo>
                    <a:pt x="405" y="777"/>
                  </a:lnTo>
                  <a:lnTo>
                    <a:pt x="406" y="783"/>
                  </a:lnTo>
                  <a:lnTo>
                    <a:pt x="406" y="870"/>
                  </a:lnTo>
                  <a:lnTo>
                    <a:pt x="406" y="873"/>
                  </a:lnTo>
                  <a:lnTo>
                    <a:pt x="408" y="878"/>
                  </a:lnTo>
                  <a:lnTo>
                    <a:pt x="409" y="881"/>
                  </a:lnTo>
                  <a:lnTo>
                    <a:pt x="411" y="883"/>
                  </a:lnTo>
                  <a:lnTo>
                    <a:pt x="414" y="886"/>
                  </a:lnTo>
                  <a:lnTo>
                    <a:pt x="418" y="888"/>
                  </a:lnTo>
                  <a:lnTo>
                    <a:pt x="421" y="889"/>
                  </a:lnTo>
                  <a:lnTo>
                    <a:pt x="425" y="889"/>
                  </a:lnTo>
                  <a:lnTo>
                    <a:pt x="503" y="889"/>
                  </a:lnTo>
                  <a:lnTo>
                    <a:pt x="506" y="889"/>
                  </a:lnTo>
                  <a:lnTo>
                    <a:pt x="510" y="888"/>
                  </a:lnTo>
                  <a:lnTo>
                    <a:pt x="513" y="886"/>
                  </a:lnTo>
                  <a:lnTo>
                    <a:pt x="516" y="883"/>
                  </a:lnTo>
                  <a:lnTo>
                    <a:pt x="519" y="881"/>
                  </a:lnTo>
                  <a:lnTo>
                    <a:pt x="520" y="878"/>
                  </a:lnTo>
                  <a:lnTo>
                    <a:pt x="522" y="873"/>
                  </a:lnTo>
                  <a:lnTo>
                    <a:pt x="522" y="870"/>
                  </a:lnTo>
                  <a:lnTo>
                    <a:pt x="522" y="783"/>
                  </a:lnTo>
                  <a:lnTo>
                    <a:pt x="523" y="777"/>
                  </a:lnTo>
                  <a:lnTo>
                    <a:pt x="526" y="771"/>
                  </a:lnTo>
                  <a:lnTo>
                    <a:pt x="530" y="767"/>
                  </a:lnTo>
                  <a:lnTo>
                    <a:pt x="536" y="764"/>
                  </a:lnTo>
                  <a:lnTo>
                    <a:pt x="559" y="758"/>
                  </a:lnTo>
                  <a:lnTo>
                    <a:pt x="582" y="749"/>
                  </a:lnTo>
                  <a:lnTo>
                    <a:pt x="604" y="739"/>
                  </a:lnTo>
                  <a:lnTo>
                    <a:pt x="624" y="728"/>
                  </a:lnTo>
                  <a:lnTo>
                    <a:pt x="631" y="725"/>
                  </a:lnTo>
                  <a:lnTo>
                    <a:pt x="637" y="725"/>
                  </a:lnTo>
                  <a:lnTo>
                    <a:pt x="642" y="726"/>
                  </a:lnTo>
                  <a:lnTo>
                    <a:pt x="648" y="731"/>
                  </a:lnTo>
                  <a:lnTo>
                    <a:pt x="709" y="793"/>
                  </a:lnTo>
                  <a:lnTo>
                    <a:pt x="712" y="794"/>
                  </a:lnTo>
                  <a:lnTo>
                    <a:pt x="716" y="796"/>
                  </a:lnTo>
                  <a:lnTo>
                    <a:pt x="719" y="797"/>
                  </a:lnTo>
                  <a:lnTo>
                    <a:pt x="723" y="797"/>
                  </a:lnTo>
                  <a:lnTo>
                    <a:pt x="726" y="797"/>
                  </a:lnTo>
                  <a:lnTo>
                    <a:pt x="730" y="796"/>
                  </a:lnTo>
                  <a:lnTo>
                    <a:pt x="733" y="794"/>
                  </a:lnTo>
                  <a:lnTo>
                    <a:pt x="736" y="793"/>
                  </a:lnTo>
                  <a:lnTo>
                    <a:pt x="791" y="738"/>
                  </a:lnTo>
                  <a:lnTo>
                    <a:pt x="794" y="735"/>
                  </a:lnTo>
                  <a:lnTo>
                    <a:pt x="795" y="731"/>
                  </a:lnTo>
                  <a:lnTo>
                    <a:pt x="797" y="728"/>
                  </a:lnTo>
                  <a:lnTo>
                    <a:pt x="797" y="724"/>
                  </a:lnTo>
                  <a:lnTo>
                    <a:pt x="797" y="721"/>
                  </a:lnTo>
                  <a:lnTo>
                    <a:pt x="795" y="716"/>
                  </a:lnTo>
                  <a:lnTo>
                    <a:pt x="794" y="713"/>
                  </a:lnTo>
                  <a:lnTo>
                    <a:pt x="791" y="711"/>
                  </a:lnTo>
                  <a:lnTo>
                    <a:pt x="730" y="649"/>
                  </a:lnTo>
                  <a:lnTo>
                    <a:pt x="726" y="643"/>
                  </a:lnTo>
                  <a:lnTo>
                    <a:pt x="725" y="637"/>
                  </a:lnTo>
                  <a:lnTo>
                    <a:pt x="725" y="631"/>
                  </a:lnTo>
                  <a:lnTo>
                    <a:pt x="727" y="626"/>
                  </a:lnTo>
                  <a:lnTo>
                    <a:pt x="739" y="604"/>
                  </a:lnTo>
                  <a:lnTo>
                    <a:pt x="749" y="582"/>
                  </a:lnTo>
                  <a:lnTo>
                    <a:pt x="758" y="561"/>
                  </a:lnTo>
                  <a:lnTo>
                    <a:pt x="763" y="538"/>
                  </a:lnTo>
                  <a:lnTo>
                    <a:pt x="766" y="531"/>
                  </a:lnTo>
                  <a:lnTo>
                    <a:pt x="771" y="526"/>
                  </a:lnTo>
                  <a:lnTo>
                    <a:pt x="776" y="523"/>
                  </a:lnTo>
                  <a:lnTo>
                    <a:pt x="782" y="522"/>
                  </a:lnTo>
                  <a:lnTo>
                    <a:pt x="869" y="522"/>
                  </a:lnTo>
                  <a:lnTo>
                    <a:pt x="873" y="522"/>
                  </a:lnTo>
                  <a:lnTo>
                    <a:pt x="876" y="520"/>
                  </a:lnTo>
                  <a:lnTo>
                    <a:pt x="880" y="519"/>
                  </a:lnTo>
                  <a:lnTo>
                    <a:pt x="883" y="516"/>
                  </a:lnTo>
                  <a:lnTo>
                    <a:pt x="886" y="513"/>
                  </a:lnTo>
                  <a:lnTo>
                    <a:pt x="887" y="510"/>
                  </a:lnTo>
                  <a:lnTo>
                    <a:pt x="887" y="507"/>
                  </a:lnTo>
                  <a:lnTo>
                    <a:pt x="889" y="503"/>
                  </a:lnTo>
                  <a:lnTo>
                    <a:pt x="889" y="425"/>
                  </a:lnTo>
                  <a:lnTo>
                    <a:pt x="887" y="423"/>
                  </a:lnTo>
                  <a:lnTo>
                    <a:pt x="887" y="418"/>
                  </a:lnTo>
                  <a:lnTo>
                    <a:pt x="884" y="415"/>
                  </a:lnTo>
                  <a:lnTo>
                    <a:pt x="883" y="412"/>
                  </a:lnTo>
                  <a:lnTo>
                    <a:pt x="880" y="410"/>
                  </a:lnTo>
                  <a:lnTo>
                    <a:pt x="877" y="408"/>
                  </a:lnTo>
                  <a:lnTo>
                    <a:pt x="873" y="407"/>
                  </a:lnTo>
                  <a:lnTo>
                    <a:pt x="869" y="407"/>
                  </a:lnTo>
                  <a:lnTo>
                    <a:pt x="782" y="407"/>
                  </a:lnTo>
                  <a:lnTo>
                    <a:pt x="776" y="405"/>
                  </a:lnTo>
                  <a:lnTo>
                    <a:pt x="771" y="402"/>
                  </a:lnTo>
                  <a:lnTo>
                    <a:pt x="766" y="398"/>
                  </a:lnTo>
                  <a:lnTo>
                    <a:pt x="763" y="392"/>
                  </a:lnTo>
                  <a:lnTo>
                    <a:pt x="758" y="369"/>
                  </a:lnTo>
                  <a:lnTo>
                    <a:pt x="749" y="346"/>
                  </a:lnTo>
                  <a:lnTo>
                    <a:pt x="739" y="325"/>
                  </a:lnTo>
                  <a:lnTo>
                    <a:pt x="727" y="303"/>
                  </a:lnTo>
                  <a:lnTo>
                    <a:pt x="725" y="297"/>
                  </a:lnTo>
                  <a:lnTo>
                    <a:pt x="725" y="291"/>
                  </a:lnTo>
                  <a:lnTo>
                    <a:pt x="726" y="286"/>
                  </a:lnTo>
                  <a:lnTo>
                    <a:pt x="730" y="280"/>
                  </a:lnTo>
                  <a:lnTo>
                    <a:pt x="791" y="218"/>
                  </a:lnTo>
                  <a:lnTo>
                    <a:pt x="794" y="215"/>
                  </a:lnTo>
                  <a:lnTo>
                    <a:pt x="795" y="212"/>
                  </a:lnTo>
                  <a:lnTo>
                    <a:pt x="797" y="209"/>
                  </a:lnTo>
                  <a:lnTo>
                    <a:pt x="797" y="205"/>
                  </a:lnTo>
                  <a:lnTo>
                    <a:pt x="797" y="201"/>
                  </a:lnTo>
                  <a:lnTo>
                    <a:pt x="795" y="198"/>
                  </a:lnTo>
                  <a:lnTo>
                    <a:pt x="794" y="193"/>
                  </a:lnTo>
                  <a:lnTo>
                    <a:pt x="791" y="191"/>
                  </a:lnTo>
                  <a:lnTo>
                    <a:pt x="736" y="136"/>
                  </a:lnTo>
                  <a:lnTo>
                    <a:pt x="733" y="134"/>
                  </a:lnTo>
                  <a:lnTo>
                    <a:pt x="730" y="133"/>
                  </a:lnTo>
                  <a:lnTo>
                    <a:pt x="726" y="132"/>
                  </a:lnTo>
                  <a:lnTo>
                    <a:pt x="723" y="132"/>
                  </a:lnTo>
                  <a:lnTo>
                    <a:pt x="719" y="132"/>
                  </a:lnTo>
                  <a:lnTo>
                    <a:pt x="716" y="133"/>
                  </a:lnTo>
                  <a:lnTo>
                    <a:pt x="712" y="134"/>
                  </a:lnTo>
                  <a:lnTo>
                    <a:pt x="709" y="136"/>
                  </a:lnTo>
                  <a:lnTo>
                    <a:pt x="648" y="198"/>
                  </a:lnTo>
                  <a:lnTo>
                    <a:pt x="642" y="202"/>
                  </a:lnTo>
                  <a:lnTo>
                    <a:pt x="637" y="204"/>
                  </a:lnTo>
                  <a:lnTo>
                    <a:pt x="630" y="204"/>
                  </a:lnTo>
                  <a:lnTo>
                    <a:pt x="624" y="201"/>
                  </a:lnTo>
                  <a:lnTo>
                    <a:pt x="604" y="189"/>
                  </a:lnTo>
                  <a:lnTo>
                    <a:pt x="582" y="179"/>
                  </a:lnTo>
                  <a:lnTo>
                    <a:pt x="559" y="170"/>
                  </a:lnTo>
                  <a:lnTo>
                    <a:pt x="536" y="165"/>
                  </a:lnTo>
                  <a:lnTo>
                    <a:pt x="530" y="162"/>
                  </a:lnTo>
                  <a:lnTo>
                    <a:pt x="526" y="157"/>
                  </a:lnTo>
                  <a:lnTo>
                    <a:pt x="523" y="152"/>
                  </a:lnTo>
                  <a:lnTo>
                    <a:pt x="522" y="146"/>
                  </a:lnTo>
                  <a:lnTo>
                    <a:pt x="522" y="58"/>
                  </a:lnTo>
                  <a:lnTo>
                    <a:pt x="522" y="55"/>
                  </a:lnTo>
                  <a:lnTo>
                    <a:pt x="520" y="51"/>
                  </a:lnTo>
                  <a:lnTo>
                    <a:pt x="519" y="48"/>
                  </a:lnTo>
                  <a:lnTo>
                    <a:pt x="516" y="45"/>
                  </a:lnTo>
                  <a:lnTo>
                    <a:pt x="513" y="42"/>
                  </a:lnTo>
                  <a:lnTo>
                    <a:pt x="510" y="41"/>
                  </a:lnTo>
                  <a:lnTo>
                    <a:pt x="506" y="39"/>
                  </a:lnTo>
                  <a:lnTo>
                    <a:pt x="503" y="39"/>
                  </a:lnTo>
                  <a:lnTo>
                    <a:pt x="425" y="39"/>
                  </a:lnTo>
                  <a:lnTo>
                    <a:pt x="421" y="39"/>
                  </a:lnTo>
                  <a:lnTo>
                    <a:pt x="418" y="41"/>
                  </a:lnTo>
                  <a:lnTo>
                    <a:pt x="414" y="42"/>
                  </a:lnTo>
                  <a:lnTo>
                    <a:pt x="411" y="45"/>
                  </a:lnTo>
                  <a:lnTo>
                    <a:pt x="409" y="48"/>
                  </a:lnTo>
                  <a:lnTo>
                    <a:pt x="408" y="51"/>
                  </a:lnTo>
                  <a:lnTo>
                    <a:pt x="406" y="55"/>
                  </a:lnTo>
                  <a:lnTo>
                    <a:pt x="406" y="58"/>
                  </a:lnTo>
                  <a:lnTo>
                    <a:pt x="406" y="146"/>
                  </a:lnTo>
                  <a:lnTo>
                    <a:pt x="405" y="152"/>
                  </a:lnTo>
                  <a:lnTo>
                    <a:pt x="402" y="157"/>
                  </a:lnTo>
                  <a:lnTo>
                    <a:pt x="396" y="162"/>
                  </a:lnTo>
                  <a:lnTo>
                    <a:pt x="390" y="165"/>
                  </a:lnTo>
                  <a:lnTo>
                    <a:pt x="367" y="170"/>
                  </a:lnTo>
                  <a:lnTo>
                    <a:pt x="346" y="179"/>
                  </a:lnTo>
                  <a:lnTo>
                    <a:pt x="324" y="189"/>
                  </a:lnTo>
                  <a:lnTo>
                    <a:pt x="303" y="201"/>
                  </a:lnTo>
                  <a:lnTo>
                    <a:pt x="297" y="204"/>
                  </a:lnTo>
                  <a:lnTo>
                    <a:pt x="291" y="204"/>
                  </a:lnTo>
                  <a:lnTo>
                    <a:pt x="284" y="202"/>
                  </a:lnTo>
                  <a:lnTo>
                    <a:pt x="280" y="198"/>
                  </a:lnTo>
                  <a:lnTo>
                    <a:pt x="218" y="137"/>
                  </a:lnTo>
                  <a:lnTo>
                    <a:pt x="215" y="134"/>
                  </a:lnTo>
                  <a:lnTo>
                    <a:pt x="212" y="133"/>
                  </a:lnTo>
                  <a:lnTo>
                    <a:pt x="208" y="132"/>
                  </a:lnTo>
                  <a:lnTo>
                    <a:pt x="205" y="132"/>
                  </a:lnTo>
                  <a:lnTo>
                    <a:pt x="200" y="132"/>
                  </a:lnTo>
                  <a:lnTo>
                    <a:pt x="196" y="133"/>
                  </a:lnTo>
                  <a:lnTo>
                    <a:pt x="193" y="134"/>
                  </a:lnTo>
                  <a:lnTo>
                    <a:pt x="190" y="137"/>
                  </a:lnTo>
                  <a:lnTo>
                    <a:pt x="136" y="191"/>
                  </a:lnTo>
                  <a:lnTo>
                    <a:pt x="133" y="195"/>
                  </a:lnTo>
                  <a:lnTo>
                    <a:pt x="131" y="198"/>
                  </a:lnTo>
                  <a:lnTo>
                    <a:pt x="131" y="201"/>
                  </a:lnTo>
                  <a:lnTo>
                    <a:pt x="130" y="205"/>
                  </a:lnTo>
                  <a:lnTo>
                    <a:pt x="131" y="208"/>
                  </a:lnTo>
                  <a:lnTo>
                    <a:pt x="131" y="212"/>
                  </a:lnTo>
                  <a:lnTo>
                    <a:pt x="133" y="215"/>
                  </a:lnTo>
                  <a:lnTo>
                    <a:pt x="136" y="218"/>
                  </a:lnTo>
                  <a:lnTo>
                    <a:pt x="198" y="280"/>
                  </a:lnTo>
                  <a:lnTo>
                    <a:pt x="200" y="286"/>
                  </a:lnTo>
                  <a:lnTo>
                    <a:pt x="203" y="291"/>
                  </a:lnTo>
                  <a:lnTo>
                    <a:pt x="202" y="297"/>
                  </a:lnTo>
                  <a:lnTo>
                    <a:pt x="200" y="304"/>
                  </a:lnTo>
                  <a:lnTo>
                    <a:pt x="189" y="325"/>
                  </a:lnTo>
                  <a:lnTo>
                    <a:pt x="179" y="346"/>
                  </a:lnTo>
                  <a:lnTo>
                    <a:pt x="170" y="369"/>
                  </a:lnTo>
                  <a:lnTo>
                    <a:pt x="163" y="392"/>
                  </a:lnTo>
                  <a:lnTo>
                    <a:pt x="162" y="398"/>
                  </a:lnTo>
                  <a:lnTo>
                    <a:pt x="157" y="402"/>
                  </a:lnTo>
                  <a:lnTo>
                    <a:pt x="151" y="405"/>
                  </a:lnTo>
                  <a:lnTo>
                    <a:pt x="144" y="407"/>
                  </a:lnTo>
                  <a:lnTo>
                    <a:pt x="58" y="407"/>
                  </a:lnTo>
                  <a:lnTo>
                    <a:pt x="54" y="407"/>
                  </a:lnTo>
                  <a:lnTo>
                    <a:pt x="51" y="408"/>
                  </a:lnTo>
                  <a:lnTo>
                    <a:pt x="48" y="410"/>
                  </a:lnTo>
                  <a:lnTo>
                    <a:pt x="45" y="412"/>
                  </a:lnTo>
                  <a:lnTo>
                    <a:pt x="42" y="415"/>
                  </a:lnTo>
                  <a:lnTo>
                    <a:pt x="41" y="418"/>
                  </a:lnTo>
                  <a:lnTo>
                    <a:pt x="39" y="423"/>
                  </a:lnTo>
                  <a:lnTo>
                    <a:pt x="39" y="425"/>
                  </a:lnTo>
                  <a:lnTo>
                    <a:pt x="39" y="503"/>
                  </a:lnTo>
                  <a:lnTo>
                    <a:pt x="39" y="507"/>
                  </a:lnTo>
                  <a:lnTo>
                    <a:pt x="41" y="510"/>
                  </a:lnTo>
                  <a:lnTo>
                    <a:pt x="42" y="513"/>
                  </a:lnTo>
                  <a:lnTo>
                    <a:pt x="45" y="516"/>
                  </a:lnTo>
                  <a:lnTo>
                    <a:pt x="48" y="519"/>
                  </a:lnTo>
                  <a:lnTo>
                    <a:pt x="51" y="520"/>
                  </a:lnTo>
                  <a:lnTo>
                    <a:pt x="54" y="522"/>
                  </a:lnTo>
                  <a:lnTo>
                    <a:pt x="58" y="522"/>
                  </a:lnTo>
                  <a:lnTo>
                    <a:pt x="144" y="522"/>
                  </a:lnTo>
                  <a:lnTo>
                    <a:pt x="151" y="523"/>
                  </a:lnTo>
                  <a:lnTo>
                    <a:pt x="157" y="526"/>
                  </a:lnTo>
                  <a:lnTo>
                    <a:pt x="162" y="531"/>
                  </a:lnTo>
                  <a:lnTo>
                    <a:pt x="163" y="538"/>
                  </a:lnTo>
                  <a:lnTo>
                    <a:pt x="170" y="561"/>
                  </a:lnTo>
                  <a:lnTo>
                    <a:pt x="179" y="582"/>
                  </a:lnTo>
                  <a:lnTo>
                    <a:pt x="189" y="604"/>
                  </a:lnTo>
                  <a:lnTo>
                    <a:pt x="200" y="626"/>
                  </a:lnTo>
                  <a:lnTo>
                    <a:pt x="202" y="631"/>
                  </a:lnTo>
                  <a:lnTo>
                    <a:pt x="203" y="637"/>
                  </a:lnTo>
                  <a:lnTo>
                    <a:pt x="200" y="643"/>
                  </a:lnTo>
                  <a:lnTo>
                    <a:pt x="198" y="649"/>
                  </a:lnTo>
                  <a:lnTo>
                    <a:pt x="136" y="711"/>
                  </a:lnTo>
                  <a:lnTo>
                    <a:pt x="134" y="713"/>
                  </a:lnTo>
                  <a:lnTo>
                    <a:pt x="131" y="716"/>
                  </a:lnTo>
                  <a:lnTo>
                    <a:pt x="131" y="721"/>
                  </a:lnTo>
                  <a:lnTo>
                    <a:pt x="130" y="724"/>
                  </a:lnTo>
                  <a:lnTo>
                    <a:pt x="131" y="728"/>
                  </a:lnTo>
                  <a:lnTo>
                    <a:pt x="131" y="731"/>
                  </a:lnTo>
                  <a:lnTo>
                    <a:pt x="134" y="735"/>
                  </a:lnTo>
                  <a:lnTo>
                    <a:pt x="136" y="738"/>
                  </a:lnTo>
                  <a:lnTo>
                    <a:pt x="190" y="793"/>
                  </a:lnTo>
                  <a:lnTo>
                    <a:pt x="193" y="794"/>
                  </a:lnTo>
                  <a:lnTo>
                    <a:pt x="196" y="796"/>
                  </a:lnTo>
                  <a:lnTo>
                    <a:pt x="200" y="797"/>
                  </a:lnTo>
                  <a:lnTo>
                    <a:pt x="205" y="797"/>
                  </a:lnTo>
                  <a:lnTo>
                    <a:pt x="208" y="797"/>
                  </a:lnTo>
                  <a:lnTo>
                    <a:pt x="212" y="796"/>
                  </a:lnTo>
                  <a:lnTo>
                    <a:pt x="215" y="794"/>
                  </a:lnTo>
                  <a:lnTo>
                    <a:pt x="218" y="793"/>
                  </a:lnTo>
                  <a:lnTo>
                    <a:pt x="280" y="731"/>
                  </a:lnTo>
                  <a:lnTo>
                    <a:pt x="282" y="728"/>
                  </a:lnTo>
                  <a:lnTo>
                    <a:pt x="285" y="726"/>
                  </a:lnTo>
                  <a:lnTo>
                    <a:pt x="290" y="725"/>
                  </a:lnTo>
                  <a:lnTo>
                    <a:pt x="293" y="725"/>
                  </a:lnTo>
                  <a:close/>
                  <a:moveTo>
                    <a:pt x="503" y="928"/>
                  </a:moveTo>
                  <a:lnTo>
                    <a:pt x="425" y="928"/>
                  </a:lnTo>
                  <a:lnTo>
                    <a:pt x="414" y="927"/>
                  </a:lnTo>
                  <a:lnTo>
                    <a:pt x="402" y="924"/>
                  </a:lnTo>
                  <a:lnTo>
                    <a:pt x="392" y="918"/>
                  </a:lnTo>
                  <a:lnTo>
                    <a:pt x="383" y="911"/>
                  </a:lnTo>
                  <a:lnTo>
                    <a:pt x="378" y="902"/>
                  </a:lnTo>
                  <a:lnTo>
                    <a:pt x="372" y="892"/>
                  </a:lnTo>
                  <a:lnTo>
                    <a:pt x="369" y="882"/>
                  </a:lnTo>
                  <a:lnTo>
                    <a:pt x="367" y="870"/>
                  </a:lnTo>
                  <a:lnTo>
                    <a:pt x="367" y="798"/>
                  </a:lnTo>
                  <a:lnTo>
                    <a:pt x="349" y="793"/>
                  </a:lnTo>
                  <a:lnTo>
                    <a:pt x="330" y="785"/>
                  </a:lnTo>
                  <a:lnTo>
                    <a:pt x="313" y="777"/>
                  </a:lnTo>
                  <a:lnTo>
                    <a:pt x="295" y="768"/>
                  </a:lnTo>
                  <a:lnTo>
                    <a:pt x="245" y="820"/>
                  </a:lnTo>
                  <a:lnTo>
                    <a:pt x="236" y="827"/>
                  </a:lnTo>
                  <a:lnTo>
                    <a:pt x="226" y="832"/>
                  </a:lnTo>
                  <a:lnTo>
                    <a:pt x="215" y="834"/>
                  </a:lnTo>
                  <a:lnTo>
                    <a:pt x="205" y="836"/>
                  </a:lnTo>
                  <a:lnTo>
                    <a:pt x="193" y="834"/>
                  </a:lnTo>
                  <a:lnTo>
                    <a:pt x="182" y="832"/>
                  </a:lnTo>
                  <a:lnTo>
                    <a:pt x="172" y="827"/>
                  </a:lnTo>
                  <a:lnTo>
                    <a:pt x="163" y="820"/>
                  </a:lnTo>
                  <a:lnTo>
                    <a:pt x="108" y="765"/>
                  </a:lnTo>
                  <a:lnTo>
                    <a:pt x="101" y="757"/>
                  </a:lnTo>
                  <a:lnTo>
                    <a:pt x="95" y="747"/>
                  </a:lnTo>
                  <a:lnTo>
                    <a:pt x="92" y="735"/>
                  </a:lnTo>
                  <a:lnTo>
                    <a:pt x="91" y="724"/>
                  </a:lnTo>
                  <a:lnTo>
                    <a:pt x="92" y="712"/>
                  </a:lnTo>
                  <a:lnTo>
                    <a:pt x="95" y="702"/>
                  </a:lnTo>
                  <a:lnTo>
                    <a:pt x="101" y="692"/>
                  </a:lnTo>
                  <a:lnTo>
                    <a:pt x="108" y="683"/>
                  </a:lnTo>
                  <a:lnTo>
                    <a:pt x="160" y="631"/>
                  </a:lnTo>
                  <a:lnTo>
                    <a:pt x="150" y="616"/>
                  </a:lnTo>
                  <a:lnTo>
                    <a:pt x="143" y="597"/>
                  </a:lnTo>
                  <a:lnTo>
                    <a:pt x="136" y="580"/>
                  </a:lnTo>
                  <a:lnTo>
                    <a:pt x="130" y="561"/>
                  </a:lnTo>
                  <a:lnTo>
                    <a:pt x="58" y="561"/>
                  </a:lnTo>
                  <a:lnTo>
                    <a:pt x="46" y="559"/>
                  </a:lnTo>
                  <a:lnTo>
                    <a:pt x="36" y="556"/>
                  </a:lnTo>
                  <a:lnTo>
                    <a:pt x="26" y="551"/>
                  </a:lnTo>
                  <a:lnTo>
                    <a:pt x="18" y="543"/>
                  </a:lnTo>
                  <a:lnTo>
                    <a:pt x="10" y="535"/>
                  </a:lnTo>
                  <a:lnTo>
                    <a:pt x="5" y="526"/>
                  </a:lnTo>
                  <a:lnTo>
                    <a:pt x="2" y="515"/>
                  </a:lnTo>
                  <a:lnTo>
                    <a:pt x="0" y="503"/>
                  </a:lnTo>
                  <a:lnTo>
                    <a:pt x="0" y="425"/>
                  </a:lnTo>
                  <a:lnTo>
                    <a:pt x="2" y="414"/>
                  </a:lnTo>
                  <a:lnTo>
                    <a:pt x="5" y="404"/>
                  </a:lnTo>
                  <a:lnTo>
                    <a:pt x="10" y="394"/>
                  </a:lnTo>
                  <a:lnTo>
                    <a:pt x="18" y="385"/>
                  </a:lnTo>
                  <a:lnTo>
                    <a:pt x="26" y="378"/>
                  </a:lnTo>
                  <a:lnTo>
                    <a:pt x="36" y="372"/>
                  </a:lnTo>
                  <a:lnTo>
                    <a:pt x="46" y="369"/>
                  </a:lnTo>
                  <a:lnTo>
                    <a:pt x="58" y="368"/>
                  </a:lnTo>
                  <a:lnTo>
                    <a:pt x="130" y="368"/>
                  </a:lnTo>
                  <a:lnTo>
                    <a:pt x="136" y="349"/>
                  </a:lnTo>
                  <a:lnTo>
                    <a:pt x="143" y="332"/>
                  </a:lnTo>
                  <a:lnTo>
                    <a:pt x="150" y="314"/>
                  </a:lnTo>
                  <a:lnTo>
                    <a:pt x="160" y="297"/>
                  </a:lnTo>
                  <a:lnTo>
                    <a:pt x="108" y="245"/>
                  </a:lnTo>
                  <a:lnTo>
                    <a:pt x="101" y="237"/>
                  </a:lnTo>
                  <a:lnTo>
                    <a:pt x="95" y="227"/>
                  </a:lnTo>
                  <a:lnTo>
                    <a:pt x="92" y="217"/>
                  </a:lnTo>
                  <a:lnTo>
                    <a:pt x="91" y="205"/>
                  </a:lnTo>
                  <a:lnTo>
                    <a:pt x="92" y="193"/>
                  </a:lnTo>
                  <a:lnTo>
                    <a:pt x="95" y="183"/>
                  </a:lnTo>
                  <a:lnTo>
                    <a:pt x="101" y="173"/>
                  </a:lnTo>
                  <a:lnTo>
                    <a:pt x="108" y="163"/>
                  </a:lnTo>
                  <a:lnTo>
                    <a:pt x="163" y="110"/>
                  </a:lnTo>
                  <a:lnTo>
                    <a:pt x="172" y="103"/>
                  </a:lnTo>
                  <a:lnTo>
                    <a:pt x="182" y="97"/>
                  </a:lnTo>
                  <a:lnTo>
                    <a:pt x="193" y="94"/>
                  </a:lnTo>
                  <a:lnTo>
                    <a:pt x="205" y="93"/>
                  </a:lnTo>
                  <a:lnTo>
                    <a:pt x="215" y="94"/>
                  </a:lnTo>
                  <a:lnTo>
                    <a:pt x="226" y="97"/>
                  </a:lnTo>
                  <a:lnTo>
                    <a:pt x="236" y="103"/>
                  </a:lnTo>
                  <a:lnTo>
                    <a:pt x="245" y="110"/>
                  </a:lnTo>
                  <a:lnTo>
                    <a:pt x="295" y="160"/>
                  </a:lnTo>
                  <a:lnTo>
                    <a:pt x="313" y="152"/>
                  </a:lnTo>
                  <a:lnTo>
                    <a:pt x="330" y="143"/>
                  </a:lnTo>
                  <a:lnTo>
                    <a:pt x="349" y="136"/>
                  </a:lnTo>
                  <a:lnTo>
                    <a:pt x="367" y="130"/>
                  </a:lnTo>
                  <a:lnTo>
                    <a:pt x="367" y="58"/>
                  </a:lnTo>
                  <a:lnTo>
                    <a:pt x="369" y="47"/>
                  </a:lnTo>
                  <a:lnTo>
                    <a:pt x="372" y="36"/>
                  </a:lnTo>
                  <a:lnTo>
                    <a:pt x="378" y="26"/>
                  </a:lnTo>
                  <a:lnTo>
                    <a:pt x="383" y="18"/>
                  </a:lnTo>
                  <a:lnTo>
                    <a:pt x="392" y="11"/>
                  </a:lnTo>
                  <a:lnTo>
                    <a:pt x="402" y="5"/>
                  </a:lnTo>
                  <a:lnTo>
                    <a:pt x="414" y="2"/>
                  </a:lnTo>
                  <a:lnTo>
                    <a:pt x="425" y="0"/>
                  </a:lnTo>
                  <a:lnTo>
                    <a:pt x="503" y="0"/>
                  </a:lnTo>
                  <a:lnTo>
                    <a:pt x="514" y="2"/>
                  </a:lnTo>
                  <a:lnTo>
                    <a:pt x="524" y="5"/>
                  </a:lnTo>
                  <a:lnTo>
                    <a:pt x="534" y="11"/>
                  </a:lnTo>
                  <a:lnTo>
                    <a:pt x="543" y="18"/>
                  </a:lnTo>
                  <a:lnTo>
                    <a:pt x="550" y="26"/>
                  </a:lnTo>
                  <a:lnTo>
                    <a:pt x="556" y="36"/>
                  </a:lnTo>
                  <a:lnTo>
                    <a:pt x="559" y="47"/>
                  </a:lnTo>
                  <a:lnTo>
                    <a:pt x="560" y="58"/>
                  </a:lnTo>
                  <a:lnTo>
                    <a:pt x="560" y="130"/>
                  </a:lnTo>
                  <a:lnTo>
                    <a:pt x="579" y="137"/>
                  </a:lnTo>
                  <a:lnTo>
                    <a:pt x="596" y="143"/>
                  </a:lnTo>
                  <a:lnTo>
                    <a:pt x="614" y="152"/>
                  </a:lnTo>
                  <a:lnTo>
                    <a:pt x="631" y="160"/>
                  </a:lnTo>
                  <a:lnTo>
                    <a:pt x="681" y="110"/>
                  </a:lnTo>
                  <a:lnTo>
                    <a:pt x="691" y="103"/>
                  </a:lnTo>
                  <a:lnTo>
                    <a:pt x="702" y="97"/>
                  </a:lnTo>
                  <a:lnTo>
                    <a:pt x="712" y="94"/>
                  </a:lnTo>
                  <a:lnTo>
                    <a:pt x="723" y="93"/>
                  </a:lnTo>
                  <a:lnTo>
                    <a:pt x="735" y="94"/>
                  </a:lnTo>
                  <a:lnTo>
                    <a:pt x="745" y="97"/>
                  </a:lnTo>
                  <a:lnTo>
                    <a:pt x="755" y="103"/>
                  </a:lnTo>
                  <a:lnTo>
                    <a:pt x="763" y="110"/>
                  </a:lnTo>
                  <a:lnTo>
                    <a:pt x="818" y="163"/>
                  </a:lnTo>
                  <a:lnTo>
                    <a:pt x="825" y="173"/>
                  </a:lnTo>
                  <a:lnTo>
                    <a:pt x="831" y="182"/>
                  </a:lnTo>
                  <a:lnTo>
                    <a:pt x="834" y="193"/>
                  </a:lnTo>
                  <a:lnTo>
                    <a:pt x="835" y="205"/>
                  </a:lnTo>
                  <a:lnTo>
                    <a:pt x="834" y="217"/>
                  </a:lnTo>
                  <a:lnTo>
                    <a:pt x="831" y="227"/>
                  </a:lnTo>
                  <a:lnTo>
                    <a:pt x="825" y="237"/>
                  </a:lnTo>
                  <a:lnTo>
                    <a:pt x="818" y="245"/>
                  </a:lnTo>
                  <a:lnTo>
                    <a:pt x="768" y="297"/>
                  </a:lnTo>
                  <a:lnTo>
                    <a:pt x="776" y="314"/>
                  </a:lnTo>
                  <a:lnTo>
                    <a:pt x="785" y="332"/>
                  </a:lnTo>
                  <a:lnTo>
                    <a:pt x="791" y="349"/>
                  </a:lnTo>
                  <a:lnTo>
                    <a:pt x="797" y="368"/>
                  </a:lnTo>
                  <a:lnTo>
                    <a:pt x="869" y="368"/>
                  </a:lnTo>
                  <a:lnTo>
                    <a:pt x="880" y="369"/>
                  </a:lnTo>
                  <a:lnTo>
                    <a:pt x="892" y="372"/>
                  </a:lnTo>
                  <a:lnTo>
                    <a:pt x="902" y="378"/>
                  </a:lnTo>
                  <a:lnTo>
                    <a:pt x="910" y="385"/>
                  </a:lnTo>
                  <a:lnTo>
                    <a:pt x="918" y="394"/>
                  </a:lnTo>
                  <a:lnTo>
                    <a:pt x="922" y="404"/>
                  </a:lnTo>
                  <a:lnTo>
                    <a:pt x="926" y="414"/>
                  </a:lnTo>
                  <a:lnTo>
                    <a:pt x="928" y="425"/>
                  </a:lnTo>
                  <a:lnTo>
                    <a:pt x="928" y="503"/>
                  </a:lnTo>
                  <a:lnTo>
                    <a:pt x="926" y="515"/>
                  </a:lnTo>
                  <a:lnTo>
                    <a:pt x="923" y="525"/>
                  </a:lnTo>
                  <a:lnTo>
                    <a:pt x="918" y="535"/>
                  </a:lnTo>
                  <a:lnTo>
                    <a:pt x="910" y="543"/>
                  </a:lnTo>
                  <a:lnTo>
                    <a:pt x="902" y="551"/>
                  </a:lnTo>
                  <a:lnTo>
                    <a:pt x="892" y="556"/>
                  </a:lnTo>
                  <a:lnTo>
                    <a:pt x="880" y="559"/>
                  </a:lnTo>
                  <a:lnTo>
                    <a:pt x="869" y="561"/>
                  </a:lnTo>
                  <a:lnTo>
                    <a:pt x="797" y="561"/>
                  </a:lnTo>
                  <a:lnTo>
                    <a:pt x="791" y="580"/>
                  </a:lnTo>
                  <a:lnTo>
                    <a:pt x="785" y="597"/>
                  </a:lnTo>
                  <a:lnTo>
                    <a:pt x="776" y="616"/>
                  </a:lnTo>
                  <a:lnTo>
                    <a:pt x="768" y="631"/>
                  </a:lnTo>
                  <a:lnTo>
                    <a:pt x="818" y="683"/>
                  </a:lnTo>
                  <a:lnTo>
                    <a:pt x="825" y="692"/>
                  </a:lnTo>
                  <a:lnTo>
                    <a:pt x="831" y="702"/>
                  </a:lnTo>
                  <a:lnTo>
                    <a:pt x="834" y="713"/>
                  </a:lnTo>
                  <a:lnTo>
                    <a:pt x="835" y="724"/>
                  </a:lnTo>
                  <a:lnTo>
                    <a:pt x="834" y="735"/>
                  </a:lnTo>
                  <a:lnTo>
                    <a:pt x="831" y="745"/>
                  </a:lnTo>
                  <a:lnTo>
                    <a:pt x="825" y="755"/>
                  </a:lnTo>
                  <a:lnTo>
                    <a:pt x="818" y="765"/>
                  </a:lnTo>
                  <a:lnTo>
                    <a:pt x="763" y="820"/>
                  </a:lnTo>
                  <a:lnTo>
                    <a:pt x="755" y="827"/>
                  </a:lnTo>
                  <a:lnTo>
                    <a:pt x="745" y="832"/>
                  </a:lnTo>
                  <a:lnTo>
                    <a:pt x="735" y="834"/>
                  </a:lnTo>
                  <a:lnTo>
                    <a:pt x="723" y="836"/>
                  </a:lnTo>
                  <a:lnTo>
                    <a:pt x="712" y="834"/>
                  </a:lnTo>
                  <a:lnTo>
                    <a:pt x="702" y="832"/>
                  </a:lnTo>
                  <a:lnTo>
                    <a:pt x="691" y="827"/>
                  </a:lnTo>
                  <a:lnTo>
                    <a:pt x="681" y="820"/>
                  </a:lnTo>
                  <a:lnTo>
                    <a:pt x="631" y="768"/>
                  </a:lnTo>
                  <a:lnTo>
                    <a:pt x="614" y="777"/>
                  </a:lnTo>
                  <a:lnTo>
                    <a:pt x="596" y="785"/>
                  </a:lnTo>
                  <a:lnTo>
                    <a:pt x="579" y="793"/>
                  </a:lnTo>
                  <a:lnTo>
                    <a:pt x="560" y="798"/>
                  </a:lnTo>
                  <a:lnTo>
                    <a:pt x="560" y="870"/>
                  </a:lnTo>
                  <a:lnTo>
                    <a:pt x="559" y="882"/>
                  </a:lnTo>
                  <a:lnTo>
                    <a:pt x="556" y="892"/>
                  </a:lnTo>
                  <a:lnTo>
                    <a:pt x="550" y="902"/>
                  </a:lnTo>
                  <a:lnTo>
                    <a:pt x="543" y="911"/>
                  </a:lnTo>
                  <a:lnTo>
                    <a:pt x="534" y="918"/>
                  </a:lnTo>
                  <a:lnTo>
                    <a:pt x="524" y="924"/>
                  </a:lnTo>
                  <a:lnTo>
                    <a:pt x="514" y="927"/>
                  </a:lnTo>
                  <a:lnTo>
                    <a:pt x="503" y="9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468">
              <a:extLst>
                <a:ext uri="{FF2B5EF4-FFF2-40B4-BE49-F238E27FC236}">
                  <a16:creationId xmlns:a16="http://schemas.microsoft.com/office/drawing/2014/main" id="{410B9F25-FFA3-4D86-9066-8175A3DE5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0870" y="3894917"/>
              <a:ext cx="187823" cy="186367"/>
            </a:xfrm>
            <a:custGeom>
              <a:avLst/>
              <a:gdLst>
                <a:gd name="T0" fmla="*/ 161 w 386"/>
                <a:gd name="T1" fmla="*/ 42 h 386"/>
                <a:gd name="T2" fmla="*/ 119 w 386"/>
                <a:gd name="T3" fmla="*/ 58 h 386"/>
                <a:gd name="T4" fmla="*/ 83 w 386"/>
                <a:gd name="T5" fmla="*/ 84 h 386"/>
                <a:gd name="T6" fmla="*/ 56 w 386"/>
                <a:gd name="T7" fmla="*/ 120 h 386"/>
                <a:gd name="T8" fmla="*/ 42 w 386"/>
                <a:gd name="T9" fmla="*/ 162 h 386"/>
                <a:gd name="T10" fmla="*/ 39 w 386"/>
                <a:gd name="T11" fmla="*/ 209 h 386"/>
                <a:gd name="T12" fmla="*/ 50 w 386"/>
                <a:gd name="T13" fmla="*/ 254 h 386"/>
                <a:gd name="T14" fmla="*/ 73 w 386"/>
                <a:gd name="T15" fmla="*/ 291 h 386"/>
                <a:gd name="T16" fmla="*/ 107 w 386"/>
                <a:gd name="T17" fmla="*/ 321 h 386"/>
                <a:gd name="T18" fmla="*/ 147 w 386"/>
                <a:gd name="T19" fmla="*/ 342 h 386"/>
                <a:gd name="T20" fmla="*/ 193 w 386"/>
                <a:gd name="T21" fmla="*/ 347 h 386"/>
                <a:gd name="T22" fmla="*/ 239 w 386"/>
                <a:gd name="T23" fmla="*/ 342 h 386"/>
                <a:gd name="T24" fmla="*/ 279 w 386"/>
                <a:gd name="T25" fmla="*/ 321 h 386"/>
                <a:gd name="T26" fmla="*/ 311 w 386"/>
                <a:gd name="T27" fmla="*/ 291 h 386"/>
                <a:gd name="T28" fmla="*/ 335 w 386"/>
                <a:gd name="T29" fmla="*/ 254 h 386"/>
                <a:gd name="T30" fmla="*/ 346 w 386"/>
                <a:gd name="T31" fmla="*/ 209 h 386"/>
                <a:gd name="T32" fmla="*/ 344 w 386"/>
                <a:gd name="T33" fmla="*/ 162 h 386"/>
                <a:gd name="T34" fmla="*/ 328 w 386"/>
                <a:gd name="T35" fmla="*/ 120 h 386"/>
                <a:gd name="T36" fmla="*/ 302 w 386"/>
                <a:gd name="T37" fmla="*/ 84 h 386"/>
                <a:gd name="T38" fmla="*/ 266 w 386"/>
                <a:gd name="T39" fmla="*/ 58 h 386"/>
                <a:gd name="T40" fmla="*/ 223 w 386"/>
                <a:gd name="T41" fmla="*/ 42 h 386"/>
                <a:gd name="T42" fmla="*/ 193 w 386"/>
                <a:gd name="T43" fmla="*/ 386 h 386"/>
                <a:gd name="T44" fmla="*/ 135 w 386"/>
                <a:gd name="T45" fmla="*/ 378 h 386"/>
                <a:gd name="T46" fmla="*/ 85 w 386"/>
                <a:gd name="T47" fmla="*/ 353 h 386"/>
                <a:gd name="T48" fmla="*/ 43 w 386"/>
                <a:gd name="T49" fmla="*/ 316 h 386"/>
                <a:gd name="T50" fmla="*/ 14 w 386"/>
                <a:gd name="T51" fmla="*/ 268 h 386"/>
                <a:gd name="T52" fmla="*/ 0 w 386"/>
                <a:gd name="T53" fmla="*/ 213 h 386"/>
                <a:gd name="T54" fmla="*/ 3 w 386"/>
                <a:gd name="T55" fmla="*/ 154 h 386"/>
                <a:gd name="T56" fmla="*/ 23 w 386"/>
                <a:gd name="T57" fmla="*/ 101 h 386"/>
                <a:gd name="T58" fmla="*/ 56 w 386"/>
                <a:gd name="T59" fmla="*/ 56 h 386"/>
                <a:gd name="T60" fmla="*/ 101 w 386"/>
                <a:gd name="T61" fmla="*/ 23 h 386"/>
                <a:gd name="T62" fmla="*/ 154 w 386"/>
                <a:gd name="T63" fmla="*/ 5 h 386"/>
                <a:gd name="T64" fmla="*/ 212 w 386"/>
                <a:gd name="T65" fmla="*/ 2 h 386"/>
                <a:gd name="T66" fmla="*/ 268 w 386"/>
                <a:gd name="T67" fmla="*/ 16 h 386"/>
                <a:gd name="T68" fmla="*/ 315 w 386"/>
                <a:gd name="T69" fmla="*/ 45 h 386"/>
                <a:gd name="T70" fmla="*/ 353 w 386"/>
                <a:gd name="T71" fmla="*/ 85 h 386"/>
                <a:gd name="T72" fmla="*/ 377 w 386"/>
                <a:gd name="T73" fmla="*/ 136 h 386"/>
                <a:gd name="T74" fmla="*/ 386 w 386"/>
                <a:gd name="T75" fmla="*/ 193 h 386"/>
                <a:gd name="T76" fmla="*/ 377 w 386"/>
                <a:gd name="T77" fmla="*/ 251 h 386"/>
                <a:gd name="T78" fmla="*/ 353 w 386"/>
                <a:gd name="T79" fmla="*/ 301 h 386"/>
                <a:gd name="T80" fmla="*/ 315 w 386"/>
                <a:gd name="T81" fmla="*/ 343 h 386"/>
                <a:gd name="T82" fmla="*/ 268 w 386"/>
                <a:gd name="T83" fmla="*/ 372 h 386"/>
                <a:gd name="T84" fmla="*/ 212 w 386"/>
                <a:gd name="T85" fmla="*/ 3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86" h="386">
                  <a:moveTo>
                    <a:pt x="193" y="39"/>
                  </a:moveTo>
                  <a:lnTo>
                    <a:pt x="177" y="39"/>
                  </a:lnTo>
                  <a:lnTo>
                    <a:pt x="161" y="42"/>
                  </a:lnTo>
                  <a:lnTo>
                    <a:pt x="147" y="46"/>
                  </a:lnTo>
                  <a:lnTo>
                    <a:pt x="132" y="51"/>
                  </a:lnTo>
                  <a:lnTo>
                    <a:pt x="119" y="58"/>
                  </a:lnTo>
                  <a:lnTo>
                    <a:pt x="107" y="65"/>
                  </a:lnTo>
                  <a:lnTo>
                    <a:pt x="95" y="74"/>
                  </a:lnTo>
                  <a:lnTo>
                    <a:pt x="83" y="84"/>
                  </a:lnTo>
                  <a:lnTo>
                    <a:pt x="73" y="95"/>
                  </a:lnTo>
                  <a:lnTo>
                    <a:pt x="65" y="107"/>
                  </a:lnTo>
                  <a:lnTo>
                    <a:pt x="56" y="120"/>
                  </a:lnTo>
                  <a:lnTo>
                    <a:pt x="50" y="133"/>
                  </a:lnTo>
                  <a:lnTo>
                    <a:pt x="45" y="147"/>
                  </a:lnTo>
                  <a:lnTo>
                    <a:pt x="42" y="162"/>
                  </a:lnTo>
                  <a:lnTo>
                    <a:pt x="39" y="177"/>
                  </a:lnTo>
                  <a:lnTo>
                    <a:pt x="37" y="193"/>
                  </a:lnTo>
                  <a:lnTo>
                    <a:pt x="39" y="209"/>
                  </a:lnTo>
                  <a:lnTo>
                    <a:pt x="42" y="225"/>
                  </a:lnTo>
                  <a:lnTo>
                    <a:pt x="45" y="239"/>
                  </a:lnTo>
                  <a:lnTo>
                    <a:pt x="50" y="254"/>
                  </a:lnTo>
                  <a:lnTo>
                    <a:pt x="56" y="267"/>
                  </a:lnTo>
                  <a:lnTo>
                    <a:pt x="65" y="280"/>
                  </a:lnTo>
                  <a:lnTo>
                    <a:pt x="73" y="291"/>
                  </a:lnTo>
                  <a:lnTo>
                    <a:pt x="83" y="303"/>
                  </a:lnTo>
                  <a:lnTo>
                    <a:pt x="95" y="313"/>
                  </a:lnTo>
                  <a:lnTo>
                    <a:pt x="107" y="321"/>
                  </a:lnTo>
                  <a:lnTo>
                    <a:pt x="119" y="329"/>
                  </a:lnTo>
                  <a:lnTo>
                    <a:pt x="132" y="336"/>
                  </a:lnTo>
                  <a:lnTo>
                    <a:pt x="147" y="342"/>
                  </a:lnTo>
                  <a:lnTo>
                    <a:pt x="161" y="345"/>
                  </a:lnTo>
                  <a:lnTo>
                    <a:pt x="177" y="347"/>
                  </a:lnTo>
                  <a:lnTo>
                    <a:pt x="193" y="347"/>
                  </a:lnTo>
                  <a:lnTo>
                    <a:pt x="209" y="347"/>
                  </a:lnTo>
                  <a:lnTo>
                    <a:pt x="223" y="345"/>
                  </a:lnTo>
                  <a:lnTo>
                    <a:pt x="239" y="342"/>
                  </a:lnTo>
                  <a:lnTo>
                    <a:pt x="252" y="336"/>
                  </a:lnTo>
                  <a:lnTo>
                    <a:pt x="266" y="329"/>
                  </a:lnTo>
                  <a:lnTo>
                    <a:pt x="279" y="321"/>
                  </a:lnTo>
                  <a:lnTo>
                    <a:pt x="291" y="313"/>
                  </a:lnTo>
                  <a:lnTo>
                    <a:pt x="302" y="303"/>
                  </a:lnTo>
                  <a:lnTo>
                    <a:pt x="311" y="291"/>
                  </a:lnTo>
                  <a:lnTo>
                    <a:pt x="321" y="280"/>
                  </a:lnTo>
                  <a:lnTo>
                    <a:pt x="328" y="267"/>
                  </a:lnTo>
                  <a:lnTo>
                    <a:pt x="335" y="254"/>
                  </a:lnTo>
                  <a:lnTo>
                    <a:pt x="340" y="239"/>
                  </a:lnTo>
                  <a:lnTo>
                    <a:pt x="344" y="225"/>
                  </a:lnTo>
                  <a:lnTo>
                    <a:pt x="346" y="209"/>
                  </a:lnTo>
                  <a:lnTo>
                    <a:pt x="347" y="193"/>
                  </a:lnTo>
                  <a:lnTo>
                    <a:pt x="346" y="177"/>
                  </a:lnTo>
                  <a:lnTo>
                    <a:pt x="344" y="162"/>
                  </a:lnTo>
                  <a:lnTo>
                    <a:pt x="340" y="147"/>
                  </a:lnTo>
                  <a:lnTo>
                    <a:pt x="335" y="133"/>
                  </a:lnTo>
                  <a:lnTo>
                    <a:pt x="328" y="120"/>
                  </a:lnTo>
                  <a:lnTo>
                    <a:pt x="321" y="107"/>
                  </a:lnTo>
                  <a:lnTo>
                    <a:pt x="311" y="95"/>
                  </a:lnTo>
                  <a:lnTo>
                    <a:pt x="302" y="84"/>
                  </a:lnTo>
                  <a:lnTo>
                    <a:pt x="291" y="74"/>
                  </a:lnTo>
                  <a:lnTo>
                    <a:pt x="279" y="65"/>
                  </a:lnTo>
                  <a:lnTo>
                    <a:pt x="266" y="58"/>
                  </a:lnTo>
                  <a:lnTo>
                    <a:pt x="252" y="51"/>
                  </a:lnTo>
                  <a:lnTo>
                    <a:pt x="239" y="46"/>
                  </a:lnTo>
                  <a:lnTo>
                    <a:pt x="223" y="42"/>
                  </a:lnTo>
                  <a:lnTo>
                    <a:pt x="209" y="39"/>
                  </a:lnTo>
                  <a:lnTo>
                    <a:pt x="193" y="39"/>
                  </a:lnTo>
                  <a:close/>
                  <a:moveTo>
                    <a:pt x="193" y="386"/>
                  </a:moveTo>
                  <a:lnTo>
                    <a:pt x="173" y="385"/>
                  </a:lnTo>
                  <a:lnTo>
                    <a:pt x="154" y="382"/>
                  </a:lnTo>
                  <a:lnTo>
                    <a:pt x="135" y="378"/>
                  </a:lnTo>
                  <a:lnTo>
                    <a:pt x="118" y="372"/>
                  </a:lnTo>
                  <a:lnTo>
                    <a:pt x="101" y="363"/>
                  </a:lnTo>
                  <a:lnTo>
                    <a:pt x="85" y="353"/>
                  </a:lnTo>
                  <a:lnTo>
                    <a:pt x="69" y="343"/>
                  </a:lnTo>
                  <a:lnTo>
                    <a:pt x="56" y="330"/>
                  </a:lnTo>
                  <a:lnTo>
                    <a:pt x="43" y="316"/>
                  </a:lnTo>
                  <a:lnTo>
                    <a:pt x="33" y="301"/>
                  </a:lnTo>
                  <a:lnTo>
                    <a:pt x="23" y="285"/>
                  </a:lnTo>
                  <a:lnTo>
                    <a:pt x="14" y="268"/>
                  </a:lnTo>
                  <a:lnTo>
                    <a:pt x="9" y="251"/>
                  </a:lnTo>
                  <a:lnTo>
                    <a:pt x="3" y="232"/>
                  </a:lnTo>
                  <a:lnTo>
                    <a:pt x="0" y="213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3" y="154"/>
                  </a:lnTo>
                  <a:lnTo>
                    <a:pt x="9" y="136"/>
                  </a:lnTo>
                  <a:lnTo>
                    <a:pt x="14" y="118"/>
                  </a:lnTo>
                  <a:lnTo>
                    <a:pt x="23" y="101"/>
                  </a:lnTo>
                  <a:lnTo>
                    <a:pt x="33" y="85"/>
                  </a:lnTo>
                  <a:lnTo>
                    <a:pt x="43" y="71"/>
                  </a:lnTo>
                  <a:lnTo>
                    <a:pt x="56" y="56"/>
                  </a:lnTo>
                  <a:lnTo>
                    <a:pt x="69" y="45"/>
                  </a:lnTo>
                  <a:lnTo>
                    <a:pt x="85" y="33"/>
                  </a:lnTo>
                  <a:lnTo>
                    <a:pt x="101" y="23"/>
                  </a:lnTo>
                  <a:lnTo>
                    <a:pt x="118" y="16"/>
                  </a:lnTo>
                  <a:lnTo>
                    <a:pt x="135" y="9"/>
                  </a:lnTo>
                  <a:lnTo>
                    <a:pt x="154" y="5"/>
                  </a:lnTo>
                  <a:lnTo>
                    <a:pt x="173" y="2"/>
                  </a:lnTo>
                  <a:lnTo>
                    <a:pt x="193" y="0"/>
                  </a:lnTo>
                  <a:lnTo>
                    <a:pt x="212" y="2"/>
                  </a:lnTo>
                  <a:lnTo>
                    <a:pt x="232" y="5"/>
                  </a:lnTo>
                  <a:lnTo>
                    <a:pt x="251" y="9"/>
                  </a:lnTo>
                  <a:lnTo>
                    <a:pt x="268" y="16"/>
                  </a:lnTo>
                  <a:lnTo>
                    <a:pt x="285" y="23"/>
                  </a:lnTo>
                  <a:lnTo>
                    <a:pt x="301" y="33"/>
                  </a:lnTo>
                  <a:lnTo>
                    <a:pt x="315" y="45"/>
                  </a:lnTo>
                  <a:lnTo>
                    <a:pt x="330" y="56"/>
                  </a:lnTo>
                  <a:lnTo>
                    <a:pt x="341" y="71"/>
                  </a:lnTo>
                  <a:lnTo>
                    <a:pt x="353" y="85"/>
                  </a:lnTo>
                  <a:lnTo>
                    <a:pt x="363" y="101"/>
                  </a:lnTo>
                  <a:lnTo>
                    <a:pt x="370" y="118"/>
                  </a:lnTo>
                  <a:lnTo>
                    <a:pt x="377" y="136"/>
                  </a:lnTo>
                  <a:lnTo>
                    <a:pt x="382" y="154"/>
                  </a:lnTo>
                  <a:lnTo>
                    <a:pt x="384" y="173"/>
                  </a:lnTo>
                  <a:lnTo>
                    <a:pt x="386" y="193"/>
                  </a:lnTo>
                  <a:lnTo>
                    <a:pt x="384" y="213"/>
                  </a:lnTo>
                  <a:lnTo>
                    <a:pt x="382" y="232"/>
                  </a:lnTo>
                  <a:lnTo>
                    <a:pt x="377" y="251"/>
                  </a:lnTo>
                  <a:lnTo>
                    <a:pt x="370" y="268"/>
                  </a:lnTo>
                  <a:lnTo>
                    <a:pt x="363" y="285"/>
                  </a:lnTo>
                  <a:lnTo>
                    <a:pt x="353" y="301"/>
                  </a:lnTo>
                  <a:lnTo>
                    <a:pt x="341" y="316"/>
                  </a:lnTo>
                  <a:lnTo>
                    <a:pt x="330" y="330"/>
                  </a:lnTo>
                  <a:lnTo>
                    <a:pt x="315" y="343"/>
                  </a:lnTo>
                  <a:lnTo>
                    <a:pt x="301" y="353"/>
                  </a:lnTo>
                  <a:lnTo>
                    <a:pt x="285" y="363"/>
                  </a:lnTo>
                  <a:lnTo>
                    <a:pt x="268" y="372"/>
                  </a:lnTo>
                  <a:lnTo>
                    <a:pt x="251" y="378"/>
                  </a:lnTo>
                  <a:lnTo>
                    <a:pt x="232" y="382"/>
                  </a:lnTo>
                  <a:lnTo>
                    <a:pt x="212" y="385"/>
                  </a:lnTo>
                  <a:lnTo>
                    <a:pt x="193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97F35BC-A5B9-4B78-A437-820EE96ECF8C}"/>
              </a:ext>
            </a:extLst>
          </p:cNvPr>
          <p:cNvSpPr txBox="1"/>
          <p:nvPr/>
        </p:nvSpPr>
        <p:spPr>
          <a:xfrm>
            <a:off x="4626864" y="2064882"/>
            <a:ext cx="6574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对于中文基本可以识别出来，并找到最接近的歌曲；</a:t>
            </a:r>
            <a:endParaRPr lang="en-US" altLang="zh-CN" sz="2800" dirty="0"/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对简单的英文可以识别，困难的英文无法识别；</a:t>
            </a:r>
            <a:endParaRPr lang="en-US" altLang="zh-CN" sz="2800" dirty="0"/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可以进行模糊匹配；</a:t>
            </a:r>
            <a:endParaRPr lang="en-US" altLang="zh-CN" sz="2800" dirty="0"/>
          </a:p>
          <a:p>
            <a:r>
              <a:rPr lang="en-US" altLang="zh-CN" sz="2800" dirty="0"/>
              <a:t>4.GUI</a:t>
            </a:r>
            <a:r>
              <a:rPr lang="zh-CN" altLang="en-US" sz="2800" dirty="0"/>
              <a:t>界面可以正常使用；</a:t>
            </a:r>
          </a:p>
        </p:txBody>
      </p:sp>
    </p:spTree>
    <p:extLst>
      <p:ext uri="{BB962C8B-B14F-4D97-AF65-F5344CB8AC3E}">
        <p14:creationId xmlns:p14="http://schemas.microsoft.com/office/powerpoint/2010/main" val="38911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FB3835-ADC2-41D0-8A89-C076CAC2810E}"/>
              </a:ext>
            </a:extLst>
          </p:cNvPr>
          <p:cNvSpPr/>
          <p:nvPr/>
        </p:nvSpPr>
        <p:spPr>
          <a:xfrm>
            <a:off x="0" y="367393"/>
            <a:ext cx="2530929" cy="6123213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FC8C4A-EDB4-4542-9575-3CADFD989A07}"/>
              </a:ext>
            </a:extLst>
          </p:cNvPr>
          <p:cNvSpPr/>
          <p:nvPr/>
        </p:nvSpPr>
        <p:spPr>
          <a:xfrm>
            <a:off x="11511642" y="2155371"/>
            <a:ext cx="680357" cy="2542380"/>
          </a:xfrm>
          <a:prstGeom prst="rect">
            <a:avLst/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47D956-2443-43F8-A569-09F0F3BE4A84}"/>
              </a:ext>
            </a:extLst>
          </p:cNvPr>
          <p:cNvSpPr txBox="1"/>
          <p:nvPr/>
        </p:nvSpPr>
        <p:spPr>
          <a:xfrm>
            <a:off x="242392" y="734786"/>
            <a:ext cx="1338828" cy="53835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bg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rPr>
              <a:t>CONTENT</a:t>
            </a:r>
            <a:endParaRPr lang="zh-CN" altLang="en-US" sz="7500" dirty="0">
              <a:solidFill>
                <a:schemeClr val="bg1"/>
              </a:solidFill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7EDC3-CC3A-49EA-8FD1-0010DF0CA196}"/>
              </a:ext>
            </a:extLst>
          </p:cNvPr>
          <p:cNvSpPr txBox="1"/>
          <p:nvPr/>
        </p:nvSpPr>
        <p:spPr>
          <a:xfrm>
            <a:off x="3888506" y="1345754"/>
            <a:ext cx="217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62E8A2-05BD-436C-B697-012712AB3DF9}"/>
              </a:ext>
            </a:extLst>
          </p:cNvPr>
          <p:cNvSpPr txBox="1"/>
          <p:nvPr/>
        </p:nvSpPr>
        <p:spPr bwMode="auto">
          <a:xfrm>
            <a:off x="3767199" y="1992085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作品设计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29FE7E-EAAC-4D71-911C-52E89C7C6BE8}"/>
              </a:ext>
            </a:extLst>
          </p:cNvPr>
          <p:cNvSpPr txBox="1"/>
          <p:nvPr/>
        </p:nvSpPr>
        <p:spPr>
          <a:xfrm>
            <a:off x="7829131" y="1345754"/>
            <a:ext cx="239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B155A-2F76-44A3-855F-EF7BAF8EE7B4}"/>
              </a:ext>
            </a:extLst>
          </p:cNvPr>
          <p:cNvSpPr txBox="1"/>
          <p:nvPr/>
        </p:nvSpPr>
        <p:spPr bwMode="auto">
          <a:xfrm>
            <a:off x="7707824" y="1992085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项目介绍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0B46AA3-FD2D-4906-BE45-31FD2424DAE4}"/>
              </a:ext>
            </a:extLst>
          </p:cNvPr>
          <p:cNvSpPr txBox="1"/>
          <p:nvPr/>
        </p:nvSpPr>
        <p:spPr>
          <a:xfrm>
            <a:off x="6034723" y="3757920"/>
            <a:ext cx="3222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03</a:t>
            </a:r>
            <a:endParaRPr lang="zh-CN" altLang="en-US" sz="36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4564400-F381-4FC5-B04D-9107F61572B0}"/>
              </a:ext>
            </a:extLst>
          </p:cNvPr>
          <p:cNvSpPr txBox="1"/>
          <p:nvPr/>
        </p:nvSpPr>
        <p:spPr bwMode="auto">
          <a:xfrm>
            <a:off x="5762419" y="4550555"/>
            <a:ext cx="2517732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2435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9" grpId="0"/>
      <p:bldP spid="11" grpId="0"/>
      <p:bldP spid="12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01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作品设计</a:t>
            </a: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0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4005201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整体思路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2EF4C81-DD5B-4E30-A60D-A8936C491CBC}"/>
              </a:ext>
            </a:extLst>
          </p:cNvPr>
          <p:cNvSpPr/>
          <p:nvPr/>
        </p:nvSpPr>
        <p:spPr>
          <a:xfrm>
            <a:off x="1344168" y="1581912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读入语音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981878A3-E435-48D4-AE18-6EFDD1C5D3F7}"/>
              </a:ext>
            </a:extLst>
          </p:cNvPr>
          <p:cNvSpPr/>
          <p:nvPr/>
        </p:nvSpPr>
        <p:spPr>
          <a:xfrm>
            <a:off x="4451505" y="18653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3D5600EC-D363-4A5B-90AB-26847A525EE9}"/>
              </a:ext>
            </a:extLst>
          </p:cNvPr>
          <p:cNvSpPr/>
          <p:nvPr/>
        </p:nvSpPr>
        <p:spPr>
          <a:xfrm>
            <a:off x="5647944" y="1581912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语音处理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B83FA72D-83DC-4957-A7CE-AD295AD30EA3}"/>
              </a:ext>
            </a:extLst>
          </p:cNvPr>
          <p:cNvSpPr/>
          <p:nvPr/>
        </p:nvSpPr>
        <p:spPr>
          <a:xfrm>
            <a:off x="8654895" y="186537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D9DC1EA1-FF53-466E-9B95-60A91E303A8A}"/>
              </a:ext>
            </a:extLst>
          </p:cNvPr>
          <p:cNvSpPr/>
          <p:nvPr/>
        </p:nvSpPr>
        <p:spPr>
          <a:xfrm>
            <a:off x="1344168" y="3124040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语音转文字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E16B443E-491C-462B-A472-B270385D9B48}"/>
              </a:ext>
            </a:extLst>
          </p:cNvPr>
          <p:cNvSpPr/>
          <p:nvPr/>
        </p:nvSpPr>
        <p:spPr>
          <a:xfrm>
            <a:off x="4451505" y="3407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76DE45-31AA-4984-BEF9-1B7A9E9943D4}"/>
              </a:ext>
            </a:extLst>
          </p:cNvPr>
          <p:cNvSpPr/>
          <p:nvPr/>
        </p:nvSpPr>
        <p:spPr>
          <a:xfrm>
            <a:off x="5647944" y="3124040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通过文字找到对应歌曲（歌名、歌手或歌词）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41CE6BB1-CB1E-48AD-92F4-22C36F491192}"/>
              </a:ext>
            </a:extLst>
          </p:cNvPr>
          <p:cNvSpPr/>
          <p:nvPr/>
        </p:nvSpPr>
        <p:spPr>
          <a:xfrm>
            <a:off x="8654895" y="342122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98071C72-CD0B-47DD-AAFB-A799C9E5419D}"/>
              </a:ext>
            </a:extLst>
          </p:cNvPr>
          <p:cNvSpPr/>
          <p:nvPr/>
        </p:nvSpPr>
        <p:spPr>
          <a:xfrm>
            <a:off x="1344168" y="4898136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下载歌曲</a:t>
            </a: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0DDE0734-95F3-419F-A27A-7AA64C3ED611}"/>
              </a:ext>
            </a:extLst>
          </p:cNvPr>
          <p:cNvSpPr/>
          <p:nvPr/>
        </p:nvSpPr>
        <p:spPr>
          <a:xfrm>
            <a:off x="4451505" y="5181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CD9E7AA-01CE-4AF4-8B4A-9121F0D229AC}"/>
              </a:ext>
            </a:extLst>
          </p:cNvPr>
          <p:cNvSpPr/>
          <p:nvPr/>
        </p:nvSpPr>
        <p:spPr>
          <a:xfrm>
            <a:off x="5647944" y="4898136"/>
            <a:ext cx="2788920" cy="10515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播放歌曲</a:t>
            </a:r>
          </a:p>
        </p:txBody>
      </p:sp>
    </p:spTree>
    <p:extLst>
      <p:ext uri="{BB962C8B-B14F-4D97-AF65-F5344CB8AC3E}">
        <p14:creationId xmlns:p14="http://schemas.microsoft.com/office/powerpoint/2010/main" val="39055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3C22F57-759E-44FD-AB4C-5494F554C56D}"/>
              </a:ext>
            </a:extLst>
          </p:cNvPr>
          <p:cNvSpPr/>
          <p:nvPr/>
        </p:nvSpPr>
        <p:spPr>
          <a:xfrm>
            <a:off x="1" y="1"/>
            <a:ext cx="12192000" cy="3428999"/>
          </a:xfrm>
          <a:prstGeom prst="rect">
            <a:avLst/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3D9262F7-26E8-43EE-906D-1C59602EB3A8}"/>
              </a:ext>
            </a:extLst>
          </p:cNvPr>
          <p:cNvSpPr/>
          <p:nvPr/>
        </p:nvSpPr>
        <p:spPr>
          <a:xfrm>
            <a:off x="9274629" y="4683854"/>
            <a:ext cx="979394" cy="1086817"/>
          </a:xfrm>
          <a:prstGeom prst="frame">
            <a:avLst>
              <a:gd name="adj1" fmla="val 3697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2B549945-B347-4B98-A5DE-71522824EF34}"/>
              </a:ext>
            </a:extLst>
          </p:cNvPr>
          <p:cNvSpPr/>
          <p:nvPr/>
        </p:nvSpPr>
        <p:spPr>
          <a:xfrm>
            <a:off x="1937977" y="1087329"/>
            <a:ext cx="2265073" cy="1498552"/>
          </a:xfrm>
          <a:prstGeom prst="frame">
            <a:avLst>
              <a:gd name="adj1" fmla="val 3697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020DD1-6035-4F11-9439-34B3CC4F7841}"/>
              </a:ext>
            </a:extLst>
          </p:cNvPr>
          <p:cNvSpPr/>
          <p:nvPr/>
        </p:nvSpPr>
        <p:spPr>
          <a:xfrm>
            <a:off x="2432958" y="1630737"/>
            <a:ext cx="7326084" cy="35965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2700000" algn="tl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0CD8B7-674E-4426-9A69-4EF7EE23200A}"/>
              </a:ext>
            </a:extLst>
          </p:cNvPr>
          <p:cNvSpPr txBox="1"/>
          <p:nvPr/>
        </p:nvSpPr>
        <p:spPr>
          <a:xfrm>
            <a:off x="4552862" y="2170383"/>
            <a:ext cx="308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171919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Part 02</a:t>
            </a:r>
            <a:endParaRPr lang="zh-CN" altLang="en-US" sz="4800" dirty="0">
              <a:solidFill>
                <a:srgbClr val="171919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10EFB5-EDB7-46A0-9AC3-AC85391E3CD5}"/>
              </a:ext>
            </a:extLst>
          </p:cNvPr>
          <p:cNvSpPr txBox="1"/>
          <p:nvPr/>
        </p:nvSpPr>
        <p:spPr bwMode="auto">
          <a:xfrm>
            <a:off x="4203050" y="3069515"/>
            <a:ext cx="4005201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项目介绍</a:t>
            </a:r>
          </a:p>
        </p:txBody>
      </p:sp>
      <p:sp>
        <p:nvSpPr>
          <p:cNvPr id="15" name="图文框 14">
            <a:extLst>
              <a:ext uri="{FF2B5EF4-FFF2-40B4-BE49-F238E27FC236}">
                <a16:creationId xmlns:a16="http://schemas.microsoft.com/office/drawing/2014/main" id="{9C85CCFE-484A-48D3-8703-BA6C12FB2AA1}"/>
              </a:ext>
            </a:extLst>
          </p:cNvPr>
          <p:cNvSpPr/>
          <p:nvPr/>
        </p:nvSpPr>
        <p:spPr>
          <a:xfrm>
            <a:off x="10551299" y="5515697"/>
            <a:ext cx="503144" cy="509948"/>
          </a:xfrm>
          <a:prstGeom prst="frame">
            <a:avLst>
              <a:gd name="adj1" fmla="val 13433"/>
            </a:avLst>
          </a:prstGeom>
          <a:solidFill>
            <a:srgbClr val="F6E7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3CA1D614-E7A3-42A0-A28A-87D7499E6A6F}"/>
              </a:ext>
            </a:extLst>
          </p:cNvPr>
          <p:cNvSpPr/>
          <p:nvPr/>
        </p:nvSpPr>
        <p:spPr>
          <a:xfrm>
            <a:off x="3378359" y="640707"/>
            <a:ext cx="1174503" cy="775182"/>
          </a:xfrm>
          <a:prstGeom prst="frame">
            <a:avLst>
              <a:gd name="adj1" fmla="val 7594"/>
            </a:avLst>
          </a:prstGeom>
          <a:solidFill>
            <a:srgbClr val="EC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93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 animBg="1"/>
      <p:bldP spid="12" grpId="0"/>
      <p:bldP spid="13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准备工作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FF13763E-48BA-492D-9418-C67995F0D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691622"/>
              </p:ext>
            </p:extLst>
          </p:nvPr>
        </p:nvGraphicFramePr>
        <p:xfrm>
          <a:off x="1042555" y="1673352"/>
          <a:ext cx="9637776" cy="4360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47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DF0C830-73AA-40EA-80FD-3914BA4C9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608" y="1741008"/>
            <a:ext cx="7613040" cy="374174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475663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具体函数及其功能介绍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A06D24-B49F-4360-96E9-D304C97BDA13}"/>
              </a:ext>
            </a:extLst>
          </p:cNvPr>
          <p:cNvSpPr txBox="1"/>
          <p:nvPr/>
        </p:nvSpPr>
        <p:spPr>
          <a:xfrm>
            <a:off x="7123176" y="2382012"/>
            <a:ext cx="4121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注意事项：树莓派麦克风只支持</a:t>
            </a:r>
            <a:r>
              <a:rPr lang="en-US" altLang="zh-CN" dirty="0"/>
              <a:t>48000</a:t>
            </a:r>
            <a:r>
              <a:rPr lang="zh-CN" altLang="en-US" dirty="0"/>
              <a:t>的采样率，但百度语音识别支持</a:t>
            </a:r>
            <a:r>
              <a:rPr lang="en-US" altLang="zh-CN" dirty="0"/>
              <a:t>16000</a:t>
            </a:r>
            <a:r>
              <a:rPr lang="zh-CN" altLang="en-US" dirty="0"/>
              <a:t>的采样率，所以要转码成</a:t>
            </a:r>
            <a:r>
              <a:rPr lang="en-US" altLang="zh-CN" dirty="0"/>
              <a:t>16000</a:t>
            </a:r>
            <a:r>
              <a:rPr lang="zh-CN" altLang="en-US" dirty="0"/>
              <a:t>的</a:t>
            </a:r>
            <a:r>
              <a:rPr lang="en-US" altLang="zh-CN" dirty="0"/>
              <a:t>wav</a:t>
            </a:r>
            <a:r>
              <a:rPr lang="zh-CN" altLang="en-US" dirty="0"/>
              <a:t>文件，这是语音处理的过程（使用</a:t>
            </a:r>
            <a:r>
              <a:rPr lang="en-US" altLang="zh-CN" dirty="0"/>
              <a:t>ffmpeg</a:t>
            </a:r>
            <a:r>
              <a:rPr lang="zh-CN" altLang="en-US" dirty="0"/>
              <a:t>软件）</a:t>
            </a:r>
          </a:p>
        </p:txBody>
      </p:sp>
      <p:graphicFrame>
        <p:nvGraphicFramePr>
          <p:cNvPr id="23" name="图示 22">
            <a:extLst>
              <a:ext uri="{FF2B5EF4-FFF2-40B4-BE49-F238E27FC236}">
                <a16:creationId xmlns:a16="http://schemas.microsoft.com/office/drawing/2014/main" id="{90B7AC85-31E7-48C4-AFC2-B5A3858F5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934359"/>
              </p:ext>
            </p:extLst>
          </p:nvPr>
        </p:nvGraphicFramePr>
        <p:xfrm>
          <a:off x="851477" y="1517904"/>
          <a:ext cx="1608259" cy="1728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0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Graphic spid="2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具体函数及其功能介绍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C2F2D69-9961-440F-8B2F-DA308D89D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465088"/>
              </p:ext>
            </p:extLst>
          </p:nvPr>
        </p:nvGraphicFramePr>
        <p:xfrm>
          <a:off x="1042555" y="1572546"/>
          <a:ext cx="1712496" cy="873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07D6574-101D-4699-AFA0-1ACA5FDA1876}"/>
              </a:ext>
            </a:extLst>
          </p:cNvPr>
          <p:cNvSpPr txBox="1"/>
          <p:nvPr/>
        </p:nvSpPr>
        <p:spPr>
          <a:xfrm>
            <a:off x="2979192" y="167240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核心代码：百度</a:t>
            </a:r>
            <a:r>
              <a:rPr lang="en-US" altLang="zh-CN" dirty="0"/>
              <a:t>AI</a:t>
            </a:r>
            <a:r>
              <a:rPr lang="zh-CN" altLang="en-US" dirty="0"/>
              <a:t>处理音频文件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F4ABA1-535F-40A5-B68B-FD2A7F2CFB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9192" y="3710730"/>
            <a:ext cx="3132091" cy="24233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DCF77F-47A1-4827-B02C-9E8ECC215B86}"/>
              </a:ext>
            </a:extLst>
          </p:cNvPr>
          <p:cNvSpPr txBox="1"/>
          <p:nvPr/>
        </p:nvSpPr>
        <p:spPr>
          <a:xfrm>
            <a:off x="2979192" y="3005905"/>
            <a:ext cx="38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特殊处理：避免程序意外退出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60F79C-5501-44F8-B44F-0F188E79E5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168" y="2332877"/>
            <a:ext cx="11027664" cy="2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8D64839-2DCB-4411-A280-F4AA36E9ED3E}"/>
              </a:ext>
            </a:extLst>
          </p:cNvPr>
          <p:cNvGrpSpPr/>
          <p:nvPr/>
        </p:nvGrpSpPr>
        <p:grpSpPr>
          <a:xfrm>
            <a:off x="660399" y="504490"/>
            <a:ext cx="573235" cy="481442"/>
            <a:chOff x="3378359" y="640707"/>
            <a:chExt cx="663790" cy="557497"/>
          </a:xfrm>
        </p:grpSpPr>
        <p:sp>
          <p:nvSpPr>
            <p:cNvPr id="2" name="图文框 1">
              <a:extLst>
                <a:ext uri="{FF2B5EF4-FFF2-40B4-BE49-F238E27FC236}">
                  <a16:creationId xmlns:a16="http://schemas.microsoft.com/office/drawing/2014/main" id="{4ED448EC-7973-4DCB-B2A3-5A55F8ECBB51}"/>
                </a:ext>
              </a:extLst>
            </p:cNvPr>
            <p:cNvSpPr/>
            <p:nvPr/>
          </p:nvSpPr>
          <p:spPr>
            <a:xfrm>
              <a:off x="3378359" y="640707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" name="图文框 2">
              <a:extLst>
                <a:ext uri="{FF2B5EF4-FFF2-40B4-BE49-F238E27FC236}">
                  <a16:creationId xmlns:a16="http://schemas.microsoft.com/office/drawing/2014/main" id="{036C49B5-C1D6-449D-9571-3A90F7A831F9}"/>
                </a:ext>
              </a:extLst>
            </p:cNvPr>
            <p:cNvSpPr/>
            <p:nvPr/>
          </p:nvSpPr>
          <p:spPr>
            <a:xfrm>
              <a:off x="3599622" y="826540"/>
              <a:ext cx="442527" cy="371664"/>
            </a:xfrm>
            <a:prstGeom prst="frame">
              <a:avLst>
                <a:gd name="adj1" fmla="val 7594"/>
              </a:avLst>
            </a:prstGeom>
            <a:solidFill>
              <a:srgbClr val="EC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B444242-7218-48C5-A90E-AE65BB69E035}"/>
              </a:ext>
            </a:extLst>
          </p:cNvPr>
          <p:cNvSpPr txBox="1"/>
          <p:nvPr/>
        </p:nvSpPr>
        <p:spPr bwMode="auto">
          <a:xfrm>
            <a:off x="1424712" y="479137"/>
            <a:ext cx="5396712" cy="5847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具体函数及其功能介绍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28C96199-D7CC-4D8E-8DE3-64BD5CB098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1423239"/>
              </p:ext>
            </p:extLst>
          </p:nvPr>
        </p:nvGraphicFramePr>
        <p:xfrm>
          <a:off x="660400" y="1344168"/>
          <a:ext cx="2679192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1A240A5-EE92-4AFA-8891-1D13871EFEF0}"/>
              </a:ext>
            </a:extLst>
          </p:cNvPr>
          <p:cNvSpPr txBox="1"/>
          <p:nvPr/>
        </p:nvSpPr>
        <p:spPr>
          <a:xfrm>
            <a:off x="4032504" y="1444752"/>
            <a:ext cx="563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实现方法：</a:t>
            </a:r>
            <a:r>
              <a:rPr lang="en-US" altLang="zh-CN" dirty="0"/>
              <a:t>1.</a:t>
            </a:r>
            <a:r>
              <a:rPr lang="zh-CN" altLang="en-US" dirty="0"/>
              <a:t>通过搜索得到返回的</a:t>
            </a:r>
            <a:r>
              <a:rPr lang="en-US" altLang="zh-CN" dirty="0"/>
              <a:t>json</a:t>
            </a:r>
            <a:r>
              <a:rPr lang="zh-CN" altLang="en-US" dirty="0"/>
              <a:t>包；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提取信息组合出最终的</a:t>
            </a:r>
            <a:r>
              <a:rPr lang="en-US" altLang="zh-CN" dirty="0" err="1"/>
              <a:t>url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329A93EC-5995-4F62-81D6-413D036D0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209465"/>
              </p:ext>
            </p:extLst>
          </p:nvPr>
        </p:nvGraphicFramePr>
        <p:xfrm>
          <a:off x="660399" y="2967335"/>
          <a:ext cx="2679192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5F38EE8-5A26-4214-8DE7-7DB45E5E9C43}"/>
              </a:ext>
            </a:extLst>
          </p:cNvPr>
          <p:cNvSpPr txBox="1"/>
          <p:nvPr/>
        </p:nvSpPr>
        <p:spPr>
          <a:xfrm>
            <a:off x="4032504" y="3113639"/>
            <a:ext cx="43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实现方法：用</a:t>
            </a:r>
            <a:r>
              <a:rPr lang="en-US" altLang="zh-CN" dirty="0" err="1"/>
              <a:t>urllib.request.urlretrieve</a:t>
            </a:r>
            <a:r>
              <a:rPr lang="en-US" altLang="zh-CN" dirty="0"/>
              <a:t>()</a:t>
            </a:r>
            <a:r>
              <a:rPr lang="zh-CN" altLang="en-US" dirty="0"/>
              <a:t>下载</a:t>
            </a:r>
            <a:r>
              <a:rPr lang="en-US" altLang="zh-CN" dirty="0"/>
              <a:t>m4a</a:t>
            </a:r>
            <a:r>
              <a:rPr lang="zh-CN" altLang="en-US" dirty="0"/>
              <a:t>文件格式的音乐，保存在</a:t>
            </a:r>
            <a:r>
              <a:rPr lang="en-US" altLang="zh-CN" dirty="0"/>
              <a:t>music</a:t>
            </a:r>
            <a:r>
              <a:rPr lang="zh-CN" altLang="en-US" dirty="0"/>
              <a:t>文件夹下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74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AsOne/>
      </p:bldGraphic>
      <p:bldP spid="9" grpId="0"/>
      <p:bldGraphic spid="10" grpId="0">
        <p:bldAsOne/>
      </p:bldGraphic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开题报告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456</Words>
  <Application>Microsoft Office PowerPoint</Application>
  <PresentationFormat>宽屏</PresentationFormat>
  <Paragraphs>77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宋体</vt:lpstr>
      <vt:lpstr>字魂58号-创中黑</vt:lpstr>
      <vt:lpstr>字魂59号-创粗黑</vt:lpstr>
      <vt:lpstr>Arial</vt:lpstr>
      <vt:lpstr>Calibri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简洁通用</dc:title>
  <dc:creator>第一PPT</dc:creator>
  <cp:keywords>www.1ppt.com</cp:keywords>
  <dc:description>www.1ppt.com</dc:description>
  <cp:lastModifiedBy>汪 俊</cp:lastModifiedBy>
  <cp:revision>159</cp:revision>
  <dcterms:created xsi:type="dcterms:W3CDTF">2019-07-04T08:14:45Z</dcterms:created>
  <dcterms:modified xsi:type="dcterms:W3CDTF">2019-12-27T02:16:31Z</dcterms:modified>
</cp:coreProperties>
</file>