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1.xml"/><Relationship Id="rId8" Type="http://schemas.openxmlformats.org/officeDocument/2006/relationships/customXmlProps" Target="../customXml/itemProps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8" name="表格 17"/>
          <p:cNvGraphicFramePr/>
          <p:nvPr/>
        </p:nvGraphicFramePr>
        <p:xfrm>
          <a:off x="4323080" y="1343660"/>
          <a:ext cx="3484880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00"/>
                <a:gridCol w="838800"/>
                <a:gridCol w="838835"/>
                <a:gridCol w="838765"/>
              </a:tblGrid>
              <a:tr h="84010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4323080" y="4704080"/>
            <a:ext cx="36461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323080" y="1148080"/>
            <a:ext cx="0" cy="355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334E55B0-647D-440b-865C-3EC943EB4CBC-4" descr="/private/var/folders/81/8tdhjkl50lz1b2b3n_f4rw3m0000gn/T/com.kingsoft.wpsoffice.mac/wpsoffice.XqLWHC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9420" y="4622165"/>
            <a:ext cx="175260" cy="158750"/>
          </a:xfrm>
          <a:prstGeom prst="rect">
            <a:avLst/>
          </a:prstGeom>
        </p:spPr>
      </p:pic>
      <p:pic>
        <p:nvPicPr>
          <p:cNvPr id="24" name="334E55B0-647D-440b-865C-3EC943EB4CBC-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90" y="4725670"/>
            <a:ext cx="107315" cy="169545"/>
          </a:xfrm>
          <a:prstGeom prst="rect">
            <a:avLst/>
          </a:prstGeom>
        </p:spPr>
      </p:pic>
      <p:pic>
        <p:nvPicPr>
          <p:cNvPr id="28" name="334E55B0-647D-440b-865C-3EC943EB4CBC-9" descr="/private/var/folders/81/8tdhjkl50lz1b2b3n_f4rw3m0000gn/T/com.kingsoft.wpsoffice.mac/wpsoffice.cRZFTK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1" y="891540"/>
            <a:ext cx="119380" cy="1657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 flipV="1">
            <a:off x="4323080" y="3855720"/>
            <a:ext cx="0" cy="8356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V="1">
            <a:off x="4740910" y="3439160"/>
            <a:ext cx="0" cy="835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158105" y="2186305"/>
            <a:ext cx="835660" cy="8356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V="1">
            <a:off x="6422390" y="1757680"/>
            <a:ext cx="0" cy="835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840220" y="1339850"/>
            <a:ext cx="0" cy="8356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V="1">
            <a:off x="7260590" y="930910"/>
            <a:ext cx="0" cy="835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91330" y="3825875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963285" y="2143125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807835" y="2138045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99580" y="131064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635240" y="131064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334E55B0-647D-440b-865C-3EC943EB4CBC-10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725" y="3709670"/>
            <a:ext cx="234950" cy="307975"/>
          </a:xfrm>
          <a:prstGeom prst="rect">
            <a:avLst/>
          </a:prstGeom>
        </p:spPr>
      </p:pic>
      <p:pic>
        <p:nvPicPr>
          <p:cNvPr id="45" name="334E55B0-647D-440b-865C-3EC943EB4CBC-11" descr="/private/var/folders/81/8tdhjkl50lz1b2b3n_f4rw3m0000gn/T/com.kingsoft.wpsoffice.mac/wpsoffice.TjQUrv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40" y="4736148"/>
            <a:ext cx="234950" cy="307340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 flipV="1">
            <a:off x="5163820" y="3021965"/>
            <a:ext cx="0" cy="8356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122545" y="381889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122545" y="298958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290695" y="466090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VDQmNYUT09IiwKICAgIkxhdGV4SW1nQmFzZTY0IiA6ICJpVkJPUncwS0dnb0FBQUFOU1VoRVVnQUFBQ29BQUFBbUJBTUFBQUJBTHhRVEFBQUFNRkJNVkVYLy8vOEFBQUFBQUFBQUFBQUFBQUFBQUFBQUFBQUFBQUFBQUFBQUFBQUFBQUFBQUFBQUFBQUFBQUFBQUFBQUFBQXYzYUI3QUFBQUQzUlNUbE1BSW9tNzNXYXJWREx2ZGhDWlJNMzc1blg5QUFBQUNYQklXWE1BQUE3RUFBQU94QUdWS3c0YkFBQUJuRWxFUVZRb0ZYVlNQVXNEUVJDZEpNWm9MbW9RZS9NUFlxRjEwZ2hpYzRJZzJKaDBGaFlHRk1FcWhYOUFFY0h1L0FlWHdqNHA3U0pZaUlXUVRpd0VQODdnK2ZWOHUzUG5SY1V0ZHQ2OG5abDlzN01pZGszT0JuTUszR0JkS1pFOXdNTXJ2VFJDQmNSWnpCZWRMbVpFS2tjdHVVREhSbmVmYWZMb3kvQW53UnBlREpzT2k4WjRhSlI3SWdYZzBiaTFBN05MRnd2Z2NSTk1Fa25oM0xJK3duZUNpc2FPMndTbUFBOWtQZUNEcHJadlE4V0hVV0ZpNnpUZWtySmQyRkpUTUhWeW9aSW15S0xMSWswbUtpdUFVUnV0Q1hNRlZ3cTJaM1drVUZLUTA3c2pOamJzNlQ3R2lSMENlb2tYb3paUWluRmlteW8zSVN4aUU3OFk0N3FEY3VOekozclcyRmY3cjl5M24zSEdvOXpxWDVaeU84cG02OGtwNVRiVWF3ODBUcmt0WmYwZXJYTnRIUmVCa3VLZUVKUnh6SDBFZUZKMkxHUk9Xa2ZBZHpUajRobzMvMjBhdHYvUjcwblVxbVJyc0FWOUw0clZQOE83bVpMQ1NsVDMxQTdYdDM4ajArY3dqVExIclhObjNVWHVtMVYrSGVOZnFaSThia1MyZ3hiRjlGdk9WanlsWFlRdU5oaTJpc0RESFlGZE83ZkJtUVhMM3FFQytRS05ZODRvMW1QbDhnQUFBQUJKUlU1RXJrSmdnZz09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01DQmNYUT09IiwKICAgIkxhdGV4SW1nQmFzZTY0IiA6ICJpVkJPUncwS0dnb0FBQUFOU1VoRVVnQUFBQ1FBQUFBNUJBTUFBQUNzWnBUdUFBQUFNRkJNVkVYLy8vOEFBQUFBQUFBQUFBQUFBQUFBQUFBQUFBQUFBQUFBQUFBQUFBQUFBQUFBQUFBQUFBQUFBQUFBQUFBQUFBQXYzYUI3QUFBQUQzUlNUbE1BRUdhWnU5M3Z6WFl5cTFRaVJJbHlOdlg2QUFBQUNYQklXWE1BQUE3RUFBQU94QUdWS3c0YkFBQUJxMGxFUVZRNEVZMVRPMDRDVVJTOXhQaEJpUkpMRzNVRld0aGphYVhzQUR2TFlRZTRBQk1zaksxMGxsQkpxWEVEVXRqakRnUU5nLy9qdWZkOWhrRmpuRXplM0p4NzN2MmVFYkZuZGFkMnRIZnFiSGVlQVNPK0d4bTJodEdtRkxvWVIxNHB3Ykg2ci9BVWFPZDROek80UkFxZUpITGhmVEtQc2VjdkFDNWFFNThoUklLNm1RbXFBV3E2bTh0dytSUytRNnFmdVJDQTlpelE0NmNQcU1lZUdhQkZveDBUaWpEbGdCRHdaZ3c5bHFBTjhIeU9VTkg4VFBnVm9RSTA1VHp3RWlGR1FWbFdFQnBUQjZFZXE4djZFVW1BQnkzck5idFkwOEsyZ0k4Y3RDdk5hYWdxbFdub2tQMU1YbXhvUndmL2dJYktHbVlaZVhFb2RrVHNkK2hEV1JPbEd1dEhSZ3YvTjZ1bXBlYXJONmd5UFp5QlRpSS9yNnJPS3cvVmRhcFJPRGJvRm1VMnRZNEgzVkJVcUcyb2s5OGpWNHNieVcyYkFxQ01xSW1jVEtoYmNvTjZUVXlxaG9ZVG8wMlJrdE1ac1B4eW1DcUZXYWU5RG5RQ3hJbzJhSHQ5R3RwM04wcE9ud2ExdmRZZVkvbk1YalhYTEZJZmY5SEpYb1QvWE10OG5FclE2SVVYTU52WmRqNHBKczY4bnREMkd0SVRrUzdTbmlmeGM4L2ZQMEY2bkNFaXQ1ZkowYjduZkFOY3EwdXd1UlZzVF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2VWeGQiLAogICAiTGF0ZXhJbWdCYXNlNjQiIDogImlWQk9SdzBLR2dvQUFBQU5TVWhFVWdBQUFDY0FBQUEyQkFNQUFBQzJCNTA0QUFBQU1GQk1WRVgvLy84QUFBQUFBQUFBQUFBQUFBQUFBQUFBQUFBQUFBQUFBQUFBQUFBQUFBQUFBQUFBQUFBQUFBQUFBQUFBQUFBdjNhQjdBQUFBRDNSU1RsTUFacnZ2cTBReXpkMTJtU0tKVkJCaHpNcjdBQUFBQ1hCSVdYTUFBQTdFQUFBT3hBR1ZLdzRiQUFBQjZrbEVRVlE0RVZWVHl5NkRZUkFkdDZyYlgvRUFOUEVBTEVqRXdtOXY4VGRlZ0JYTHZnSEN5cXBOUEFCN0N4SXJpWVJFck9zTmRHRmxReEMwd1hGbXZsdE4wbjZuNTV2NTVzeWxJclNwZktHbVo2OXRZd252a1RoNlZUaUVVNW5CaVdmSGdTWmgvVWVrZ2c5UERrRHZzL3hlcEF3TDRzVTFNQ2t5MkNXczRNMTd6Z0NialA1MTkyM0hGZ0RCM0EyL05nd3FuZXRESlp3VG5vWHdNYUFqTW1vWjdGNGQrNkE2S2hSRXFkQ0ROZ2k4TUE4L01tcFFTY3FzaXJST0hGemxRYVBNcHNpNjVtSHltbkdzVjJXYUZTRzVPSmxHQXQvK09zcVFDZE9odEpOcER0U3haOERMTkZ3QmJoenBaQnAraUNtZFRDUG5ZbkluMDBoQWU2cVdZa3F4Y25aTHU2azJBbWlqMVJweExFdzU3N2pNdW1tNERLdzZNbFdoN1dKbjFGSUxPVXFkcWhwanFnWjB2cmgzOERuR2FIak5rY2V4TkJrT25sa2VaWXJmS1pGK1JKa2N2WCsrbFdSeVNWeEZyQ3d1bjhpRjdXeFdMTVZKTTI4cHg1cU0zWDVkaEhkTXl5TzQ0V2hlSjVsS1g4MWlmN3AzNk9aclgya0NpWk0wL2tUMk5FNnlMYyt6b0dwd09jT09nL1hVRGc3RHo3SklsVDhBbitiSkZxeUU2Q0swSm5hUU43dGg2c2ZoR1pJTit6UHFmeWZNbEdTQlEzdkp0Y29nMTJmZXdGQWUxbEYvRHIrMjlXaGhVUTl2V2FOekxxVVd1dTNBNlBtRXR3TmcrUjhuY3NsbTN2VzYvUUczTXlIN0xSdFJPUUFBQUFCSlJVNUVya0pnZ2c9PS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ZzZ1hHWnlZV043TVgxN2JWNHJmU0JjWFE9PSIsCiAgICJMYXRleEltZ0Jhc2U2NCIgOiAiaVZCT1J3MEtHZ29BQUFBTlNVaEVVZ0FBQUlFQUFBQ3BCQU1BQUFEK2NVTTRBQUFBTUZCTVZFWC8vLzhBQUFBQUFBQUFBQUFBQUFBQUFBQUFBQUFBQUFBQUFBQUFBQUFBQUFBQUFBQUFBQUFBQUFBQUFBQUFBQUF2M2FCN0FBQUFEM1JTVGxNQU11OGlSRlFRbVhabXU5Mkp6YXRwRlM4NUFBQUFDWEJJV1hNQUFBN0VBQUFPeEFHVkt3NGJBQUFENjBsRVFWUm9CZTFhejA4VFFSUWVTb0VDeFRiK0F5VTFTb3pHY3ZWZ3l0bUROVjVNdUxBWDQwVURlakV4a1RiOEErQkZqM0QyMHVyUlJwZWI4VlFTVFRnWVU2OWVoTlNmV09INVpuYmV6Q3c3YTF1V1JCTm5EOTIzNzhlM085OThNenNNeTFpUDQrU3BIZ205d21uNDJpdmx6L0hSYWtLRTBSVklobkN4RGtrUXJ0LzNzVDRKUWhXcnoxOUtnbkMzdWYyUVRTVkJFSjNrRUFLdE9oNGNEK2FzNWZUZzlPRDBZRExnOUdDeTRlWUhwd2VuQjVNQnBZZTlxSGNRenlUQWowSHlvN2s1Z085Ujd3Q2VJZjdud2FNQkNrS3B0MTR0UHlraEFNRHpUL2RlaDBKOVhpeUthdm56czgraVVOcGk1OXlMOThIUkxCNEpJUVRuTGh3RGpnSEhnR1BBTWVBWWNBd2NKd1BtV3VjbzlpNDdTcFZaODI4Z0hDZW5Ec3N4NEJqNHZ4bkluazNhL3RSK1VvUmMxeUZ3Qmh3UGdRNGNENDZIZ0lHL3pVTW0yS0V6bDRFQXA4MW42MlhqUG1YMEdHaXJiZnhkVXg0K2tOVjhxKzg3WDl6T2k2c2JEMHJkajlMLytGbm5wV1ZyMGpxeXhxQUlCN3p1SmtCWGJxdml4eGZnQTlRa25ENVpFYXBQV1FzMkdNdkFUSjZsUzl4azYzREhZOWNnMmxRYndrakhZeW0rb2Jzak5uWExmR2QyVE54OUdHQkozejJ3YkFpVCtMWEpCQUNiMkovbFNTY0FabG45amNpdncrZWdUdi9hRUJZYS9KNncxdDRRZVNONDR3bjU5QXZSbldJYlFyc21icndzcTRZQUd0VUFqQldnSTFDTkh3dkNNSGlNZjYwQlcwSGVLTUFldlJ2THdJT2h3NEtRNGZkT0lZSmdnVEdrVDdXK29Md0t4WUl3eFRmbThXYTBQNTlHaEpvc1dPanJHWEtjYmt5VmpXRGpLQ3NKd0ZheGl3NGRsbWVvVEdOT0ZTQXZVN0ZiMU1kRU94cU1nQ3dJclUwTStxQ1dKamdNcHluZGo0clNnbkFaR1VUK2YxRVY3cll2U2R0MFU5aUN3RU9vb2krVVVnRzRLbTNUVGVFWUJHejdMcVcwTlArbW04SXhDTmoyTFVwcGEvWlFKUnZrcG5NTUFyWjlrMUtNLzVxVXRUSW9HcmVHUVRuTXlSd1VsT3BNYkZCZWxVb2paajJKY3FETURNQTNzbjNkSUhLeG1EV3RJUWVjS1JveUhVZXA2bU9GWURmTWZzOXBPV1QxRUxQWGFhL1o3d1djYTJRRXU0SWVSK2ZhTGJQZlYvV0FSckNhdlNEaXhmbGxpNXgxUFMwaHY3UG92dUpSTFA0Y2xvTjRkZkRrVWpEYy9IeDhKVVVxV2c3SXZ6SFY4T2wvT0RKVlVwbHhidW1oZ0hLZ0NSN1o0Y3JJcW1jeUtnNmJ4bEJBT1V6THNCd1ZrMnJVSGk0enJvMmhrQVA0SUNQbG9GL0ZIR1lrMjB4ektCaHlRSFk4VEcrdjJXckNQdFNlR2dxcldnNFYwYS9wZm9oRU9UUUkwNUJEUVhRbWY2djJQTER0UzVSVUNsWVMvRElsVEhvQlVvTDFqRzJma3dGOFlaRWNXSlpQMU5tdVo2MEpPOWUxSEhDTUtVcndGWkFmcXA4SjU5cXZLbm9hUUVtcUJySGJ1Q1k2OE93MVlXKzJ1S2tjS3pQS1pHeStkR0hPdUxTYnZ3RzZub3ZIQk5Bbzh3QUFBQUJKUlU1RXJrSmdnZz09Igp9Cg==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ZzZ1hHWnlZV043TVgxN2JWNHRmU0JjWFE9PSIsCiAgICJMYXRleEltZ0Jhc2U2NCIgOiAiaVZCT1J3MEtHZ29BQUFBTlNVaEVVZ0FBQUlFQUFBQ3BCQU1BQUFEK2NVTTRBQUFBTUZCTVZFWC8vLzhBQUFBQUFBQUFBQUFBQUFBQUFBQUFBQUFBQUFBQUFBQUFBQUFBQUFBQUFBQUFBQUFBQUFBQUFBQUFBQUF2M2FCN0FBQUFEM1JTVGxNQU11OGlSRlFRbVhabXU5Mkp6YXRwRlM4NUFBQUFDWEJJV1hNQUFBN0VBQUFPeEFHVkt3NGJBQUFEb0VsRVFWUm9CZTFhdTI0VFFSUzlqbU1uSkE1eFRlUElCU21Rc1AvQXFTa3dva3lUYlJBMGlGQkZTSUF0ZmlDcFFLS0pSUnNKTzJrajRraTBTRWFpb0VESWRBaWFST1laVEhJNXM3dnpjT1Qxck5jTnhVeVJtYm12bVRuMzNOblZ4a1NXbGlxV0xSWTJkWlZ2MkV4RzYyL3poQkh1bENhTGtIN09hSWxQa2RuWUVmNFRSSmlCYys5MWQ1SUlWMTQ5eU5Na0VZSWN1UWdPQjdOYUhSOGNIeHdmVEFRY0gwdzAzUDNnK09ENFlDTGcrR0NpZ2Z0aHk1eVBQMjR6MThmM01qMlllZDJjanoyK2hBZ24zdGh1Z1VQMnpjYlhGd2pBM0gvNStXRVNNTEsrdC96VFNMQ1BMQmYzUHdidHcxNHBTWVFFaXpvWGg0QkR3Q0hnRUhBSU9BUWNBdkVRa0s4NVNmdGpTdW9wL2Y2UENQSFFjbFlPQVllQVE4QWg0QkJ3Q0RnRUhBSUpFY2kwNWV1ZjZ2dmxzV0pkVkk1NlVCOHJRbXBuLzN3NzhIU0UxZUw3dkQrNzlhalUveExLbiszMURwNXFtNUdqR1M3eW1iREFEeTc2ekwvRk1GdGpic2Yrd2xyYnBRNDNpR1o1T1UvVEpUR2tiYjd2MFUzK2c2RzlaWG9lVFltVmovelZLL3lMYU1iL3ZwdU8rWkYyL2dmUkhEUE5uZnJwQWVwbGFyN3pWMjd5Ti9zT2lOWmFZazNlNmpaODZ3d1duZ3QzdnliMlkyL2RPaEVXZmh4NnBaaGJ0VWJnVnVDZTNaL1M3QkV0Z0NkdkEyTjg0VDNwaDM0VkZrcGJteFZyVHlHQ2p3SWhJcXZURjVSMFZKU0ZFMml4bU9oRW0wYUV1ajhDUkxIMnNDamdobWw0Q0xvQVdvVUJhQk1wc3JmcUVteHF6UG5RRkdsQmVvTjJwSU5KMFpDK2N3aGhtMCtsYXA1NVNZN2JzVWg1RFFnQy83L1M2NTRtb2ltVzZvZ2VMUG91VlZYOU94NVRMTlVSUGM1K0xGVWRqYjhwbHVxSUhtZVhxY0F2Z1ZRcXdKSkdoTWQ1TWM1K0tHV3NhNkdpbVNHMVVUM29zQkxxUUNpVlRCeEk1ampLVThwQkJ6bWNaZjRweDIxOUlDbUs2ZzA2NEtab2hXYW9VcFhqS005UWJ1WjlVZE1ocDB2TUVvRE12QmYwdjhDUUNya2RXd1F6NzV1Nm9CR3Nibk1OOWJoZkZCMmErbG9Ddm1WWVhQZnNZUWJwNEQ4NmhGTXBLTGQyM2g2aHF1a0EvSTJyUmx6LzZUaFhaVWVYQXVnZ0wzaWdJNWlSVTNzYXNSV2pGRUNIcGRBeXJJcDVWYlVqSWhpbHNNajhLYlNzQkhuMTc3QVJ6a0psbG9KQkI2RGpRZHZkRWphakc3aW5TbUZUMDZIcTUzVTZEcENnUTB1dVlkQ2g0Q2RUUEZXdERXZGZsMGFsNEUxQ1RLZjhvWHdBU29PaFBjNitFaXJ3d0pKMG9KeTRxSE45YjZqUG9IQmIwd0UxcGlEQkl5Q2ZhbDRldEIwK3ErcHJBSlJVQjZLN2VDYzY4NGI3REVwenhVTWxlTEtzaGtTcnBhc3J4blQ0OEIvWkFXbU8rSEtuZXdBQUFBQkpSVTVFcmtKZ2dnPT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Office 主题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Sm1les</dc:creator>
  <cp:lastModifiedBy>Sm1les</cp:lastModifiedBy>
  <cp:revision>17</cp:revision>
  <dcterms:created xsi:type="dcterms:W3CDTF">2020-12-20T17:35:07Z</dcterms:created>
  <dcterms:modified xsi:type="dcterms:W3CDTF">2020-12-20T17:35:07Z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