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6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9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8352-742C-7B43-8F22-628C53C0DDC2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53CB-C12C-EE49-B869-4B1D94B3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641661" y="939522"/>
            <a:ext cx="5957474" cy="2915945"/>
            <a:chOff x="1641661" y="939522"/>
            <a:chExt cx="5957474" cy="2915945"/>
          </a:xfrm>
        </p:grpSpPr>
        <p:grpSp>
          <p:nvGrpSpPr>
            <p:cNvPr id="15" name="Group 14"/>
            <p:cNvGrpSpPr/>
            <p:nvPr/>
          </p:nvGrpSpPr>
          <p:grpSpPr>
            <a:xfrm>
              <a:off x="1641661" y="939522"/>
              <a:ext cx="4852708" cy="154867"/>
              <a:chOff x="1553899" y="1497041"/>
              <a:chExt cx="4852708" cy="154867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641661" y="1569312"/>
                <a:ext cx="4677185" cy="10324"/>
              </a:xfrm>
              <a:prstGeom prst="line">
                <a:avLst/>
              </a:prstGeom>
              <a:ln w="28575" cmpd="sng"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553899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07237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73375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231084" y="1497041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1641661" y="2175987"/>
              <a:ext cx="175523" cy="154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68231" y="2095858"/>
              <a:ext cx="1775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Key point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661" y="2932137"/>
              <a:ext cx="59574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    </a:t>
              </a:r>
              <a:r>
                <a:rPr lang="en-US" dirty="0" err="1">
                  <a:latin typeface="Times New Roman"/>
                  <a:cs typeface="Times New Roman"/>
                </a:rPr>
                <a:t>Member_Total</a:t>
              </a:r>
              <a:r>
                <a:rPr lang="en-US" dirty="0">
                  <a:latin typeface="Times New Roman"/>
                  <a:cs typeface="Times New Roman"/>
                </a:rPr>
                <a:t>  - Total number of member (-)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4    </a:t>
              </a:r>
              <a:r>
                <a:rPr lang="en-US" dirty="0" err="1">
                  <a:latin typeface="Times New Roman"/>
                  <a:cs typeface="Times New Roman"/>
                </a:rPr>
                <a:t>KP_Total</a:t>
              </a:r>
              <a:r>
                <a:rPr lang="en-US" dirty="0">
                  <a:latin typeface="Times New Roman"/>
                  <a:cs typeface="Times New Roman"/>
                </a:rPr>
                <a:t>          - Total number of key point (-)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1        4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48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641661" y="938289"/>
            <a:ext cx="5957474" cy="3194177"/>
            <a:chOff x="1641661" y="938289"/>
            <a:chExt cx="5957474" cy="3194177"/>
          </a:xfrm>
        </p:grpSpPr>
        <p:sp>
          <p:nvSpPr>
            <p:cNvPr id="6" name="Oval 5"/>
            <p:cNvSpPr/>
            <p:nvPr/>
          </p:nvSpPr>
          <p:spPr>
            <a:xfrm>
              <a:off x="1641661" y="2175987"/>
              <a:ext cx="175523" cy="1548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8231" y="2095858"/>
              <a:ext cx="1775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Key point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41661" y="2932137"/>
              <a:ext cx="5957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2    </a:t>
              </a:r>
              <a:r>
                <a:rPr lang="en-US" dirty="0" err="1">
                  <a:latin typeface="Times New Roman"/>
                  <a:cs typeface="Times New Roman"/>
                </a:rPr>
                <a:t>Member_Total</a:t>
              </a:r>
              <a:r>
                <a:rPr lang="en-US" dirty="0">
                  <a:latin typeface="Times New Roman"/>
                  <a:cs typeface="Times New Roman"/>
                </a:rPr>
                <a:t>  - Total number of member (-)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6    </a:t>
              </a:r>
              <a:r>
                <a:rPr lang="en-US" dirty="0" err="1">
                  <a:latin typeface="Times New Roman"/>
                  <a:cs typeface="Times New Roman"/>
                </a:rPr>
                <a:t>KP_Total</a:t>
              </a:r>
              <a:r>
                <a:rPr lang="en-US" dirty="0">
                  <a:latin typeface="Times New Roman"/>
                  <a:cs typeface="Times New Roman"/>
                </a:rPr>
                <a:t>          - Total number of key point (-)</a:t>
              </a:r>
            </a:p>
            <a:p>
              <a:pPr marL="342900" indent="-342900">
                <a:buAutoNum type="arabicPlain"/>
              </a:pPr>
              <a:r>
                <a:rPr lang="en-US" dirty="0">
                  <a:latin typeface="Times New Roman"/>
                  <a:cs typeface="Times New Roman"/>
                </a:rPr>
                <a:t>  4</a:t>
              </a:r>
            </a:p>
            <a:p>
              <a:pPr marL="342900" indent="-342900">
                <a:buAutoNum type="arabicPlain"/>
              </a:pPr>
              <a:r>
                <a:rPr lang="en-US" dirty="0">
                  <a:latin typeface="Times New Roman"/>
                  <a:cs typeface="Times New Roman"/>
                </a:rPr>
                <a:t>  3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641661" y="938289"/>
              <a:ext cx="5229567" cy="161261"/>
              <a:chOff x="1641661" y="938289"/>
              <a:chExt cx="5229567" cy="161261"/>
            </a:xfrm>
          </p:grpSpPr>
          <p:cxnSp>
            <p:nvCxnSpPr>
              <p:cNvPr id="9" name="Straight Connector 8"/>
              <p:cNvCxnSpPr>
                <a:endCxn id="12" idx="2"/>
              </p:cNvCxnSpPr>
              <p:nvPr/>
            </p:nvCxnSpPr>
            <p:spPr>
              <a:xfrm flipV="1">
                <a:off x="1729423" y="1015723"/>
                <a:ext cx="2831714" cy="6395"/>
              </a:xfrm>
              <a:prstGeom prst="line">
                <a:avLst/>
              </a:prstGeom>
              <a:ln w="28575" cmpd="sng"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1641661" y="939522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612201" y="944683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561137" y="938289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520795" y="939522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736660" y="1012525"/>
                <a:ext cx="2046807" cy="63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5616966" y="938289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95705" y="944683"/>
                <a:ext cx="175523" cy="15486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70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0" y="0"/>
            <a:ext cx="9144000" cy="6852905"/>
            <a:chOff x="0" y="0"/>
            <a:chExt cx="9144000" cy="6852905"/>
          </a:xfrm>
        </p:grpSpPr>
        <p:sp>
          <p:nvSpPr>
            <p:cNvPr id="5" name="Alternate Process 4"/>
            <p:cNvSpPr/>
            <p:nvPr/>
          </p:nvSpPr>
          <p:spPr>
            <a:xfrm>
              <a:off x="2312967" y="2703260"/>
              <a:ext cx="4518067" cy="1451481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 8 Driver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Drives time-domain solution forward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Calls individual modules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Derives module inputs from outputs</a:t>
              </a:r>
            </a:p>
          </p:txBody>
        </p:sp>
        <p:sp>
          <p:nvSpPr>
            <p:cNvPr id="6" name="Process 5"/>
            <p:cNvSpPr/>
            <p:nvPr/>
          </p:nvSpPr>
          <p:spPr>
            <a:xfrm>
              <a:off x="7963604" y="0"/>
              <a:ext cx="1180396" cy="160383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ElastoDyn</a:t>
              </a:r>
              <a:endParaRPr lang="en-US" dirty="0"/>
            </a:p>
            <a:p>
              <a:pPr algn="ctr"/>
              <a:r>
                <a:rPr lang="en-US" dirty="0" err="1"/>
                <a:t>ServoDyn</a:t>
              </a:r>
              <a:endParaRPr lang="en-US" dirty="0"/>
            </a:p>
          </p:txBody>
        </p:sp>
        <p:sp>
          <p:nvSpPr>
            <p:cNvPr id="14" name="Process 13"/>
            <p:cNvSpPr/>
            <p:nvPr/>
          </p:nvSpPr>
          <p:spPr>
            <a:xfrm>
              <a:off x="5205652" y="993235"/>
              <a:ext cx="2256481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/>
                <a:t>Root motion</a:t>
              </a:r>
            </a:p>
          </p:txBody>
        </p:sp>
        <p:sp>
          <p:nvSpPr>
            <p:cNvPr id="16" name="Process 15"/>
            <p:cNvSpPr/>
            <p:nvPr/>
          </p:nvSpPr>
          <p:spPr>
            <a:xfrm>
              <a:off x="5205653" y="83787"/>
              <a:ext cx="2256480" cy="610595"/>
            </a:xfrm>
            <a:prstGeom prst="flowChartProcess">
              <a:avLst/>
            </a:prstGeom>
            <a:solidFill>
              <a:srgbClr val="008000"/>
            </a:solidFill>
            <a:ln w="28575" cmpd="sng"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/>
                <a:t>Root reaction loads</a:t>
              </a:r>
            </a:p>
          </p:txBody>
        </p:sp>
        <p:sp>
          <p:nvSpPr>
            <p:cNvPr id="39" name="Process 38"/>
            <p:cNvSpPr/>
            <p:nvPr/>
          </p:nvSpPr>
          <p:spPr>
            <a:xfrm>
              <a:off x="0" y="5243617"/>
              <a:ext cx="1180396" cy="160928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AeroDyn</a:t>
              </a:r>
              <a:endParaRPr lang="en-US" dirty="0"/>
            </a:p>
          </p:txBody>
        </p:sp>
        <p:sp>
          <p:nvSpPr>
            <p:cNvPr id="40" name="Process 39"/>
            <p:cNvSpPr/>
            <p:nvPr/>
          </p:nvSpPr>
          <p:spPr>
            <a:xfrm>
              <a:off x="1973110" y="5236163"/>
              <a:ext cx="1703893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/>
                <a:t>Aerodynamic loads</a:t>
              </a:r>
            </a:p>
          </p:txBody>
        </p:sp>
        <p:sp>
          <p:nvSpPr>
            <p:cNvPr id="41" name="Process 40"/>
            <p:cNvSpPr/>
            <p:nvPr/>
          </p:nvSpPr>
          <p:spPr>
            <a:xfrm>
              <a:off x="1973110" y="5995800"/>
              <a:ext cx="1703893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/>
                <a:t>Blade motion</a:t>
              </a:r>
            </a:p>
          </p:txBody>
        </p:sp>
        <p:cxnSp>
          <p:nvCxnSpPr>
            <p:cNvPr id="47" name="Straight Connector 46"/>
            <p:cNvCxnSpPr>
              <a:stCxn id="14" idx="3"/>
            </p:cNvCxnSpPr>
            <p:nvPr/>
          </p:nvCxnSpPr>
          <p:spPr>
            <a:xfrm flipV="1">
              <a:off x="7462133" y="1291949"/>
              <a:ext cx="501471" cy="658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49" name="Straight Arrow Connector 48"/>
            <p:cNvCxnSpPr>
              <a:stCxn id="14" idx="2"/>
            </p:cNvCxnSpPr>
            <p:nvPr/>
          </p:nvCxnSpPr>
          <p:spPr>
            <a:xfrm>
              <a:off x="6333893" y="1603830"/>
              <a:ext cx="0" cy="109943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1" name="Elbow Connector 50"/>
            <p:cNvCxnSpPr>
              <a:endCxn id="16" idx="1"/>
            </p:cNvCxnSpPr>
            <p:nvPr/>
          </p:nvCxnSpPr>
          <p:spPr>
            <a:xfrm rot="5400000" flipH="1" flipV="1">
              <a:off x="3947267" y="1444882"/>
              <a:ext cx="2314182" cy="202589"/>
            </a:xfrm>
            <a:prstGeom prst="bentConnector2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3" name="Straight Arrow Connector 52"/>
            <p:cNvCxnSpPr>
              <a:stCxn id="16" idx="3"/>
            </p:cNvCxnSpPr>
            <p:nvPr/>
          </p:nvCxnSpPr>
          <p:spPr>
            <a:xfrm>
              <a:off x="7462133" y="389085"/>
              <a:ext cx="501471" cy="1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5" name="Straight Connector 54"/>
            <p:cNvCxnSpPr>
              <a:endCxn id="40" idx="1"/>
            </p:cNvCxnSpPr>
            <p:nvPr/>
          </p:nvCxnSpPr>
          <p:spPr>
            <a:xfrm>
              <a:off x="1180396" y="5540049"/>
              <a:ext cx="792714" cy="1412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7" name="Straight Arrow Connector 56"/>
            <p:cNvCxnSpPr>
              <a:stCxn id="40" idx="0"/>
            </p:cNvCxnSpPr>
            <p:nvPr/>
          </p:nvCxnSpPr>
          <p:spPr>
            <a:xfrm flipV="1">
              <a:off x="2825057" y="4154741"/>
              <a:ext cx="0" cy="1081422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59" name="Elbow Connector 58"/>
            <p:cNvCxnSpPr>
              <a:endCxn id="41" idx="3"/>
            </p:cNvCxnSpPr>
            <p:nvPr/>
          </p:nvCxnSpPr>
          <p:spPr>
            <a:xfrm rot="5400000">
              <a:off x="2790636" y="5041109"/>
              <a:ext cx="2146357" cy="373621"/>
            </a:xfrm>
            <a:prstGeom prst="bentConnector2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61" name="Straight Arrow Connector 60"/>
            <p:cNvCxnSpPr>
              <a:stCxn id="41" idx="1"/>
            </p:cNvCxnSpPr>
            <p:nvPr/>
          </p:nvCxnSpPr>
          <p:spPr>
            <a:xfrm flipH="1">
              <a:off x="1180398" y="6301098"/>
              <a:ext cx="792712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62" name="Process 61"/>
            <p:cNvSpPr/>
            <p:nvPr/>
          </p:nvSpPr>
          <p:spPr>
            <a:xfrm>
              <a:off x="7963604" y="5243617"/>
              <a:ext cx="1180396" cy="160928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BeamDyn</a:t>
              </a:r>
              <a:endParaRPr lang="en-US" dirty="0"/>
            </a:p>
          </p:txBody>
        </p:sp>
        <p:sp>
          <p:nvSpPr>
            <p:cNvPr id="63" name="Process 62"/>
            <p:cNvSpPr/>
            <p:nvPr/>
          </p:nvSpPr>
          <p:spPr>
            <a:xfrm>
              <a:off x="5205652" y="5995800"/>
              <a:ext cx="2256482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/>
                <a:t>Root motion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/>
                <a:t>Aerodynamic applied loads</a:t>
              </a:r>
            </a:p>
          </p:txBody>
        </p:sp>
        <p:sp>
          <p:nvSpPr>
            <p:cNvPr id="64" name="Process 63"/>
            <p:cNvSpPr/>
            <p:nvPr/>
          </p:nvSpPr>
          <p:spPr>
            <a:xfrm>
              <a:off x="5205652" y="5234751"/>
              <a:ext cx="2256482" cy="610595"/>
            </a:xfrm>
            <a:prstGeom prst="flowChartProcess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/>
                <a:t>Blade motion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/>
                <a:t>Root reaction force</a:t>
              </a:r>
            </a:p>
          </p:txBody>
        </p:sp>
        <p:cxnSp>
          <p:nvCxnSpPr>
            <p:cNvPr id="66" name="Straight Connector 65"/>
            <p:cNvCxnSpPr>
              <a:stCxn id="64" idx="3"/>
            </p:cNvCxnSpPr>
            <p:nvPr/>
          </p:nvCxnSpPr>
          <p:spPr>
            <a:xfrm>
              <a:off x="7462134" y="5540049"/>
              <a:ext cx="501470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70" name="Straight Arrow Connector 69"/>
            <p:cNvCxnSpPr>
              <a:stCxn id="64" idx="0"/>
            </p:cNvCxnSpPr>
            <p:nvPr/>
          </p:nvCxnSpPr>
          <p:spPr>
            <a:xfrm flipV="1">
              <a:off x="6333893" y="4154741"/>
              <a:ext cx="0" cy="108001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72" name="Elbow Connector 71"/>
            <p:cNvCxnSpPr>
              <a:endCxn id="63" idx="1"/>
            </p:cNvCxnSpPr>
            <p:nvPr/>
          </p:nvCxnSpPr>
          <p:spPr>
            <a:xfrm rot="16200000" flipH="1">
              <a:off x="4031178" y="5126624"/>
              <a:ext cx="2146358" cy="202590"/>
            </a:xfrm>
            <a:prstGeom prst="bentConnector2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74" name="Straight Arrow Connector 73"/>
            <p:cNvCxnSpPr>
              <a:stCxn id="63" idx="3"/>
            </p:cNvCxnSpPr>
            <p:nvPr/>
          </p:nvCxnSpPr>
          <p:spPr>
            <a:xfrm>
              <a:off x="7462134" y="6301098"/>
              <a:ext cx="501470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83" name="Process 82"/>
            <p:cNvSpPr/>
            <p:nvPr/>
          </p:nvSpPr>
          <p:spPr>
            <a:xfrm>
              <a:off x="0" y="0"/>
              <a:ext cx="1180396" cy="160383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</a:t>
              </a:r>
            </a:p>
            <a:p>
              <a:pPr algn="ctr"/>
              <a:r>
                <a:rPr lang="en-US" dirty="0"/>
                <a:t>Modules</a:t>
              </a:r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4050621" y="389086"/>
              <a:ext cx="0" cy="2314174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1180396" y="389086"/>
              <a:ext cx="2870225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180396" y="1298533"/>
              <a:ext cx="1814589" cy="0"/>
            </a:xfrm>
            <a:prstGeom prst="line">
              <a:avLst/>
            </a:prstGeom>
            <a:ln w="28575" cmpd="sng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010596" y="1298533"/>
              <a:ext cx="0" cy="1404727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833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8419" y="346176"/>
            <a:ext cx="8249279" cy="5810867"/>
            <a:chOff x="178419" y="346176"/>
            <a:chExt cx="8249279" cy="5810867"/>
          </a:xfrm>
        </p:grpSpPr>
        <p:grpSp>
          <p:nvGrpSpPr>
            <p:cNvPr id="29" name="Group 28"/>
            <p:cNvGrpSpPr/>
            <p:nvPr/>
          </p:nvGrpSpPr>
          <p:grpSpPr>
            <a:xfrm>
              <a:off x="724173" y="1327491"/>
              <a:ext cx="7210247" cy="4829552"/>
              <a:chOff x="724173" y="1327491"/>
              <a:chExt cx="7210247" cy="482955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64974" y="1668906"/>
                <a:ext cx="4806832" cy="4303471"/>
                <a:chOff x="1164974" y="1668906"/>
                <a:chExt cx="4806832" cy="4303471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2602825" y="4219500"/>
                  <a:ext cx="3368981" cy="10496"/>
                </a:xfrm>
                <a:prstGeom prst="straightConnector1">
                  <a:avLst/>
                </a:prstGeom>
                <a:ln w="57150" cmpd="sng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2602825" y="1668906"/>
                  <a:ext cx="0" cy="2550594"/>
                </a:xfrm>
                <a:prstGeom prst="straightConnector1">
                  <a:avLst/>
                </a:prstGeom>
                <a:ln w="57150" cmpd="sng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1164974" y="4229996"/>
                  <a:ext cx="1437851" cy="1742381"/>
                </a:xfrm>
                <a:prstGeom prst="straightConnector1">
                  <a:avLst/>
                </a:prstGeom>
                <a:ln w="57150" cmpd="sng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4177116" y="1668906"/>
                <a:ext cx="2949169" cy="2330173"/>
                <a:chOff x="4177116" y="1668906"/>
                <a:chExt cx="2949169" cy="2330173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785841" y="1668906"/>
                  <a:ext cx="2340444" cy="12385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4177116" y="1836847"/>
                  <a:ext cx="608725" cy="1070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4345040" y="2907467"/>
                  <a:ext cx="440801" cy="109161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2266977" y="1439034"/>
                <a:ext cx="33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Z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24173" y="5787711"/>
                <a:ext cx="33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08834" y="4378471"/>
                <a:ext cx="33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9901252">
                <a:off x="7126284" y="1608585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r>
                  <a:rPr lang="en-US" baseline="-25000" dirty="0"/>
                  <a:t>r0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9901252">
                <a:off x="4216363" y="1327491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r0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9901252">
                <a:off x="4518429" y="3691113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r0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602825" y="2907467"/>
                <a:ext cx="2183015" cy="13120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167491" y="3999079"/>
                <a:ext cx="56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9901252">
                <a:off x="4825087" y="2812917"/>
                <a:ext cx="808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-25000" dirty="0"/>
                  <a:t>r0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9656476">
                <a:off x="3116494" y="3000015"/>
                <a:ext cx="1475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0</a:t>
                </a:r>
                <a:r>
                  <a:rPr lang="en-US" dirty="0"/>
                  <a:t> (</a:t>
                </a:r>
                <a:r>
                  <a:rPr lang="en-US" dirty="0" err="1"/>
                  <a:t>GlbPos</a:t>
                </a:r>
                <a:r>
                  <a:rPr lang="en-US" dirty="0"/>
                  <a:t>)</a:t>
                </a: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H="1" flipV="1">
              <a:off x="1511318" y="2529601"/>
              <a:ext cx="1091507" cy="17003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511318" y="965657"/>
              <a:ext cx="839621" cy="1563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60612" y="2147468"/>
              <a:ext cx="650706" cy="3821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511318" y="2529601"/>
              <a:ext cx="83962" cy="5982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8384113">
              <a:off x="2285002" y="780990"/>
              <a:ext cx="8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</a:t>
              </a:r>
              <a:r>
                <a:rPr lang="en-US" baseline="-25000" dirty="0" err="1"/>
                <a:t>rt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8384113">
              <a:off x="760905" y="1527989"/>
              <a:ext cx="8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rt</a:t>
              </a:r>
              <a:endParaRPr lang="en-US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49331" y="2982468"/>
              <a:ext cx="8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rt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 rot="3405285">
              <a:off x="1919374" y="3001250"/>
              <a:ext cx="683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</a:t>
              </a:r>
              <a:r>
                <a:rPr lang="en-US" baseline="-25000" dirty="0" err="1"/>
                <a:t>t</a:t>
              </a:r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5811" y="776724"/>
              <a:ext cx="306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blade reference frame</a:t>
              </a:r>
            </a:p>
          </p:txBody>
        </p:sp>
        <p:sp>
          <p:nvSpPr>
            <p:cNvPr id="38" name="Left Arrow 37"/>
            <p:cNvSpPr/>
            <p:nvPr/>
          </p:nvSpPr>
          <p:spPr>
            <a:xfrm rot="17770707">
              <a:off x="4990697" y="1618027"/>
              <a:ext cx="1196460" cy="265111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51762" y="5164165"/>
              <a:ext cx="1710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Global frame</a:t>
              </a:r>
            </a:p>
          </p:txBody>
        </p:sp>
        <p:sp>
          <p:nvSpPr>
            <p:cNvPr id="40" name="Left Arrow 39"/>
            <p:cNvSpPr/>
            <p:nvPr/>
          </p:nvSpPr>
          <p:spPr>
            <a:xfrm rot="2969836">
              <a:off x="3040817" y="4579983"/>
              <a:ext cx="1112498" cy="416362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8419" y="346176"/>
              <a:ext cx="416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Floating blade reference frame at instant </a:t>
              </a:r>
              <a:r>
                <a:rPr lang="en-US" i="1" dirty="0"/>
                <a:t>t</a:t>
              </a:r>
            </a:p>
          </p:txBody>
        </p:sp>
        <p:sp>
          <p:nvSpPr>
            <p:cNvPr id="42" name="Right Arrow 41"/>
            <p:cNvSpPr/>
            <p:nvPr/>
          </p:nvSpPr>
          <p:spPr>
            <a:xfrm rot="3707856">
              <a:off x="798161" y="1184296"/>
              <a:ext cx="1091507" cy="19228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33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5_Wind Turb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0"/>
            <a:ext cx="3429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313554" y="5405579"/>
            <a:ext cx="10495" cy="10916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767800" y="6119325"/>
            <a:ext cx="556249" cy="3778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24049" y="6119325"/>
            <a:ext cx="734669" cy="377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4261" y="6127859"/>
            <a:ext cx="4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3479" y="5220913"/>
            <a:ext cx="4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2942" y="5934659"/>
            <a:ext cx="40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923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120228" y="1046737"/>
            <a:ext cx="3575178" cy="5257254"/>
            <a:chOff x="3120228" y="1046737"/>
            <a:chExt cx="3575178" cy="5257254"/>
          </a:xfrm>
        </p:grpSpPr>
        <p:grpSp>
          <p:nvGrpSpPr>
            <p:cNvPr id="32" name="Group 31"/>
            <p:cNvGrpSpPr/>
            <p:nvPr/>
          </p:nvGrpSpPr>
          <p:grpSpPr>
            <a:xfrm>
              <a:off x="3120228" y="1046737"/>
              <a:ext cx="3575178" cy="5257254"/>
              <a:chOff x="3120228" y="1046737"/>
              <a:chExt cx="3575178" cy="5257254"/>
            </a:xfrm>
          </p:grpSpPr>
          <p:pic>
            <p:nvPicPr>
              <p:cNvPr id="4" name="Picture 3" descr="056109_genericturbineC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0228" y="1046737"/>
                <a:ext cx="2771636" cy="4747203"/>
              </a:xfrm>
              <a:prstGeom prst="rect">
                <a:avLst/>
              </a:prstGeom>
            </p:spPr>
          </p:pic>
          <p:cxnSp>
            <p:nvCxnSpPr>
              <p:cNvPr id="6" name="Straight Arrow Connector 5"/>
              <p:cNvCxnSpPr>
                <a:stCxn id="4" idx="2"/>
              </p:cNvCxnSpPr>
              <p:nvPr/>
            </p:nvCxnSpPr>
            <p:spPr>
              <a:xfrm flipH="1" flipV="1">
                <a:off x="4502469" y="4817788"/>
                <a:ext cx="3577" cy="9761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4" idx="2"/>
              </p:cNvCxnSpPr>
              <p:nvPr/>
            </p:nvCxnSpPr>
            <p:spPr>
              <a:xfrm flipH="1">
                <a:off x="3694333" y="5793940"/>
                <a:ext cx="8117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52942" y="5934659"/>
                <a:ext cx="409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/>
                    <a:cs typeface="Times New Roman"/>
                  </a:rPr>
                  <a:t>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18136" y="4633122"/>
                <a:ext cx="409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/>
                    <a:cs typeface="Times New Roman"/>
                  </a:rPr>
                  <a:t>Z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4691603" y="1620188"/>
                <a:ext cx="2003803" cy="2483585"/>
                <a:chOff x="4691603" y="1620188"/>
                <a:chExt cx="2003803" cy="2483585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691603" y="2172728"/>
                  <a:ext cx="314639" cy="5353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691603" y="2708037"/>
                  <a:ext cx="1385156" cy="8187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 rot="1849870">
                  <a:off x="5783073" y="3734441"/>
                  <a:ext cx="9123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>
                      <a:latin typeface="Times New Roman"/>
                      <a:cs typeface="Times New Roman"/>
                    </a:rPr>
                    <a:t>Z</a:t>
                  </a:r>
                  <a:r>
                    <a:rPr lang="en-US" b="1" i="1" baseline="-25000" dirty="0">
                      <a:latin typeface="Times New Roman"/>
                      <a:cs typeface="Times New Roman"/>
                    </a:rPr>
                    <a:t>r0 </a:t>
                  </a:r>
                  <a:r>
                    <a:rPr lang="en-US" i="1" dirty="0">
                      <a:latin typeface="Times New Roman"/>
                      <a:cs typeface="Times New Roman"/>
                    </a:rPr>
                    <a:t>(x</a:t>
                  </a:r>
                  <a:r>
                    <a:rPr lang="en-US" i="1" baseline="-25000" dirty="0">
                      <a:latin typeface="Times New Roman"/>
                      <a:cs typeface="Times New Roman"/>
                    </a:rPr>
                    <a:t>3</a:t>
                  </a:r>
                  <a:r>
                    <a:rPr lang="en-US" i="1" dirty="0">
                      <a:latin typeface="Times New Roman"/>
                      <a:cs typeface="Times New Roman"/>
                    </a:rPr>
                    <a:t>)</a:t>
                  </a:r>
                  <a:endParaRPr lang="en-US" b="1" i="1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18425864">
                  <a:off x="4858754" y="1988062"/>
                  <a:ext cx="110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>
                      <a:latin typeface="Times New Roman"/>
                      <a:cs typeface="Times New Roman"/>
                    </a:rPr>
                    <a:t>Y</a:t>
                  </a:r>
                  <a:r>
                    <a:rPr lang="en-US" b="1" i="1" baseline="-25000" dirty="0">
                      <a:latin typeface="Times New Roman"/>
                      <a:cs typeface="Times New Roman"/>
                    </a:rPr>
                    <a:t>r0 </a:t>
                  </a:r>
                  <a:r>
                    <a:rPr lang="en-US" i="1" dirty="0">
                      <a:latin typeface="Times New Roman"/>
                      <a:cs typeface="Times New Roman"/>
                    </a:rPr>
                    <a:t>(x</a:t>
                  </a:r>
                  <a:r>
                    <a:rPr lang="en-US" i="1" baseline="-25000" dirty="0">
                      <a:latin typeface="Times New Roman"/>
                      <a:cs typeface="Times New Roman"/>
                    </a:rPr>
                    <a:t>2</a:t>
                  </a:r>
                  <a:r>
                    <a:rPr lang="en-US" i="1" dirty="0">
                      <a:latin typeface="Times New Roman"/>
                      <a:cs typeface="Times New Roman"/>
                    </a:rPr>
                    <a:t>)</a:t>
                  </a:r>
                  <a:endParaRPr lang="en-US" b="1" i="1" baseline="-250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3" name="Oval 32"/>
            <p:cNvSpPr/>
            <p:nvPr/>
          </p:nvSpPr>
          <p:spPr>
            <a:xfrm>
              <a:off x="4444220" y="5793940"/>
              <a:ext cx="494766" cy="4513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5509531" y="2609089"/>
              <a:ext cx="494766" cy="4513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5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136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WANG</dc:creator>
  <cp:lastModifiedBy>Platt, Andy</cp:lastModifiedBy>
  <cp:revision>31</cp:revision>
  <dcterms:created xsi:type="dcterms:W3CDTF">2015-09-27T21:12:24Z</dcterms:created>
  <dcterms:modified xsi:type="dcterms:W3CDTF">2019-10-24T20:56:50Z</dcterms:modified>
</cp:coreProperties>
</file>