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305" r:id="rId6"/>
    <p:sldId id="308" r:id="rId7"/>
    <p:sldId id="306" r:id="rId8"/>
    <p:sldId id="307" r:id="rId9"/>
    <p:sldId id="309" r:id="rId10"/>
    <p:sldId id="29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4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CA194-26B1-44ED-905C-42AB243CA4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jpe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3.jpeg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jpe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1557791"/>
            <a:ext cx="12180888" cy="3904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1098663"/>
            <a:ext cx="12180888" cy="36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5561125"/>
            <a:ext cx="12180888" cy="360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524000" y="1870604"/>
            <a:ext cx="9144000" cy="1616075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524000" y="3567213"/>
            <a:ext cx="9144000" cy="112072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448235"/>
            <a:ext cx="10515600" cy="576365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1098663"/>
            <a:ext cx="12180888" cy="4822598"/>
            <a:chOff x="0" y="1098663"/>
            <a:chExt cx="12180888" cy="4822598"/>
          </a:xfrm>
          <a:solidFill>
            <a:schemeClr val="bg1"/>
          </a:solidFill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0" y="1557791"/>
              <a:ext cx="12180888" cy="3904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0" y="1098663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0" y="5561125"/>
              <a:ext cx="12180888" cy="3601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452882" y="2182043"/>
            <a:ext cx="9286238" cy="1325563"/>
          </a:xfrm>
        </p:spPr>
        <p:txBody>
          <a:bodyPr>
            <a:normAutofit/>
          </a:bodyPr>
          <a:lstStyle>
            <a:lvl1pPr algn="dist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452882" y="3565957"/>
            <a:ext cx="9286238" cy="93027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38599"/>
            <a:ext cx="12192000" cy="2819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31850" y="1479176"/>
            <a:ext cx="7962525" cy="1407523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831850" y="2926822"/>
            <a:ext cx="7962525" cy="95489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82739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788023"/>
            <a:ext cx="5157787" cy="34016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82739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788023"/>
            <a:ext cx="5183188" cy="34016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691917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691917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292117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1" y="0"/>
            <a:ext cx="12187689" cy="415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37F87A4-58F6-4A13-B65D-8A726F62FF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D99D2D-2FB7-4C32-8E9C-F310AD3139DD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4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image" Target="../media/image5.png"/><Relationship Id="rId1" Type="http://schemas.openxmlformats.org/officeDocument/2006/relationships/tags" Target="../tags/tag13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9.xml"/><Relationship Id="rId4" Type="http://schemas.openxmlformats.org/officeDocument/2006/relationships/image" Target="../media/image6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3" Type="http://schemas.openxmlformats.org/officeDocument/2006/relationships/image" Target="../media/image7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870604"/>
            <a:ext cx="9144000" cy="1616075"/>
          </a:xfrm>
        </p:spPr>
        <p:txBody>
          <a:bodyPr>
            <a:normAutofit/>
          </a:bodyPr>
          <a:lstStyle/>
          <a:p>
            <a:r>
              <a:rPr lang="zh-CN" altLang="en-US"/>
              <a:t>第一次迭代</a:t>
            </a:r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567213"/>
            <a:ext cx="9144000" cy="1120722"/>
          </a:xfrm>
        </p:spPr>
        <p:txBody>
          <a:bodyPr/>
          <a:lstStyle/>
          <a:p>
            <a:r>
              <a:rPr lang="en-US" altLang="zh-CN" dirty="0"/>
              <a:t>2023/10</a:t>
            </a:r>
            <a:endParaRPr lang="en-US" altLang="zh-CN" dirty="0"/>
          </a:p>
          <a:p>
            <a:r>
              <a:rPr lang="en-US" altLang="zh-CN" dirty="0"/>
              <a:t>星穹铁道高手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用户应能够将任何电子书从其个人库添加到电子书架。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用户应能够从电子书架中删除书籍。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用户应能够重新排列书架上的书籍的顺序，以满足其个人喜好。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用户应能够为每本书选择自定义封面或图标，以使其在电子书架上更易辨识。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用户应能够为每本书添加自定义标签或注释，以帮助组织和分类书籍。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用户应能够快速通过电子书架中的书籍，以便快速访问感兴趣的内容。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基本功能描述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已完成的功能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42430" y="571500"/>
            <a:ext cx="4998720" cy="61131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与功能</a:t>
            </a:r>
            <a:endParaRPr lang="zh-CN" altLang="en-US" dirty="0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501390" y="1208405"/>
            <a:ext cx="8690610" cy="56495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含中文的文件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(md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txt)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可能无法阅读(bug)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部分文件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(pdf)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可能闪退(bug)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日志持久化可能因为上述闪退而失效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内测出的</a:t>
            </a:r>
            <a:r>
              <a:rPr lang="en-US" altLang="zh-CN" dirty="0"/>
              <a:t>bug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更加关注UI与个性化部分内容，特别是对数据库管理UI的优化以及阅读界面的适配。并同步进行支持文件类型的常规扩展。另外，对数据库操作扩展，丰富关键词检索功能。以及对目前检测到的bug进行优化。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下一步工作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01670" y="3093085"/>
            <a:ext cx="9050020" cy="37649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在线获取书籍功能正在开发中（预计于第三次迭代放出）</a:t>
            </a:r>
            <a:endParaRPr lang="en-US" altLang="zh-CN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One more thing</a:t>
            </a:r>
            <a:endParaRPr lang="en-US" altLang="zh-CN" dirty="0"/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10" y="2284730"/>
            <a:ext cx="8251190" cy="45732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6844"/>
            <a:ext cx="9144000" cy="1616075"/>
          </a:xfrm>
        </p:spPr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74105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TEMPLATE_SUBCATEGORY" val="combine"/>
  <p:tag name="KSO_WM_TAG_VERSION" val="1.0"/>
  <p:tag name="KSO_WM_BEAUTIFY_FLAG" val="#wm#"/>
  <p:tag name="KSO_WM_TEMPLATE_CATEGORY" val="custom"/>
  <p:tag name="KSO_WM_TEMPLATE_INDEX" val="20174105"/>
  <p:tag name="KSO_WM_TEMPLATE_MASTER_TYPE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BUSINESS REPORTS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2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4"/>
  <p:tag name="KSO_WM_UNIT_PRESET_TEXT_LEN" val="114"/>
  <p:tag name="KSO_WM_UNIT_NOCLEAR" val="0"/>
  <p:tag name="KSO_WM_UNIT_VALUE" val="1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74105_2*b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COMBINE_RELATE_SLIDE_ID" val="background20173336_1"/>
  <p:tag name="KSO_WM_TEMPLATE_THUMBS_INDEX" val="1、11、12、18、24、31、33、34、35、36"/>
  <p:tag name="KSO_WM_SLIDE_ID" val="custom20174105_2"/>
  <p:tag name="KSO_WM_TEMPLATE_SUBCATEGORY" val="0"/>
  <p:tag name="KSO_WM_TEMPLATE_MASTER_TYPE" val="1"/>
  <p:tag name="KSO_WM_TEMPLATE_COLOR_TYPE" val="0"/>
  <p:tag name="KSO_WM_SLIDE_TYPE" val="title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74105"/>
  <p:tag name="KSO_WM_SLIDE_LAYOUT" val="a_b"/>
  <p:tag name="KSO_WM_SLIDE_LAYOUT_CNT" val="1_1"/>
  <p:tag name="KSO_WM_SPECIAL_SOURCE" val="bdnull"/>
</p:tagLst>
</file>

<file path=ppt/tags/tag125.xml><?xml version="1.0" encoding="utf-8"?>
<p:tagLst xmlns:p="http://schemas.openxmlformats.org/presentationml/2006/main">
  <p:tag name="KSO_WM_UNIT_SUBTYPE" val="a"/>
  <p:tag name="KSO_WM_UNIT_PRESET_TEXT_INDEX" val="5"/>
  <p:tag name="KSO_WM_UNIT_PRESET_TEXT_LEN" val="465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74105_3*f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COMBINE_RELATE_SLIDE_ID" val="background20173336_2"/>
  <p:tag name="KSO_WM_SLIDE_ID" val="custom20174105_3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74105"/>
  <p:tag name="KSO_WM_SLIDE_LAYOUT" val="a_f"/>
  <p:tag name="KSO_WM_SLIDE_LAYOUT_CNT" val="1_1"/>
  <p:tag name="KSO_WM_SPECIAL_SOURCE" val="bdnull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COMBINE_RELATE_SLIDE_ID" val="background20173336_2"/>
  <p:tag name="KSO_WM_SLIDE_ID" val="custom20174105_3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74105"/>
  <p:tag name="KSO_WM_SLIDE_LAYOUT" val="a_f"/>
  <p:tag name="KSO_WM_SLIDE_LAYOUT_CNT" val="1_1"/>
  <p:tag name="KSO_WM_SPECIAL_SOURCE" val="bdnull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COMBINE_RELATE_SLIDE_ID" val="background20173336_2"/>
  <p:tag name="KSO_WM_SLIDE_ID" val="custom20174105_3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74105"/>
  <p:tag name="KSO_WM_SLIDE_LAYOUT" val="a_f"/>
  <p:tag name="KSO_WM_SLIDE_LAYOUT_CNT" val="1_1"/>
  <p:tag name="KSO_WM_SPECIAL_SOURCE" val="bdnull"/>
</p:tagLst>
</file>

<file path=ppt/tags/tag133.xml><?xml version="1.0" encoding="utf-8"?>
<p:tagLst xmlns:p="http://schemas.openxmlformats.org/presentationml/2006/main">
  <p:tag name="KSO_WM_UNIT_SUBTYPE" val="a"/>
  <p:tag name="KSO_WM_UNIT_PRESET_TEXT_INDEX" val="5"/>
  <p:tag name="KSO_WM_UNIT_PRESET_TEXT_LEN" val="465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74105_3*f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COMBINE_RELATE_SLIDE_ID" val="background20173336_2"/>
  <p:tag name="KSO_WM_SLIDE_ID" val="custom20174105_3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74105"/>
  <p:tag name="KSO_WM_SLIDE_LAYOUT" val="a_f"/>
  <p:tag name="KSO_WM_SLIDE_LAYOUT_CNT" val="1_1"/>
  <p:tag name="KSO_WM_SPECIAL_SOURCE" val="bdnull"/>
</p:tagLst>
</file>

<file path=ppt/tags/tag136.xml><?xml version="1.0" encoding="utf-8"?>
<p:tagLst xmlns:p="http://schemas.openxmlformats.org/presentationml/2006/main">
  <p:tag name="KSO_WM_UNIT_SUBTYPE" val="a"/>
  <p:tag name="KSO_WM_UNIT_PRESET_TEXT_INDEX" val="5"/>
  <p:tag name="KSO_WM_UNIT_PRESET_TEXT_LEN" val="465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74105_3*f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COMBINE_RELATE_SLIDE_ID" val="background20173336_2"/>
  <p:tag name="KSO_WM_SLIDE_ID" val="custom20174105_3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74105"/>
  <p:tag name="KSO_WM_SLIDE_LAYOUT" val="a_f"/>
  <p:tag name="KSO_WM_SLIDE_LAYOUT_CNT" val="1_1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PRESET_TEXT_INDEX" val="5"/>
  <p:tag name="KSO_WM_UNIT_PRESET_TEXT_LEN" val="465"/>
  <p:tag name="KSO_WM_UNIT_NOCLEAR" val="0"/>
  <p:tag name="KSO_WM_UNIT_VALUE" val="4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74105_3*f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3"/>
  <p:tag name="KSO_WM_UNIT_PRESET_TEXT_LEN" val="17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4105_3*a*1"/>
  <p:tag name="KSO_WM_TEMPLATE_CATEGORY" val="custom"/>
  <p:tag name="KSO_WM_TEMPLATE_INDEX" val="20174105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COMBINE_RELATE_SLIDE_ID" val="background20173336_2"/>
  <p:tag name="KSO_WM_SLIDE_ID" val="custom20174105_3"/>
  <p:tag name="KSO_WM_TEMPLATE_SUBCATEGORY" val="0"/>
  <p:tag name="KSO_WM_TEMPLATE_MASTER_TYPE" val="1"/>
  <p:tag name="KSO_WM_TEMPLATE_COLOR_TYPE" val="0"/>
  <p:tag name="KSO_WM_SLIDE_TYPE" val="text"/>
  <p:tag name="KSO_WM_SLIDE_ITEM_CNT" val="0"/>
  <p:tag name="KSO_WM_SLIDE_INDEX" val="2"/>
  <p:tag name="KSO_WM_SLIDE_SIZE" val="828*457"/>
  <p:tag name="KSO_WM_SLIDE_POSITION" val="66*28"/>
  <p:tag name="KSO_WM_TAG_VERSION" val="1.0"/>
  <p:tag name="KSO_WM_BEAUTIFY_FLAG" val="#wm#"/>
  <p:tag name="KSO_WM_TEMPLATE_CATEGORY" val="custom"/>
  <p:tag name="KSO_WM_TEMPLATE_INDEX" val="20174105"/>
  <p:tag name="KSO_WM_SLIDE_LAYOUT" val="a_f"/>
  <p:tag name="KSO_WM_SLIDE_LAYOUT_CNT" val="1_1"/>
  <p:tag name="KSO_WM_SPECIAL_SOURCE" val="bdnull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174105"/>
  <p:tag name="KSO_WM_SPECIAL_SOURCE" val="bdnull"/>
</p:tagLst>
</file>

<file path=ppt/tags/tag144.xml><?xml version="1.0" encoding="utf-8"?>
<p:tagLst xmlns:p="http://schemas.openxmlformats.org/presentationml/2006/main">
  <p:tag name="KSO_DOCER_TEMPLATE_OPEN_ONCE_MARK" val="1"/>
  <p:tag name="COMMONDATA" val="eyJoZGlkIjoiM2JiYTk5MjQxMWVjZjE3ZTZhYzBmNjI3NThjNWFiMTMifQ=="/>
  <p:tag name="KSO_WPP_MARK_KEY" val="a935ab14-1632-43c4-9f64-051b23069e2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20174105">
      <a:dk1>
        <a:srgbClr val="000000"/>
      </a:dk1>
      <a:lt1>
        <a:srgbClr val="FFFFFF"/>
      </a:lt1>
      <a:dk2>
        <a:srgbClr val="59BBCF"/>
      </a:dk2>
      <a:lt2>
        <a:srgbClr val="FFFFFF"/>
      </a:lt2>
      <a:accent1>
        <a:srgbClr val="096493"/>
      </a:accent1>
      <a:accent2>
        <a:srgbClr val="55A3A8"/>
      </a:accent2>
      <a:accent3>
        <a:srgbClr val="0C87C4"/>
      </a:accent3>
      <a:accent4>
        <a:srgbClr val="00CC99"/>
      </a:accent4>
      <a:accent5>
        <a:srgbClr val="498C91"/>
      </a:accent5>
      <a:accent6>
        <a:srgbClr val="00A87C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WPS 演示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1_Office 主题</vt:lpstr>
      <vt:lpstr>2023科研训练答辩</vt:lpstr>
      <vt:lpstr>1 研究方向</vt:lpstr>
      <vt:lpstr>1 基本功能描述</vt:lpstr>
      <vt:lpstr>2 已完成的功能</vt:lpstr>
      <vt:lpstr>2 已完成的功能</vt:lpstr>
      <vt:lpstr>3 内测出的bug</vt:lpstr>
      <vt:lpstr>4 下一步工作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杨志邈</dc:creator>
  <cp:lastModifiedBy>杨志邈</cp:lastModifiedBy>
  <cp:revision>17</cp:revision>
  <dcterms:created xsi:type="dcterms:W3CDTF">2022-03-14T12:44:00Z</dcterms:created>
  <dcterms:modified xsi:type="dcterms:W3CDTF">2023-10-17T00:44:39Z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EB7B643B0080472B968CF2FDC5851DC7</vt:lpwstr>
  </property>
  <property fmtid="{D5CDD505-2E9C-101B-9397-08002B2CF9AE}" pid="3" name="KSOProductBuildVer">
    <vt:lpwstr>2052-12.1.0.15712</vt:lpwstr>
  </property>
</Properties>
</file>