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61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5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0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CDB94C4-BC48-44E5-9614-8FB11AE8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组项目答辩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1C832327-0F61-4431-90A2-8C95B0E33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王旻安、吴思赣</a:t>
            </a:r>
          </a:p>
        </p:txBody>
      </p:sp>
    </p:spTree>
    <p:extLst>
      <p:ext uri="{BB962C8B-B14F-4D97-AF65-F5344CB8AC3E}">
        <p14:creationId xmlns:p14="http://schemas.microsoft.com/office/powerpoint/2010/main" val="22157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功能介绍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1CE41-6488-49E6-BCE0-C2C76C3E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4" y="1495425"/>
            <a:ext cx="4509187" cy="253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A79BA-5219-4A56-97C8-838916AB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04" y="2088686"/>
            <a:ext cx="5380137" cy="3026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B10D46-92E5-4A07-A4A7-3FF221CE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4" y="3526570"/>
            <a:ext cx="5380138" cy="31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1C808EF-F7C2-40B6-B155-5E5B36FC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118" y="1951275"/>
            <a:ext cx="3897882" cy="3344992"/>
          </a:xfrm>
        </p:spPr>
      </p:pic>
    </p:spTree>
    <p:extLst>
      <p:ext uri="{BB962C8B-B14F-4D97-AF65-F5344CB8AC3E}">
        <p14:creationId xmlns:p14="http://schemas.microsoft.com/office/powerpoint/2010/main" val="6121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EC74EB-F5B5-4959-9579-3559AF5F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77756" cy="5286375"/>
          </a:xfrm>
        </p:spPr>
      </p:pic>
    </p:spTree>
    <p:extLst>
      <p:ext uri="{BB962C8B-B14F-4D97-AF65-F5344CB8AC3E}">
        <p14:creationId xmlns:p14="http://schemas.microsoft.com/office/powerpoint/2010/main" val="160802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实训收获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A10662-7664-4556-BA94-074ABEC01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4" y="1973454"/>
            <a:ext cx="3101609" cy="1455546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160FB8-4784-4BFD-B6FC-1FC0754D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45" y="1973454"/>
            <a:ext cx="3101609" cy="14555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CD1474-7ED6-479B-A2EB-9D2E5D1F8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45" y="4116579"/>
            <a:ext cx="3093988" cy="14555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D426209-4C4C-4CE3-94F0-124F4E2A0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4" y="4116579"/>
            <a:ext cx="3093988" cy="14555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34FD3A7-5EC3-4791-96B1-9844D1BC2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31" y="6092049"/>
            <a:ext cx="3124471" cy="33530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50D78E-D226-4047-B3F4-2BD95D10A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332" y="6036799"/>
            <a:ext cx="3406435" cy="4267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B4F4C5C-2839-4DCE-BBE6-83B105031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297" y="6090144"/>
            <a:ext cx="1859441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19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39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Arial</vt:lpstr>
      <vt:lpstr>Trebuchet MS</vt:lpstr>
      <vt:lpstr>Wingdings 3</vt:lpstr>
      <vt:lpstr>平面</vt:lpstr>
      <vt:lpstr>32组项目答辩</vt:lpstr>
      <vt:lpstr>《幸运房东——功能介绍》</vt:lpstr>
      <vt:lpstr>《幸运房东——技术介绍》</vt:lpstr>
      <vt:lpstr>《幸运房东——技术介绍》</vt:lpstr>
      <vt:lpstr>《幸运房东——实训收获》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《幸运房东——功能介绍》</dc:title>
  <dc:creator>Wang Minan</dc:creator>
  <cp:lastModifiedBy>Wang Minan</cp:lastModifiedBy>
  <cp:revision>3</cp:revision>
  <dcterms:created xsi:type="dcterms:W3CDTF">2021-12-25T05:43:12Z</dcterms:created>
  <dcterms:modified xsi:type="dcterms:W3CDTF">2021-12-25T12:42:13Z</dcterms:modified>
</cp:coreProperties>
</file>