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73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65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0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0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7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6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2C35-DB9B-4C14-89E5-0ACF2F7A9BBD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311FAB-912D-48E1-BAD4-3EC5D1991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功能介绍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8FF89-15B7-440A-B399-78977FBA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5"/>
            <a:ext cx="8596668" cy="475548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30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技术介绍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8FF89-15B7-440A-B399-78977FBA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5"/>
            <a:ext cx="8596668" cy="475548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52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技术介绍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8FF89-15B7-440A-B399-78977FBA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5"/>
            <a:ext cx="8596668" cy="475548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02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技术介绍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8FF89-15B7-440A-B399-78977FBA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5"/>
            <a:ext cx="8596668" cy="475548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10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8809-E9DF-48E2-A705-A3F4DEF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幸运房东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实训收获</a:t>
            </a:r>
            <a:r>
              <a:rPr lang="en-US" altLang="zh-CN" b="1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8FF89-15B7-440A-B399-78977FBA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5"/>
            <a:ext cx="8596668" cy="475548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00190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17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仿宋</vt:lpstr>
      <vt:lpstr>Arial</vt:lpstr>
      <vt:lpstr>Trebuchet MS</vt:lpstr>
      <vt:lpstr>Wingdings 3</vt:lpstr>
      <vt:lpstr>平面</vt:lpstr>
      <vt:lpstr>《幸运房东——功能介绍》</vt:lpstr>
      <vt:lpstr>《幸运房东——技术介绍》</vt:lpstr>
      <vt:lpstr>《幸运房东——技术介绍》</vt:lpstr>
      <vt:lpstr>《幸运房东——技术介绍》</vt:lpstr>
      <vt:lpstr>《幸运房东——实训收获》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《幸运房东——功能介绍》</dc:title>
  <dc:creator>Wang Minan</dc:creator>
  <cp:lastModifiedBy>Wang Minan</cp:lastModifiedBy>
  <cp:revision>1</cp:revision>
  <dcterms:created xsi:type="dcterms:W3CDTF">2021-12-25T05:43:12Z</dcterms:created>
  <dcterms:modified xsi:type="dcterms:W3CDTF">2021-12-25T06:31:39Z</dcterms:modified>
</cp:coreProperties>
</file>