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3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3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651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4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31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83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2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1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4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8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5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4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EFD98-0F05-437B-9108-629339E43C3D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75C856-6475-4D99-A90C-F8F9E0A67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8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ssets/&#31995;&#32479;&#26550;&#26500;&#35774;&#35745;-1676600342464-1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B9FCC-6850-8712-1DF1-952354D92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西安各商圈餐饮分析系统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2B85B2-4A19-61DE-6B9C-66CA3B5F1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第四组</a:t>
            </a:r>
          </a:p>
        </p:txBody>
      </p:sp>
    </p:spTree>
    <p:extLst>
      <p:ext uri="{BB962C8B-B14F-4D97-AF65-F5344CB8AC3E}">
        <p14:creationId xmlns:p14="http://schemas.microsoft.com/office/powerpoint/2010/main" val="208117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D821-9627-DB3C-8B38-93BEE37C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265" y="1561280"/>
            <a:ext cx="4583469" cy="3735439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今日汇报内容：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技术选型、架构设计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效果演示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实现过程介绍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34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D821-9627-DB3C-8B38-93BEE37C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265" y="3088762"/>
            <a:ext cx="4583469" cy="68047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技术选型与架构设计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53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D378C-D0FC-3A32-914F-D00E6DA7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传统数仓设计</a:t>
            </a:r>
            <a:r>
              <a:rPr lang="en-US" altLang="zh-CN"/>
              <a:t>——</a:t>
            </a:r>
            <a:r>
              <a:rPr lang="zh-CN" altLang="en-US"/>
              <a:t>离线数仓与实时数仓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05B9A079-A47E-2D20-A8A4-DB1302730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" y="2364440"/>
            <a:ext cx="6022975" cy="2987299"/>
          </a:xfr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CF31F35A-434A-8EDB-BE7C-1104D13C5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91" y="2285782"/>
            <a:ext cx="581272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6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7053E-36A4-ACD1-9874-2E13D3B9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我们的技术选型与架构设计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C35CE-85AE-C9EC-5191-B025810C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hlinkClick r:id="rId2" action="ppaction://hlinkfile"/>
              </a:rPr>
              <a:t>assets\</a:t>
            </a:r>
            <a:r>
              <a:rPr lang="zh-CN" altLang="en-US" sz="3200" dirty="0">
                <a:hlinkClick r:id="rId2" action="ppaction://hlinkfile"/>
              </a:rPr>
              <a:t>系统架构设计</a:t>
            </a:r>
            <a:r>
              <a:rPr lang="en-US" altLang="zh-CN" sz="3200" dirty="0">
                <a:hlinkClick r:id="rId2" action="ppaction://hlinkfile"/>
              </a:rPr>
              <a:t>-1676600342464-1.png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084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D821-9627-DB3C-8B38-93BEE37C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287" y="3088762"/>
            <a:ext cx="2075425" cy="68047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效果演示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08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F46DD-DDB0-89D9-9FD8-504725883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4" y="1488613"/>
            <a:ext cx="8596668" cy="3880773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75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D821-9627-DB3C-8B38-93BEE37C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255" y="3088762"/>
            <a:ext cx="3009490" cy="68047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实现过程展示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041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71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Trebuchet MS</vt:lpstr>
      <vt:lpstr>Wingdings 3</vt:lpstr>
      <vt:lpstr>平面</vt:lpstr>
      <vt:lpstr>西安各商圈餐饮分析系统</vt:lpstr>
      <vt:lpstr>今日汇报内容：  · 技术选型、架构设计 · 效果演示 · 实现过程介绍 · 总结</vt:lpstr>
      <vt:lpstr>技术选型与架构设计</vt:lpstr>
      <vt:lpstr>传统数仓设计——离线数仓与实时数仓</vt:lpstr>
      <vt:lpstr>我们的技术选型与架构设计</vt:lpstr>
      <vt:lpstr>效果演示</vt:lpstr>
      <vt:lpstr>PowerPoint 演示文稿</vt:lpstr>
      <vt:lpstr>实现过程展示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西安各商圈餐饮分析系统</dc:title>
  <dc:creator>Wang Minan</dc:creator>
  <cp:lastModifiedBy>Wang Minan</cp:lastModifiedBy>
  <cp:revision>2</cp:revision>
  <dcterms:created xsi:type="dcterms:W3CDTF">2023-02-17T07:03:06Z</dcterms:created>
  <dcterms:modified xsi:type="dcterms:W3CDTF">2023-02-17T07:47:42Z</dcterms:modified>
</cp:coreProperties>
</file>