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D25D21-BAE6-4BD3-9697-60456AC96C15}">
          <p14:sldIdLst>
            <p14:sldId id="256"/>
            <p14:sldId id="257"/>
            <p14:sldId id="258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212AE05-6B48-474B-81AA-E345EF397E2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24825A-3663-4631-8803-D90462D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E05-6B48-474B-81AA-E345EF397E2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825A-3663-4631-8803-D90462D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1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E05-6B48-474B-81AA-E345EF397E2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825A-3663-4631-8803-D90462D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E05-6B48-474B-81AA-E345EF397E2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825A-3663-4631-8803-D90462D7DFF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3475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E05-6B48-474B-81AA-E345EF397E2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825A-3663-4631-8803-D90462D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57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E05-6B48-474B-81AA-E345EF397E2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825A-3663-4631-8803-D90462D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60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E05-6B48-474B-81AA-E345EF397E2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825A-3663-4631-8803-D90462D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2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E05-6B48-474B-81AA-E345EF397E2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825A-3663-4631-8803-D90462D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82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E05-6B48-474B-81AA-E345EF397E2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825A-3663-4631-8803-D90462D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2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E05-6B48-474B-81AA-E345EF397E2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825A-3663-4631-8803-D90462D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6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E05-6B48-474B-81AA-E345EF397E2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825A-3663-4631-8803-D90462D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9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E05-6B48-474B-81AA-E345EF397E2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825A-3663-4631-8803-D90462D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5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E05-6B48-474B-81AA-E345EF397E2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825A-3663-4631-8803-D90462D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E05-6B48-474B-81AA-E345EF397E2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825A-3663-4631-8803-D90462D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E05-6B48-474B-81AA-E345EF397E2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825A-3663-4631-8803-D90462D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6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E05-6B48-474B-81AA-E345EF397E2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825A-3663-4631-8803-D90462D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2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E05-6B48-474B-81AA-E345EF397E2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825A-3663-4631-8803-D90462D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4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2AE05-6B48-474B-81AA-E345EF397E2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4825A-3663-4631-8803-D90462D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43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BBE11F9-F748-49C6-A5F4-F52CC3110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2586183"/>
            <a:ext cx="7197726" cy="2013526"/>
          </a:xfrm>
        </p:spPr>
        <p:txBody>
          <a:bodyPr>
            <a:normAutofit/>
          </a:bodyPr>
          <a:lstStyle/>
          <a:p>
            <a:pPr indent="640080">
              <a:lnSpc>
                <a:spcPct val="90000"/>
              </a:lnSpc>
            </a:pPr>
            <a:r>
              <a:rPr lang="zh-CN" altLang="en-US" dirty="0"/>
              <a:t>越来越多的人都开始学</a:t>
            </a:r>
            <a:r>
              <a:rPr lang="en-US" altLang="zh-CN" dirty="0"/>
              <a:t>Python</a:t>
            </a:r>
            <a:r>
              <a:rPr lang="zh-CN" altLang="en-US" dirty="0"/>
              <a:t>了，可能是想做程序员，可能是想让自己的工作更轻松一些，等等。</a:t>
            </a:r>
            <a:endParaRPr lang="en-US" altLang="zh-CN" dirty="0"/>
          </a:p>
          <a:p>
            <a:pPr indent="640080">
              <a:lnSpc>
                <a:spcPct val="90000"/>
              </a:lnSpc>
            </a:pPr>
            <a:r>
              <a:rPr lang="zh-CN" altLang="en-US" dirty="0"/>
              <a:t>那么对于想学习</a:t>
            </a:r>
            <a:r>
              <a:rPr lang="en-US" altLang="zh-CN" dirty="0"/>
              <a:t>Python</a:t>
            </a:r>
            <a:r>
              <a:rPr lang="zh-CN" altLang="en-US" dirty="0"/>
              <a:t>的人，更想了解一下，</a:t>
            </a:r>
            <a:r>
              <a:rPr lang="en-US" altLang="zh-CN" dirty="0"/>
              <a:t>Python</a:t>
            </a:r>
            <a:r>
              <a:rPr lang="zh-CN" altLang="en-US" dirty="0"/>
              <a:t>到底都能做什么 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0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55AB-3948-4A30-A5F3-8197CE2BC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791" y="2317172"/>
            <a:ext cx="7548418" cy="22236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主要有以下三大应用：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数据科学：包括机器学习、数据分析和数据可视化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脚本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8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0692-9C92-41EA-AE83-6636BD0C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3264"/>
          </a:xfrm>
        </p:spPr>
        <p:txBody>
          <a:bodyPr/>
          <a:lstStyle/>
          <a:p>
            <a:pPr algn="ctr"/>
            <a:r>
              <a:rPr lang="en-US" dirty="0"/>
              <a:t>WEB</a:t>
            </a:r>
            <a:r>
              <a:rPr lang="zh-CN" altLang="en-US" dirty="0"/>
              <a:t>开发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A2CD-2D2D-4D43-BF2A-83BB54938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0108"/>
            <a:ext cx="9905999" cy="4789373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70000"/>
              </a:lnSpc>
            </a:pPr>
            <a:r>
              <a:rPr lang="en-US" dirty="0"/>
              <a:t>WEB</a:t>
            </a:r>
            <a:r>
              <a:rPr lang="zh-CN" altLang="en-US" dirty="0"/>
              <a:t>开发就是我们常说的网站开发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开发又分为前端开发和后端开发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前端就是大家平常看到的网页，前端决定在网页中，哪里显示图片，哪里显示文字，等等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后端是大家看不到的地方，比如你点击注册或登录按钮后，发生了一系列你看不到的操作，这些都是后端来掌控的。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就像是一台电视，你看的画面是前端做的，而为什么能操作电视，这是后端做的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是用于后端的，我们网站有什么功能，都是后端来决定的。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而前端的开发，就要另外学习另一种开发语言，叫</a:t>
            </a:r>
            <a:r>
              <a:rPr lang="en-US" altLang="zh-CN" dirty="0"/>
              <a:t>HTML</a:t>
            </a:r>
            <a:r>
              <a:rPr lang="zh-CN" altLang="en-US" dirty="0"/>
              <a:t>，这里我们不再赘述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357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0692-9C92-41EA-AE83-6636BD0C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3264"/>
          </a:xfrm>
        </p:spPr>
        <p:txBody>
          <a:bodyPr/>
          <a:lstStyle/>
          <a:p>
            <a:pPr algn="ctr"/>
            <a:r>
              <a:rPr lang="zh-CN" altLang="en-US" dirty="0"/>
              <a:t>数据科学</a:t>
            </a:r>
            <a:r>
              <a:rPr lang="en-US" altLang="zh-CN" dirty="0"/>
              <a:t> : </a:t>
            </a:r>
            <a:r>
              <a:rPr lang="zh-CN" altLang="en-US" dirty="0"/>
              <a:t>机器学习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A2CD-2D2D-4D43-BF2A-83BB54938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0108"/>
            <a:ext cx="9905999" cy="4789373"/>
          </a:xfrm>
        </p:spPr>
        <p:txBody>
          <a:bodyPr>
            <a:normAutofit/>
          </a:bodyPr>
          <a:lstStyle/>
          <a:p>
            <a:pPr lvl="1">
              <a:lnSpc>
                <a:spcPct val="170000"/>
              </a:lnSpc>
            </a:pPr>
            <a:r>
              <a:rPr lang="zh-CN" altLang="en-US" dirty="0"/>
              <a:t>机器学习是一门人工智能的科学，该领域的主要研究对象是人工智能，特别是如何在经验学习中改善具体算法的性能。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机器学习是对能通过经验自动改进的计算机算法的研究。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机器学习是用数据或以往的经验，以此优化计算机程序的性能标准。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举一个著名的例子：</a:t>
            </a:r>
            <a:r>
              <a:rPr lang="en-US" dirty="0"/>
              <a:t> AlphaGo</a:t>
            </a:r>
            <a:r>
              <a:rPr lang="zh-CN" altLang="en-US" dirty="0"/>
              <a:t>，对，就是那个下围棋能下赢著名世界选手的机器人。它就是使用的机器学习来做出来的。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简单点来讲，机器学习就是让机器学会人类的思考学习方式，让机器更加智能化，能让机器帮人类做更多的事情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244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0692-9C92-41EA-AE83-6636BD0C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3264"/>
          </a:xfrm>
        </p:spPr>
        <p:txBody>
          <a:bodyPr/>
          <a:lstStyle/>
          <a:p>
            <a:pPr algn="ctr"/>
            <a:r>
              <a:rPr lang="zh-CN" altLang="en-US" dirty="0"/>
              <a:t>数据科学</a:t>
            </a:r>
            <a:r>
              <a:rPr lang="en-US" altLang="zh-CN" dirty="0"/>
              <a:t> : </a:t>
            </a:r>
            <a:r>
              <a:rPr lang="zh-CN" altLang="en-US" dirty="0"/>
              <a:t>数据分析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A2CD-2D2D-4D43-BF2A-83BB54938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0108"/>
            <a:ext cx="9905999" cy="4789373"/>
          </a:xfrm>
        </p:spPr>
        <p:txBody>
          <a:bodyPr>
            <a:normAutofit/>
          </a:bodyPr>
          <a:lstStyle/>
          <a:p>
            <a:pPr lvl="1">
              <a:lnSpc>
                <a:spcPct val="170000"/>
              </a:lnSpc>
            </a:pPr>
            <a:r>
              <a:rPr lang="zh-CN" altLang="en-US" dirty="0"/>
              <a:t>简单来说，数据分析就是利用数据来理性思考和决策的过程。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举个例子来说：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广州和深圳哪个发展潜力更大？</a:t>
            </a:r>
          </a:p>
          <a:p>
            <a:pPr marL="914400" lvl="2" indent="0">
              <a:buNone/>
            </a:pPr>
            <a:r>
              <a:rPr lang="zh-CN" altLang="en-US" dirty="0"/>
              <a:t>经验感觉：深圳更大</a:t>
            </a:r>
          </a:p>
          <a:p>
            <a:pPr marL="914400" lvl="2" indent="0">
              <a:buNone/>
            </a:pPr>
            <a:r>
              <a:rPr lang="zh-CN" altLang="en-US" dirty="0"/>
              <a:t>数据分析：广州和深圳的</a:t>
            </a:r>
            <a:r>
              <a:rPr lang="en-US" altLang="zh-CN" dirty="0"/>
              <a:t>GDP</a:t>
            </a:r>
            <a:r>
              <a:rPr lang="zh-CN" altLang="en-US" dirty="0"/>
              <a:t>增长分别是多少？创业公司数量增长对比如何？人才流动情况怎样？消费水平对比如何？</a:t>
            </a:r>
          </a:p>
          <a:p>
            <a:pPr lvl="1">
              <a:lnSpc>
                <a:spcPct val="170000"/>
              </a:lnSpc>
            </a:pPr>
            <a:r>
              <a:rPr lang="en-US" altLang="zh-CN" dirty="0"/>
              <a:t> </a:t>
            </a:r>
            <a:r>
              <a:rPr lang="zh-CN" altLang="en-US" dirty="0"/>
              <a:t>数据分析过程如下：</a:t>
            </a:r>
            <a:endParaRPr lang="en-US" altLang="zh-CN" dirty="0"/>
          </a:p>
          <a:p>
            <a:pPr lvl="2">
              <a:lnSpc>
                <a:spcPct val="170000"/>
              </a:lnSpc>
            </a:pPr>
            <a:r>
              <a:rPr lang="zh-CN" altLang="en-US" dirty="0"/>
              <a:t>收集数据，处理数据，分析数据，得出结论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现实中很多工作其实都用到了数据分析，通过数据分析可以得出一些想要结论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255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0692-9C92-41EA-AE83-6636BD0C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3264"/>
          </a:xfrm>
        </p:spPr>
        <p:txBody>
          <a:bodyPr/>
          <a:lstStyle/>
          <a:p>
            <a:pPr algn="ctr"/>
            <a:r>
              <a:rPr lang="zh-CN" altLang="en-US" dirty="0"/>
              <a:t>数据科学</a:t>
            </a:r>
            <a:r>
              <a:rPr lang="en-US" altLang="zh-CN" dirty="0"/>
              <a:t> : </a:t>
            </a:r>
            <a:r>
              <a:rPr lang="zh-CN" altLang="en-US" dirty="0"/>
              <a:t>数据可视化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A2CD-2D2D-4D43-BF2A-83BB54938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388" y="1573776"/>
            <a:ext cx="5281456" cy="4789373"/>
          </a:xfrm>
        </p:spPr>
        <p:txBody>
          <a:bodyPr>
            <a:normAutofit/>
          </a:bodyPr>
          <a:lstStyle/>
          <a:p>
            <a:pPr lvl="4">
              <a:lnSpc>
                <a:spcPct val="170000"/>
              </a:lnSpc>
            </a:pPr>
            <a:r>
              <a:rPr lang="zh-CN" altLang="en-US" dirty="0"/>
              <a:t>我们常常用到的柱状图，折线图，其实都可以算是数据可视化的范畴</a:t>
            </a:r>
            <a:endParaRPr lang="en-US" altLang="zh-CN" dirty="0"/>
          </a:p>
          <a:p>
            <a:pPr lvl="4">
              <a:lnSpc>
                <a:spcPct val="170000"/>
              </a:lnSpc>
            </a:pPr>
            <a:r>
              <a:rPr lang="zh-CN" altLang="en-US" dirty="0"/>
              <a:t>数据可视化并不是简单的把数据变成图表。而是以数据为视角，看待世界。换句话说，数据可视化的客体是数据，但我们想要的其实是</a:t>
            </a:r>
            <a:r>
              <a:rPr lang="en-US" altLang="zh-CN" dirty="0"/>
              <a:t>——</a:t>
            </a:r>
            <a:r>
              <a:rPr lang="zh-CN" altLang="en-US" dirty="0"/>
              <a:t>数据视觉，以数据为工具，以可视化为手段，目的是描述真实，探索世界。</a:t>
            </a:r>
            <a:endParaRPr lang="en-US" altLang="zh-CN" dirty="0"/>
          </a:p>
          <a:p>
            <a:pPr lvl="4">
              <a:lnSpc>
                <a:spcPct val="170000"/>
              </a:lnSpc>
            </a:pPr>
            <a:endParaRPr lang="en-US" altLang="zh-CN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A1AAF20-6D78-4FD9-A084-826BC9420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59" y="1573776"/>
            <a:ext cx="7550634" cy="423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0692-9C92-41EA-AE83-6636BD0C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3264"/>
          </a:xfrm>
        </p:spPr>
        <p:txBody>
          <a:bodyPr/>
          <a:lstStyle/>
          <a:p>
            <a:pPr algn="ctr"/>
            <a:r>
              <a:rPr lang="zh-CN" altLang="en-US" dirty="0"/>
              <a:t>脚本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A2CD-2D2D-4D43-BF2A-83BB54938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0108"/>
            <a:ext cx="9905999" cy="4789373"/>
          </a:xfrm>
        </p:spPr>
        <p:txBody>
          <a:bodyPr>
            <a:normAutofit/>
          </a:bodyPr>
          <a:lstStyle/>
          <a:p>
            <a:pPr lvl="1">
              <a:lnSpc>
                <a:spcPct val="170000"/>
              </a:lnSpc>
            </a:pPr>
            <a:r>
              <a:rPr lang="zh-CN" altLang="en-US" dirty="0"/>
              <a:t>脚本包含的东西很多，例如：</a:t>
            </a:r>
            <a:endParaRPr lang="en-US" altLang="zh-CN" dirty="0"/>
          </a:p>
          <a:p>
            <a:pPr lvl="2">
              <a:lnSpc>
                <a:spcPct val="170000"/>
              </a:lnSpc>
            </a:pPr>
            <a:r>
              <a:rPr lang="zh-CN" altLang="en-US" dirty="0"/>
              <a:t>帮人自动完成某些工作的</a:t>
            </a:r>
            <a:r>
              <a:rPr lang="en-US" altLang="zh-CN" dirty="0"/>
              <a:t>——</a:t>
            </a:r>
            <a:r>
              <a:rPr lang="zh-CN" altLang="en-US" dirty="0"/>
              <a:t>自动化脚本</a:t>
            </a:r>
            <a:endParaRPr lang="en-US" altLang="zh-CN" dirty="0"/>
          </a:p>
          <a:p>
            <a:pPr lvl="2">
              <a:lnSpc>
                <a:spcPct val="170000"/>
              </a:lnSpc>
            </a:pPr>
            <a:r>
              <a:rPr lang="zh-CN" altLang="en-US" dirty="0"/>
              <a:t>可以从网页上自动获取相应信息的</a:t>
            </a:r>
            <a:r>
              <a:rPr lang="en-US" altLang="zh-CN" dirty="0"/>
              <a:t>——</a:t>
            </a:r>
            <a:r>
              <a:rPr lang="zh-CN" altLang="en-US" dirty="0"/>
              <a:t>爬虫</a:t>
            </a:r>
            <a:endParaRPr lang="en-US" altLang="zh-CN" dirty="0"/>
          </a:p>
          <a:p>
            <a:pPr lvl="2">
              <a:lnSpc>
                <a:spcPct val="170000"/>
              </a:lnSpc>
            </a:pPr>
            <a:r>
              <a:rPr lang="zh-CN" altLang="en-US" dirty="0"/>
              <a:t>按照固定的需求完成特定工作的</a:t>
            </a:r>
            <a:r>
              <a:rPr lang="en-US" altLang="zh-CN" dirty="0"/>
              <a:t>——</a:t>
            </a:r>
            <a:r>
              <a:rPr lang="zh-CN" altLang="en-US" dirty="0"/>
              <a:t>定制化脚本</a:t>
            </a:r>
            <a:endParaRPr lang="en-US" altLang="zh-CN" dirty="0"/>
          </a:p>
          <a:p>
            <a:pPr lvl="2">
              <a:lnSpc>
                <a:spcPct val="170000"/>
              </a:lnSpc>
            </a:pPr>
            <a:r>
              <a:rPr lang="zh-CN" altLang="en-US" dirty="0"/>
              <a:t>等等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脚本是最简单的</a:t>
            </a:r>
            <a:r>
              <a:rPr lang="en-US" altLang="zh-CN" dirty="0"/>
              <a:t>Python</a:t>
            </a:r>
            <a:r>
              <a:rPr lang="zh-CN" altLang="en-US" dirty="0"/>
              <a:t>应用，也是最常用的应用。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我们学习完</a:t>
            </a:r>
            <a:r>
              <a:rPr lang="en-US" altLang="zh-CN" dirty="0"/>
              <a:t>Python</a:t>
            </a:r>
            <a:r>
              <a:rPr lang="zh-CN" altLang="en-US" dirty="0"/>
              <a:t>后，就可以使用</a:t>
            </a:r>
            <a:r>
              <a:rPr lang="en-US" altLang="zh-CN" dirty="0"/>
              <a:t>Python</a:t>
            </a:r>
            <a:r>
              <a:rPr lang="zh-CN" altLang="en-US"/>
              <a:t>来帮我们进行一些工作，比如生成报表，自动填写数据等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611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8395</TotalTime>
  <Words>981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PowerPoint Presentation</vt:lpstr>
      <vt:lpstr>PowerPoint Presentation</vt:lpstr>
      <vt:lpstr>WEB开发</vt:lpstr>
      <vt:lpstr>数据科学 : 机器学习</vt:lpstr>
      <vt:lpstr>数据科学 : 数据分析</vt:lpstr>
      <vt:lpstr>数据科学 : 数据可视化</vt:lpstr>
      <vt:lpstr>脚本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HongyiX</dc:creator>
  <cp:lastModifiedBy>Wang, HongyiX</cp:lastModifiedBy>
  <cp:revision>14</cp:revision>
  <dcterms:created xsi:type="dcterms:W3CDTF">2021-02-18T08:01:54Z</dcterms:created>
  <dcterms:modified xsi:type="dcterms:W3CDTF">2021-03-02T08:01:21Z</dcterms:modified>
</cp:coreProperties>
</file>