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1FF2-6B71-4982-9B41-899A2E4C1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A1461-6866-41C6-A5DC-2751807F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54DE-CB69-41A7-B025-FA9CCF72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5A22-65CA-4732-A2AB-2291AB7B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BCAA-9BF7-4B92-9835-3C3209B2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76D-D3A7-4F7D-B0CA-726DA375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79EC8-1343-4D32-93FF-3D35BD4A0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9638-C4A8-48F8-B26B-9D9A4630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9AE1-E178-4F37-9D56-8B843FA6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4CE6-2464-4B1B-8E8A-FC425D8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7A559-7ADB-4B4F-9C68-77DA307A5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AC6E-BB30-4DA9-883F-DBAAD3C1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DB5C-FD10-40B3-B420-15175E9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8698-D2A3-4ABC-9CBB-67EAB353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85A4-5677-4932-84C4-56126FC3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3E25-01FE-4310-AF93-8D80AD15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92EA-1067-4C66-A3E8-4DEADA6F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229E-879A-41BC-A322-7204B6A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36A2-3B48-445B-B0A2-A932ADEE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56CD-10FF-4E7E-93FC-0D261E27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A017-4AAD-4A37-A945-0F68634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E250-746A-44C4-8E5B-EFC591F0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9E16-CBF3-4146-AC9E-10E7CF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C06B-68C3-461A-A886-9EBBB0A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0028-9569-46B9-9D19-890E1448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4B9-F8D8-45A7-980D-AEE24363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59C0-B33A-4D61-86F6-C032D3BD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CA58-DA4A-4978-8E94-9544AFEB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B6F1-05D4-4454-83DC-A577FD00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1F10-A08D-4F92-9043-E653D94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D22E-AEE0-412A-A7FC-FBA96E3D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98FD-2330-4176-8BC9-F4D318B5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F308-01AC-4907-87E5-93A0A6B2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DDBA-7616-476F-B62E-952837183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9761E-4868-4E24-9CEC-14EFF18B9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6F480-F3C2-4EFC-B474-C2885B415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35E3C-4E86-4EEC-820A-67FE5B0F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4F3BC-2CBD-4ADD-8047-D11FA920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65525-D54D-48B1-8E72-25D5395E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7D2B-E172-4ADE-9979-96BE43A7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41B2-D988-47F5-91B3-A2D30612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DA1A8-E598-41F9-AC35-C40719C7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8B8F-A585-4731-BF57-BACE5AD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44335-2F5C-4FEA-B3AB-C2CD567F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F1C3-A8C1-4577-B551-CFE7E146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A8F5-E24F-4EEA-B420-77BE76C6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DA69-70A3-4D5D-A072-8D9AD759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7D85-78E5-4895-9A89-C1A82B51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8969D-AEF6-4A73-A1EF-F8F26798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D314-340D-4928-9251-BA8E03AB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1CD7-7396-4A17-B68D-DF60902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B95A-E09C-4543-AB52-DF4AB01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D0EF-57E3-44B7-B5D7-303E4E48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523EE-CBF7-491A-9E5E-180A752DA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8868A-A034-4A67-ADE3-F04677DE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5369E-BE84-48F3-A505-CDC4401F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E2114-94E2-4D65-9385-FA819C8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AE9E-547F-4CA9-83AD-3ED61A8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A59C8-671D-4753-B97B-1041877C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39DA-96DE-4218-826C-D1C20204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3446-D32D-4528-8BB4-E7110B30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F9C2-C8E5-4C23-AD3C-B74C16A82B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6163-94CD-460D-9A99-5668651A5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F0BA-BE85-4F65-A2FF-BCFCFCF2D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9F02-FED9-443F-9AAF-E7B2FFE7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129EE-B738-450A-ABFC-69FD6E7F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zh-CN" altLang="en-US" sz="5600" b="1">
                <a:solidFill>
                  <a:srgbClr val="FFFFFF"/>
                </a:solidFill>
              </a:rPr>
              <a:t>模块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2CE2-78C7-482F-8F8C-DDB472A6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6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48996-E8A6-4CD3-8A0E-1671DCC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from … import * </a:t>
            </a:r>
            <a:r>
              <a:rPr lang="zh-CN" altLang="en-US" sz="6000" b="1" dirty="0"/>
              <a:t>语句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A6D2-84A9-448B-9193-26E35FE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</a:rPr>
              <a:t>把一个模块的所有内容全都导入到当前的命名空间也是可行的，只需使用如下声明：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tx1">
                    <a:alpha val="80000"/>
                  </a:schemeClr>
                </a:solidFill>
              </a:rPr>
              <a:t>modname</a:t>
            </a:r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</a:rPr>
              <a:t> import *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alpha val="80000"/>
                  </a:schemeClr>
                </a:solidFill>
              </a:rPr>
              <a:t>这提供了一个简单的方法来导入一个模块中的所有项目。然而这种声明不该被过多地使用。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2A04-4A7C-491F-A023-485436F3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把这些定义存放在文件中，为一些脚本或者交互式的解释器实例使用，这个文件被称为模块。</a:t>
            </a:r>
          </a:p>
          <a:p>
            <a:endParaRPr lang="zh-CN" alt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模块是一个包含所有你定义的函数和变量的文件，其后缀名是</a:t>
            </a:r>
            <a:r>
              <a:rPr lang="en-US" altLang="zh-CN" sz="2000">
                <a:solidFill>
                  <a:schemeClr val="tx1">
                    <a:alpha val="80000"/>
                  </a:schemeClr>
                </a:solidFill>
              </a:rPr>
              <a:t>.py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。模块可以被别的程序引入，以使用该模块中的函数等功能。这也是使用 </a:t>
            </a:r>
            <a:r>
              <a:rPr lang="en-US" altLang="zh-CN" sz="20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标准库的方法。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E5AF3-79EE-4892-A054-99599FFB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5600">
                <a:solidFill>
                  <a:srgbClr val="FFFFFF"/>
                </a:solidFill>
              </a:rPr>
              <a:t>实例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122B-303B-4742-A04A-B283C879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import sys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print('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命令行参数如下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:')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for i in sys.argv: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   print(i)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print('\n\nPython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路径为：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', </a:t>
            </a: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sys.path, '\n’)</a:t>
            </a:r>
          </a:p>
          <a:p>
            <a:pPr marL="0" indent="0">
              <a:buNone/>
            </a:pPr>
            <a:endParaRPr lang="en-US" sz="11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执行结果如下所示：</a:t>
            </a:r>
          </a:p>
          <a:p>
            <a:pPr marL="0" indent="0">
              <a:buNone/>
            </a:pP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$ </a:t>
            </a: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python using_sys.py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参数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1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参数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2</a:t>
            </a:r>
          </a:p>
          <a:p>
            <a:pPr marL="0" indent="0">
              <a:buNone/>
            </a:pP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命令行参数如下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using_sys.py</a:t>
            </a:r>
          </a:p>
          <a:p>
            <a:pPr marL="0" indent="0">
              <a:buNone/>
            </a:pP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参数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参数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2</a:t>
            </a:r>
          </a:p>
          <a:p>
            <a:pPr marL="0" indent="0">
              <a:buNone/>
            </a:pPr>
            <a:endParaRPr lang="en-US" altLang="zh-CN" sz="11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路径为： 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['/</a:t>
            </a: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root', '/usr/lib/python3.4', '/usr/lib/python3.4/plat-x86_64-linux-gnu', '/usr/lib/python3.4/lib-dynload', '/usr/local/lib/python3.4/dist-packages', '/usr/lib/python3/dist-packages’] </a:t>
            </a:r>
          </a:p>
          <a:p>
            <a:pPr marL="0" indent="0">
              <a:buNone/>
            </a:pPr>
            <a:endParaRPr lang="en-US" sz="1100">
              <a:solidFill>
                <a:schemeClr val="tx1">
                  <a:alpha val="8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1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、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import sys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引入 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标准库中的 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sys.py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模块；这是引入某一模块的方法。</a:t>
            </a:r>
          </a:p>
          <a:p>
            <a:pPr marL="0" indent="0" latinLnBrk="1">
              <a:buNone/>
            </a:pP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2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、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sys.argv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是一个包含命令行参数的列表。</a:t>
            </a:r>
          </a:p>
          <a:p>
            <a:pPr marL="0" indent="0" latinLnBrk="1">
              <a:buNone/>
            </a:pP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3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、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sys.path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包含了一个 </a:t>
            </a:r>
            <a:r>
              <a:rPr lang="en-US" altLang="zh-CN" sz="11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1100">
                <a:solidFill>
                  <a:schemeClr val="tx1">
                    <a:alpha val="80000"/>
                  </a:schemeClr>
                </a:solidFill>
              </a:rPr>
              <a:t>解释器自动查找所需模块的路径的列表。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57901-8D60-4611-9BD5-F4805B32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import </a:t>
            </a:r>
            <a:r>
              <a:rPr lang="zh-CN" altLang="en-US" sz="8000" b="1">
                <a:solidFill>
                  <a:srgbClr val="FFFFFF"/>
                </a:solidFill>
              </a:rPr>
              <a:t>语句</a:t>
            </a:r>
            <a:endParaRPr lang="en-US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B078-55C9-4744-8E23-F382360C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想使用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源文件，只需在另一个源文件里执行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import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语句，语法如下：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	import module1[, module2[,... moduleN]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当解释器遇到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import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语句，如果模块在当前的搜索路径就会被导入。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5A39-6B96-45F0-91C0-538C9961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612941"/>
            <a:ext cx="10550025" cy="4663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搜索路径是一个解释器会先进行搜索的所有目录的列表。如想要导入模块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support，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需要把命令放在脚本的顶端：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support.py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文件代码：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def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print_func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( par ):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print ("Hello : ", par)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return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test.py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引入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support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模块：</a:t>
            </a:r>
          </a:p>
          <a:p>
            <a:pPr marL="0" indent="0">
              <a:buNone/>
            </a:pPr>
            <a:endParaRPr lang="zh-CN" alt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test.py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文件代码：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#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导入模块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import support</a:t>
            </a:r>
          </a:p>
          <a:p>
            <a:pPr marL="0" indent="0">
              <a:buNone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#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现在可以调用模块里包含的函数了</a:t>
            </a:r>
          </a:p>
          <a:p>
            <a:pPr marL="0" indent="0">
              <a:buNone/>
            </a:pP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support.print_func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("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Runoob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以上实例输出结果：</a:t>
            </a:r>
          </a:p>
          <a:p>
            <a:pPr marL="0" indent="0">
              <a:buNone/>
            </a:pPr>
            <a:endParaRPr lang="zh-CN" alt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$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python3 test.py 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Hello : 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Runoob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0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7B5A-4416-4084-8924-F8B4D40A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一个模块只会被导入一次，不管你执行了多少次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import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。这样可以防止导入模块被一遍又一遍地执行。</a:t>
            </a:r>
          </a:p>
          <a:p>
            <a:endParaRPr lang="zh-CN" altLang="en-US" sz="1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当我们使用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import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语句的时候，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解释器是怎样找到对应的文件的呢？</a:t>
            </a:r>
          </a:p>
          <a:p>
            <a:endParaRPr lang="zh-CN" altLang="en-US" sz="1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这就涉及到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的搜索路径，搜索路径是由一系列目录名组成的，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解释器就依次从这些目录中去寻找所引入的模块。</a:t>
            </a:r>
          </a:p>
          <a:p>
            <a:endParaRPr lang="zh-CN" altLang="en-US" sz="1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这看起来很像环境变量，事实上，也可以通过定义环境变量的方式来确定搜索路径。</a:t>
            </a:r>
          </a:p>
          <a:p>
            <a:endParaRPr lang="zh-CN" altLang="en-US" sz="1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搜索路径是在</a:t>
            </a:r>
            <a:r>
              <a:rPr lang="en-US" altLang="zh-CN" sz="100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000">
                <a:solidFill>
                  <a:schemeClr val="tx1">
                    <a:alpha val="80000"/>
                  </a:schemeClr>
                </a:solidFill>
              </a:rPr>
              <a:t>编译或安装的时候确定的，安装新的库应该也会修改。</a:t>
            </a:r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9CD4-C1F5-447D-B434-A608571B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搜索路径被存储在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sys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模块中的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path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变量，做一个简单的实验，在交互式解释器中，输入以下代码：</a:t>
            </a:r>
          </a:p>
          <a:p>
            <a:pPr marL="0" indent="0">
              <a:buNone/>
            </a:pPr>
            <a:r>
              <a:rPr lang="en-US" altLang="zh-CN" sz="1700">
                <a:solidFill>
                  <a:schemeClr val="tx1">
                    <a:alpha val="80000"/>
                  </a:schemeClr>
                </a:solidFill>
              </a:rPr>
              <a:t>&gt;&gt;&gt; 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import sys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&gt;&gt;&gt; sys.path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    ['', '/usr/lib/python3.4', '/usr/lib/python3.4/plat-x86_64-linux-gnu', '/usr/lib/python3.4/lib-dynload', '/usr/local/lib/python3.4/dist-packages', '/usr/lib/python3/dist-packages’]</a:t>
            </a:r>
          </a:p>
          <a:p>
            <a:r>
              <a:rPr lang="en-US" altLang="zh-CN" sz="1700">
                <a:solidFill>
                  <a:schemeClr val="tx1">
                    <a:alpha val="80000"/>
                  </a:schemeClr>
                </a:solidFill>
              </a:rPr>
              <a:t>sys.path 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输出是一个列表，其中第一项是空串</a:t>
            </a:r>
            <a:r>
              <a:rPr lang="en-US" altLang="zh-CN" sz="1700">
                <a:solidFill>
                  <a:schemeClr val="tx1">
                    <a:alpha val="80000"/>
                  </a:schemeClr>
                </a:solidFill>
              </a:rPr>
              <a:t>''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，代表当前目录（若是从一个脚本中打印出来的话，可以更清楚地看出是哪个目录），亦即我们执行</a:t>
            </a:r>
            <a:r>
              <a:rPr lang="en-US" altLang="zh-CN" sz="170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解释器的目录（对于脚本的话就是运行的脚本所在的目录）。</a:t>
            </a:r>
          </a:p>
          <a:p>
            <a:endParaRPr lang="zh-CN" alt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因此若像我一样在当前目录下存在与要引入模块同名的文件，就会把要引入的模块屏蔽掉。</a:t>
            </a:r>
          </a:p>
          <a:p>
            <a:endParaRPr lang="zh-CN" alt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了解了搜索路径的概念，就可以在脚本中修改</a:t>
            </a:r>
            <a:r>
              <a:rPr lang="en-US" altLang="zh-CN" sz="1700">
                <a:solidFill>
                  <a:schemeClr val="tx1">
                    <a:alpha val="80000"/>
                  </a:schemeClr>
                </a:solidFill>
              </a:rPr>
              <a:t>sys.path</a:t>
            </a:r>
            <a:r>
              <a:rPr lang="zh-CN" altLang="en-US" sz="1700">
                <a:solidFill>
                  <a:schemeClr val="tx1">
                    <a:alpha val="80000"/>
                  </a:schemeClr>
                </a:solidFill>
              </a:rPr>
              <a:t>来引入一些不在搜索路径中的模块。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5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CAA5-336F-4BD4-AC59-B73588F0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1472473"/>
            <a:ext cx="7918607" cy="4512193"/>
          </a:xfrm>
        </p:spPr>
        <p:txBody>
          <a:bodyPr numCol="2" anchor="t">
            <a:normAutofit/>
          </a:bodyPr>
          <a:lstStyle/>
          <a:p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在解释器的当前目录或者 </a:t>
            </a:r>
            <a:r>
              <a:rPr lang="en-US" altLang="zh-CN" sz="1000" dirty="0" err="1">
                <a:solidFill>
                  <a:schemeClr val="tx1">
                    <a:alpha val="80000"/>
                  </a:schemeClr>
                </a:solidFill>
              </a:rPr>
              <a:t>sys.path</a:t>
            </a: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中的一个目录里面来创建一个</a:t>
            </a: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fibo.py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的文件</a:t>
            </a:r>
            <a:endParaRPr lang="en-US" altLang="zh-CN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def fib(n):    #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定义到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n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的斐波那契数列</a:t>
            </a: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   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a, b = 0, 1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while b &lt; n: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    print(b, end=' ')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    a, b = b,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a+b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print()</a:t>
            </a:r>
          </a:p>
          <a:p>
            <a:pPr marL="0" indent="0">
              <a:buNone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def fib2(n): #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返回到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n 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的斐波那契数列</a:t>
            </a:r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   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a, b = 0, 1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while b &lt; n: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   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result.append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(b)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    a, b = b,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a+b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    return result</a:t>
            </a:r>
          </a:p>
          <a:p>
            <a:pPr marL="0" indent="0">
              <a:buNone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然后进入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解释器，使用下面的命令导入这个模块：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&gt;&gt;&gt;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import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这样做并没有把直接定义在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中的函数名称写入到当前符号表里，只是把模块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的名字写到了那里。</a:t>
            </a:r>
          </a:p>
          <a:p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可以使用模块名称来访问函数：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&gt;&gt;&gt;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fibo.fib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(1000)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1 1 2 3 5 8 13 21 34 55 89 144 233 377 610 987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&gt;&gt;&gt; fibo.fib2(100)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[1, 1, 2, 3, 5, 8, 13, 21, 34, 55, 89]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&gt;&gt;&gt;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.__name__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'</a:t>
            </a:r>
          </a:p>
          <a:p>
            <a:r>
              <a:rPr lang="zh-CN" altLang="en-US" sz="1000" dirty="0">
                <a:solidFill>
                  <a:schemeClr val="tx1">
                    <a:alpha val="80000"/>
                  </a:schemeClr>
                </a:solidFill>
              </a:rPr>
              <a:t>如果你打算经常使用一个函数，你可以把它赋给一个本地的名称：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schemeClr val="tx1">
                    <a:alpha val="80000"/>
                  </a:schemeClr>
                </a:solidFill>
              </a:rPr>
              <a:t>&gt;&gt;&gt; 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fib =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</a:rPr>
              <a:t>fibo.fib</a:t>
            </a: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&gt;&gt;&gt; fib(500)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</a:rPr>
              <a:t>1 1 2 3 5 8 13 21 34 55 89 144 233 377</a:t>
            </a:r>
          </a:p>
        </p:txBody>
      </p:sp>
    </p:spTree>
    <p:extLst>
      <p:ext uri="{BB962C8B-B14F-4D97-AF65-F5344CB8AC3E}">
        <p14:creationId xmlns:p14="http://schemas.microsoft.com/office/powerpoint/2010/main" val="422067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ED3E5-A49A-4131-BA6B-3FA5719F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b="1"/>
              <a:t>from … import </a:t>
            </a:r>
            <a:r>
              <a:rPr lang="zh-CN" altLang="en-US" sz="5600" b="1"/>
              <a:t>语句</a:t>
            </a:r>
            <a:endParaRPr lang="en-US" sz="5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F5B8-A879-42EB-9076-8957B3A9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Python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的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from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语句让你从模块中导入一个指定的部分到当前命名空间中，语法如下：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from modname import name1[, name2[, ... nameN]]</a:t>
            </a:r>
          </a:p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例如，要导入模块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fibo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的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fib 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函数，使用如下语句：</a:t>
            </a: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alpha val="80000"/>
                  </a:schemeClr>
                </a:solidFill>
              </a:rPr>
              <a:t>&gt;&gt;&gt;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from fibo import fib, fib2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&gt;&gt;&gt; fib(500)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1 1 2 3 5 8 13 21 34 55 89 144 233 377</a:t>
            </a:r>
          </a:p>
          <a:p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这个声明不会把整个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模块导入到当前的命名空间中，它只会将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fibo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里的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fib</a:t>
            </a:r>
            <a:r>
              <a:rPr lang="zh-CN" altLang="en-US" sz="2000">
                <a:solidFill>
                  <a:schemeClr val="tx1">
                    <a:alpha val="80000"/>
                  </a:schemeClr>
                </a:solidFill>
              </a:rPr>
              <a:t>函数引入进来。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1548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模块</vt:lpstr>
      <vt:lpstr>PowerPoint Presentation</vt:lpstr>
      <vt:lpstr>实例</vt:lpstr>
      <vt:lpstr>import 语句</vt:lpstr>
      <vt:lpstr>PowerPoint Presentation</vt:lpstr>
      <vt:lpstr>PowerPoint Presentation</vt:lpstr>
      <vt:lpstr>PowerPoint Presentation</vt:lpstr>
      <vt:lpstr>PowerPoint Presentation</vt:lpstr>
      <vt:lpstr>from … import 语句</vt:lpstr>
      <vt:lpstr>from … import * 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</dc:title>
  <dc:creator>Wang, HongyiX</dc:creator>
  <cp:lastModifiedBy>Wang, HongyiX</cp:lastModifiedBy>
  <cp:revision>18</cp:revision>
  <dcterms:created xsi:type="dcterms:W3CDTF">2021-05-17T05:24:57Z</dcterms:created>
  <dcterms:modified xsi:type="dcterms:W3CDTF">2021-05-17T06:23:58Z</dcterms:modified>
</cp:coreProperties>
</file>