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322" r:id="rId7"/>
    <p:sldId id="259" r:id="rId8"/>
    <p:sldId id="282" r:id="rId9"/>
    <p:sldId id="324" r:id="rId10"/>
    <p:sldId id="325" r:id="rId11"/>
    <p:sldId id="326" r:id="rId12"/>
    <p:sldId id="327" r:id="rId13"/>
    <p:sldId id="328" r:id="rId14"/>
    <p:sldId id="329" r:id="rId15"/>
    <p:sldId id="330" r:id="rId16"/>
    <p:sldId id="331" r:id="rId17"/>
    <p:sldId id="332" r:id="rId18"/>
    <p:sldId id="333" r:id="rId19"/>
    <p:sldId id="334" r:id="rId20"/>
    <p:sldId id="260" r:id="rId21"/>
    <p:sldId id="335" r:id="rId22"/>
    <p:sldId id="336" r:id="rId23"/>
    <p:sldId id="337" r:id="rId24"/>
    <p:sldId id="261" r:id="rId25"/>
    <p:sldId id="298" r:id="rId26"/>
    <p:sldId id="338" r:id="rId27"/>
    <p:sldId id="340" r:id="rId28"/>
    <p:sldId id="339" r:id="rId29"/>
    <p:sldId id="295" r:id="rId30"/>
    <p:sldId id="281" r:id="rId31"/>
  </p:sldIdLst>
  <p:sldSz cx="9144000" cy="514477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11" d="100"/>
          <a:sy n="111" d="100"/>
        </p:scale>
        <p:origin x="402" y="96"/>
      </p:cViewPr>
      <p:guideLst>
        <p:guide orient="horz" pos="1689"/>
        <p:guide pos="280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DF2F178-36C8-4129-BC90-BF86FF8853B9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34AD312-ECEF-43F5-BCE7-E8089D91F83B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2505B01-8DE7-4B39-AB8F-4DC5D4857ED3}" type="slidenum">
              <a:rPr lang="zh-CN" altLang="en-US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B10FE04-CD19-43E0-9811-A69F823A33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B10FE04-CD19-43E0-9811-A69F823A33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B10FE04-CD19-43E0-9811-A69F823A33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B10FE04-CD19-43E0-9811-A69F823A33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B10FE04-CD19-43E0-9811-A69F823A33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B10FE04-CD19-43E0-9811-A69F823A33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B10FE04-CD19-43E0-9811-A69F823A33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B10FE04-CD19-43E0-9811-A69F823A33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9C0D511-125E-4566-A2C9-E0D59B5D64E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B10FE04-CD19-43E0-9811-A69F823A33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B10FE04-CD19-43E0-9811-A69F823A33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B10FE04-CD19-43E0-9811-A69F823A33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B10FE04-CD19-43E0-9811-A69F823A33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3D55558-9926-4E07-A965-B9F55EB0835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/>
            <a:endParaRPr lang="zh-CN" altLang="en-US" smtClean="0"/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BC5335B-05A0-4CC1-9D86-E95E4E56B78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3D55558-9926-4E07-A965-B9F55EB0835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/>
            <a:endParaRPr lang="en-US" altLang="zh-CN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My First Template</a:t>
            </a:r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3D55558-9926-4E07-A965-B9F55EB0835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/>
            <a:endParaRPr lang="zh-CN" altLang="en-US" smtClean="0"/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F199D09-2429-4794-A630-E39C766AC04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583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233059F-7504-4132-8E6D-8FDC78C7C5D4}" type="slidenum">
              <a:rPr lang="zh-CN" altLang="en-US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5305DB0-3DB3-4A7D-AF98-8F91FB54692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B10FE04-CD19-43E0-9811-A69F823A33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3F369A8-AE19-4BE3-A02C-62CF8C3CAAA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61F8074-70EC-4A4F-99CE-34F09FAE2DF1}" type="slidenum">
              <a:rPr lang="zh-CN" altLang="en-US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B10FE04-CD19-43E0-9811-A69F823A33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B10FE04-CD19-43E0-9811-A69F823A33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B10FE04-CD19-43E0-9811-A69F823A33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642C3-B84E-48C6-8512-9BD5319E271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14DA0-A978-4BD5-B87A-6FE5EE596E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58bed71c081ce副本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12D56-2FDA-46EF-A669-A7C26975C72D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2F26A2B-D807-4BFB-AA9C-E442C28908B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84498E-6437-4832-A6C1-F5F694A2EBEE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5B1F47-EB59-49EA-90EF-2071539A5E1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37DDD0-EE69-4820-9A2B-CE3D38212FF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6D77E-FFB7-4EEB-975D-B671822F676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2E5A4-7E57-47BE-B276-426A0E6D3FFA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BC0550-6799-44B3-BDD7-6E24A8B70D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A92D60-4766-4E99-83E0-5EB22E18E59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70691D-26F6-4215-A9FC-99039BB223B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829"/>
            <a:ext cx="2057400" cy="329309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829"/>
            <a:ext cx="6019800" cy="329309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A4627E-8106-4166-9702-5B4B5521C3C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FE8D49-58F2-47A6-ACB1-20089FA8713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2760A2-A35B-43A5-9A85-59467BEA6C0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D5C71-6AED-43DE-A2C4-013C72AD17B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6FD128-D1EA-44D7-815E-532C6847890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903486-68E9-45B8-86E9-E1B616E47BD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1F099C-124C-4242-9D03-DBA4773A1B85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C6C55B-2604-4AAC-B78D-B6BD34559BD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4EDE4E-44C4-46F8-A57F-235082BF7F23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84386F-C445-49C1-90B6-B4BE756A713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58bed71c081ce副本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32"/>
          <p:cNvSpPr txBox="1">
            <a:spLocks noChangeArrowheads="1"/>
          </p:cNvSpPr>
          <p:nvPr userDrawn="1"/>
        </p:nvSpPr>
        <p:spPr bwMode="auto">
          <a:xfrm>
            <a:off x="265113" y="257175"/>
            <a:ext cx="1138237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4" tIns="34292" rIns="68584" bIns="34292">
            <a:spAutoFit/>
          </a:bodyPr>
          <a:lstStyle>
            <a:lvl1pPr defTabSz="68389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68389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68389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68389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68389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3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lt"/>
              </a:rPr>
              <a:t>年度工作概述</a:t>
            </a:r>
            <a:endParaRPr lang="zh-CN" altLang="en-US" sz="13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  <a:sym typeface="+mn-lt"/>
            </a:endParaRPr>
          </a:p>
        </p:txBody>
      </p:sp>
      <p:sp>
        <p:nvSpPr>
          <p:cNvPr id="4" name="文本框 33"/>
          <p:cNvSpPr txBox="1">
            <a:spLocks noChangeArrowheads="1"/>
          </p:cNvSpPr>
          <p:nvPr userDrawn="1"/>
        </p:nvSpPr>
        <p:spPr bwMode="auto">
          <a:xfrm>
            <a:off x="265113" y="465138"/>
            <a:ext cx="1279525" cy="20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4" tIns="34292" rIns="68584" bIns="34292">
            <a:spAutoFit/>
          </a:bodyPr>
          <a:lstStyle>
            <a:lvl1pPr defTabSz="68389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68389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68389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68389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68389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sym typeface="+mn-lt"/>
              </a:rPr>
              <a:t>Annual work summary</a:t>
            </a:r>
            <a:endParaRPr lang="zh-CN" altLang="en-US" sz="900">
              <a:solidFill>
                <a:srgbClr val="7F7F7F"/>
              </a:solidFill>
              <a:sym typeface="+mn-l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257175"/>
            <a:ext cx="160338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165" eaLnBrk="1" hangingPunct="1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314B2F-977C-4705-BFE4-0CC1C80250F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CB82B9C-ED6B-4EEE-AECD-A13F7E1210E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58bed71c081ce副本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32"/>
          <p:cNvSpPr txBox="1">
            <a:spLocks noChangeArrowheads="1"/>
          </p:cNvSpPr>
          <p:nvPr userDrawn="1"/>
        </p:nvSpPr>
        <p:spPr bwMode="auto">
          <a:xfrm>
            <a:off x="265113" y="257175"/>
            <a:ext cx="1138237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4" tIns="34292" rIns="68584" bIns="34292">
            <a:spAutoFit/>
          </a:bodyPr>
          <a:lstStyle>
            <a:lvl1pPr defTabSz="68389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68389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68389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68389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68389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3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lt"/>
              </a:rPr>
              <a:t>工作完成情况</a:t>
            </a:r>
            <a:endParaRPr lang="zh-CN" altLang="en-US" sz="13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  <a:sym typeface="+mn-lt"/>
            </a:endParaRPr>
          </a:p>
        </p:txBody>
      </p:sp>
      <p:sp>
        <p:nvSpPr>
          <p:cNvPr id="4" name="文本框 33"/>
          <p:cNvSpPr txBox="1">
            <a:spLocks noChangeArrowheads="1"/>
          </p:cNvSpPr>
          <p:nvPr userDrawn="1"/>
        </p:nvSpPr>
        <p:spPr bwMode="auto">
          <a:xfrm>
            <a:off x="265113" y="465138"/>
            <a:ext cx="914400" cy="20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4" tIns="34292" rIns="68584" bIns="34292">
            <a:spAutoFit/>
          </a:bodyPr>
          <a:lstStyle>
            <a:lvl1pPr defTabSz="68389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68389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68389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68389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68389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sym typeface="+mn-lt"/>
              </a:rPr>
              <a:t>Job completion</a:t>
            </a:r>
            <a:endParaRPr lang="zh-CN" altLang="en-US" sz="900">
              <a:solidFill>
                <a:srgbClr val="7F7F7F"/>
              </a:solidFill>
              <a:sym typeface="+mn-l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257175"/>
            <a:ext cx="160338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165" eaLnBrk="1" hangingPunct="1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0B27C9-32D1-40E9-84D4-3320586EB542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63F9E86-F6AF-4BDB-B246-DEC9D947F05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58bed71c081ce副本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32"/>
          <p:cNvSpPr txBox="1">
            <a:spLocks noChangeArrowheads="1"/>
          </p:cNvSpPr>
          <p:nvPr userDrawn="1"/>
        </p:nvSpPr>
        <p:spPr bwMode="auto">
          <a:xfrm>
            <a:off x="265113" y="257175"/>
            <a:ext cx="1138237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4" tIns="34292" rIns="68584" bIns="34292">
            <a:spAutoFit/>
          </a:bodyPr>
          <a:lstStyle>
            <a:lvl1pPr defTabSz="68389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68389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68389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68389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68389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3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lt"/>
              </a:rPr>
              <a:t>成功项目展示</a:t>
            </a:r>
            <a:endParaRPr lang="zh-CN" altLang="en-US" sz="13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  <a:sym typeface="+mn-lt"/>
            </a:endParaRPr>
          </a:p>
        </p:txBody>
      </p:sp>
      <p:sp>
        <p:nvSpPr>
          <p:cNvPr id="4" name="文本框 33"/>
          <p:cNvSpPr txBox="1">
            <a:spLocks noChangeArrowheads="1"/>
          </p:cNvSpPr>
          <p:nvPr userDrawn="1"/>
        </p:nvSpPr>
        <p:spPr bwMode="auto">
          <a:xfrm>
            <a:off x="265113" y="465138"/>
            <a:ext cx="1741487" cy="20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4" tIns="34292" rIns="68584" bIns="34292">
            <a:spAutoFit/>
          </a:bodyPr>
          <a:lstStyle>
            <a:lvl1pPr defTabSz="68389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68389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68389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68389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68389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sym typeface="+mn-lt"/>
              </a:rPr>
              <a:t>Successful project presentation</a:t>
            </a:r>
            <a:endParaRPr lang="zh-CN" altLang="en-US" sz="900">
              <a:solidFill>
                <a:srgbClr val="7F7F7F"/>
              </a:solidFill>
              <a:sym typeface="+mn-l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257175"/>
            <a:ext cx="160338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165" eaLnBrk="1" hangingPunct="1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D0902B-3ABA-4787-AA55-ADE55ECBC644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F58B3D5-46A1-4994-BFCF-41E131DFF15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58bed71c081ce副本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32"/>
          <p:cNvSpPr txBox="1">
            <a:spLocks noChangeArrowheads="1"/>
          </p:cNvSpPr>
          <p:nvPr userDrawn="1"/>
        </p:nvSpPr>
        <p:spPr bwMode="auto">
          <a:xfrm>
            <a:off x="265113" y="257175"/>
            <a:ext cx="1138237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4" tIns="34292" rIns="68584" bIns="34292">
            <a:spAutoFit/>
          </a:bodyPr>
          <a:lstStyle>
            <a:lvl1pPr defTabSz="68389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68389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68389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68389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68389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3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lt"/>
              </a:rPr>
              <a:t>明年工作计划</a:t>
            </a:r>
            <a:endParaRPr lang="zh-CN" altLang="en-US" sz="13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  <a:sym typeface="+mn-lt"/>
            </a:endParaRPr>
          </a:p>
        </p:txBody>
      </p:sp>
      <p:sp>
        <p:nvSpPr>
          <p:cNvPr id="4" name="文本框 33"/>
          <p:cNvSpPr txBox="1">
            <a:spLocks noChangeArrowheads="1"/>
          </p:cNvSpPr>
          <p:nvPr userDrawn="1"/>
        </p:nvSpPr>
        <p:spPr bwMode="auto">
          <a:xfrm>
            <a:off x="265113" y="465138"/>
            <a:ext cx="1292225" cy="20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4" tIns="34292" rIns="68584" bIns="34292">
            <a:spAutoFit/>
          </a:bodyPr>
          <a:lstStyle>
            <a:lvl1pPr defTabSz="68389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68389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68389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68389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68389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sym typeface="+mn-lt"/>
              </a:rPr>
              <a:t>Work plan for next yea</a:t>
            </a:r>
            <a:endParaRPr lang="zh-CN" altLang="en-US" sz="900">
              <a:solidFill>
                <a:srgbClr val="7F7F7F"/>
              </a:solidFill>
              <a:sym typeface="+mn-l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257175"/>
            <a:ext cx="160338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165" eaLnBrk="1" hangingPunct="1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C67067-6479-410F-9B5F-D528446F40CD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6050513-259C-41FE-83AC-5B9BF9900EB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850"/>
            <a:ext cx="21336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64A4C86-763A-4575-9073-001EA2C963A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850"/>
            <a:ext cx="28956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850"/>
            <a:ext cx="213360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0EBA06F-A6D0-44D8-8DBF-A775D9AA7DD6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hyperlink" Target="file:///D:\spyder%20work\dist\day2thirdwork.exe" TargetMode="Externa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hyperlink" Target="http://api.openweathermap.org/data/2.5/forecast?q=jiayuguan,cn&amp;mode=json&amp;lang=zh_cn&amp;&amp;APPID=6a67ed641c0fda8b69715c43518b6996&#13;" TargetMode="External"/><Relationship Id="rId2" Type="http://schemas.openxmlformats.org/officeDocument/2006/relationships/hyperlink" Target="http://api.openweathermap.org/data/2.5/weather?q=jiayuguan&amp;mode=json&amp;units=metric&amp;lang=zh_cn&amp;APPID=6a67ed641c0fda8b69715c43518b6996&#13;" TargetMode="Externa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58bed71c081ce副本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259"/>
          <p:cNvSpPr>
            <a:spLocks noChangeArrowheads="1"/>
          </p:cNvSpPr>
          <p:nvPr/>
        </p:nvSpPr>
        <p:spPr bwMode="auto">
          <a:xfrm>
            <a:off x="1793875" y="1858963"/>
            <a:ext cx="5605463" cy="730250"/>
          </a:xfrm>
          <a:prstGeom prst="rect">
            <a:avLst/>
          </a:prstGeom>
          <a:noFill/>
          <a:ln>
            <a:noFill/>
          </a:ln>
        </p:spPr>
        <p:txBody>
          <a:bodyPr lIns="68580" tIns="34290" rIns="68580" bIns="3429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zh-CN" sz="4300" b="1" cap="all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天气查询应用项目展示</a:t>
            </a:r>
            <a:endParaRPr lang="zh-CN" altLang="zh-CN" sz="4300" b="1" cap="all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962150" y="2582863"/>
            <a:ext cx="5268913" cy="0"/>
          </a:xfrm>
          <a:prstGeom prst="line">
            <a:avLst/>
          </a:prstGeom>
          <a:ln w="9525">
            <a:solidFill>
              <a:srgbClr val="004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259"/>
          <p:cNvSpPr>
            <a:spLocks noChangeArrowheads="1"/>
          </p:cNvSpPr>
          <p:nvPr/>
        </p:nvSpPr>
        <p:spPr bwMode="auto">
          <a:xfrm>
            <a:off x="1919288" y="2608263"/>
            <a:ext cx="5383212" cy="346075"/>
          </a:xfrm>
          <a:prstGeom prst="rect">
            <a:avLst/>
          </a:prstGeom>
          <a:noFill/>
          <a:ln>
            <a:noFill/>
          </a:ln>
        </p:spPr>
        <p:txBody>
          <a:bodyPr lIns="68580" tIns="34290" rIns="68580" bIns="3429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CONTRACTED WIND POWERPOINT TEMPLATE DESIGNS CONTRACTED WIND POWERPOINT TEMPLATE DESIGNS CONTRACTED WIND POWERPOINT TEMPLATE DESIGNS CONTRACTED WIND POWERPOINT TEMPLATE DESIGNS</a:t>
            </a:r>
            <a:endParaRPr lang="zh-CN" altLang="en-US" sz="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3"/>
          <p:cNvSpPr txBox="1"/>
          <p:nvPr/>
        </p:nvSpPr>
        <p:spPr>
          <a:xfrm>
            <a:off x="1962150" y="1636713"/>
            <a:ext cx="5268913" cy="346075"/>
          </a:xfrm>
          <a:prstGeom prst="rect">
            <a:avLst/>
          </a:prstGeom>
          <a:noFill/>
        </p:spPr>
        <p:txBody>
          <a:bodyPr lIns="68580" tIns="34290" rIns="68580" bIns="34290">
            <a:spAutoFit/>
          </a:bodyPr>
          <a:lstStyle/>
          <a:p>
            <a:pPr algn="di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Fresh art blue small flower template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" name="文本框 4"/>
          <p:cNvSpPr txBox="1"/>
          <p:nvPr/>
        </p:nvSpPr>
        <p:spPr>
          <a:xfrm>
            <a:off x="2270125" y="3016250"/>
            <a:ext cx="1423988" cy="345440"/>
          </a:xfrm>
          <a:prstGeom prst="rect">
            <a:avLst/>
          </a:prstGeom>
          <a:noFill/>
        </p:spPr>
        <p:txBody>
          <a:bodyPr lIns="68580" tIns="34290" rIns="68580" bIns="3429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2018-06-03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" name="文本框 5"/>
          <p:cNvSpPr txBox="1"/>
          <p:nvPr/>
        </p:nvSpPr>
        <p:spPr>
          <a:xfrm>
            <a:off x="5178425" y="3043238"/>
            <a:ext cx="2201863" cy="345440"/>
          </a:xfrm>
          <a:prstGeom prst="rect">
            <a:avLst/>
          </a:prstGeom>
          <a:noFill/>
        </p:spPr>
        <p:txBody>
          <a:bodyPr lIns="68580" tIns="34290" rIns="68580" bIns="3429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Design by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王梦轩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950"/>
                            </p:stCondLst>
                            <p:childTnLst>
                              <p:par>
                                <p:cTn id="1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45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950"/>
                            </p:stCondLst>
                            <p:childTnLst>
                              <p:par>
                                <p:cTn id="2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149"/>
                            </p:stCondLst>
                            <p:childTnLst>
                              <p:par>
                                <p:cTn id="3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2649"/>
                            </p:stCondLst>
                            <p:childTnLst>
                              <p:par>
                                <p:cTn id="3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3599"/>
                            </p:stCondLst>
                            <p:childTnLst>
                              <p:par>
                                <p:cTn id="4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4699"/>
                            </p:stCondLst>
                            <p:childTnLst>
                              <p:par>
                                <p:cTn id="5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/>
      <p:bldP spid="8" grpId="1"/>
      <p:bldP spid="9" grpId="0"/>
      <p:bldP spid="10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zh-CN" altLang="zh-CN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zh-CN" altLang="zh-CN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项目制作过程</a:t>
            </a:r>
            <a:br>
              <a:rPr lang="zh-CN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endParaRPr lang="zh-CN" altLang="en-US"/>
          </a:p>
        </p:txBody>
      </p:sp>
      <p:sp>
        <p:nvSpPr>
          <p:cNvPr id="15" name="内容占位符 14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20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+mn-ea"/>
                <a:cs typeface="+mn-ea"/>
              </a:rPr>
              <a:t>三、</a:t>
            </a:r>
            <a:r>
              <a:rPr lang="zh-CN" altLang="en-US" sz="200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+mn-ea"/>
                <a:cs typeface="+mn-ea"/>
                <a:sym typeface="+mn-ea"/>
              </a:rPr>
              <a:t>使用字典读出天气信息并打印</a:t>
            </a:r>
            <a:endParaRPr lang="zh-CN" altLang="en-US" sz="200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+mn-ea"/>
              <a:cs typeface="+mn-ea"/>
              <a:sym typeface="+mn-ea"/>
            </a:endParaRPr>
          </a:p>
          <a:p>
            <a:pPr marL="0" indent="0">
              <a:buNone/>
            </a:pPr>
            <a:r>
              <a:rPr lang="en-US" altLang="zh-CN" sz="160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+mn-ea"/>
                <a:cs typeface="+mn-ea"/>
                <a:sym typeface="+mn-ea"/>
              </a:rPr>
              <a:t>1</a:t>
            </a:r>
            <a:r>
              <a:rPr lang="zh-CN" altLang="en-US" sz="160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+mn-ea"/>
                <a:cs typeface="+mn-ea"/>
                <a:sym typeface="+mn-ea"/>
              </a:rPr>
              <a:t>、引用json（dict）格式工具包，将天气情况的json文件转换成字典</a:t>
            </a:r>
            <a:endParaRPr lang="zh-CN" altLang="en-US" sz="160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+mn-ea"/>
              <a:cs typeface="+mn-ea"/>
              <a:sym typeface="+mn-ea"/>
            </a:endParaRPr>
          </a:p>
          <a:p>
            <a:pPr marL="0" indent="0">
              <a:buNone/>
            </a:pPr>
            <a:r>
              <a:rPr lang="zh-CN" altLang="en-US" sz="160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+mn-ea"/>
                <a:cs typeface="+mn-ea"/>
                <a:sym typeface="+mn-ea"/>
              </a:rPr>
              <a:t>代码如下：</a:t>
            </a:r>
            <a:endParaRPr lang="zh-CN" altLang="en-US" sz="160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+mn-ea"/>
              <a:cs typeface="+mn-ea"/>
              <a:sym typeface="+mn-ea"/>
            </a:endParaRPr>
          </a:p>
          <a:p>
            <a:pPr marL="0" indent="0">
              <a:buNone/>
            </a:pPr>
            <a:endParaRPr lang="zh-CN" altLang="en-US" sz="140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endParaRPr lang="zh-CN" altLang="en-US" sz="2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marL="0" indent="0">
              <a:buNone/>
            </a:pPr>
            <a:r>
              <a:rPr lang="zh-CN" altLang="en-US" sz="16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将字典命名为tianqi保存在文件目录下</a:t>
            </a:r>
            <a:endParaRPr lang="zh-CN" altLang="en-US" sz="16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marL="0" indent="0">
              <a:buNone/>
            </a:pPr>
            <a:endParaRPr lang="zh-CN" altLang="en-US" sz="16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marL="0" indent="0">
              <a:buNone/>
            </a:pPr>
            <a:endParaRPr lang="zh-CN" altLang="en-US" sz="2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marL="0" indent="0">
              <a:buNone/>
            </a:pPr>
            <a:endParaRPr lang="zh-CN" altLang="en-US" sz="2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marL="0" indent="0">
              <a:buNone/>
            </a:pPr>
            <a:endParaRPr lang="zh-CN" altLang="en-US" sz="2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marL="0" indent="0">
              <a:buNone/>
            </a:pPr>
            <a:endParaRPr lang="zh-CN" altLang="en-US" sz="2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marL="0" indent="0">
              <a:buNone/>
            </a:pPr>
            <a:endParaRPr lang="zh-CN" altLang="en-US" sz="2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8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418" y="2220278"/>
            <a:ext cx="2590165" cy="409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790" y="3201035"/>
            <a:ext cx="7200265" cy="1495425"/>
          </a:xfrm>
          <a:prstGeom prst="rect">
            <a:avLst/>
          </a:prstGeom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zh-CN" altLang="zh-CN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zh-CN" altLang="zh-CN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项目制作过程</a:t>
            </a:r>
            <a:br>
              <a:rPr lang="zh-CN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endParaRPr lang="zh-CN" altLang="en-US"/>
          </a:p>
        </p:txBody>
      </p:sp>
      <p:sp>
        <p:nvSpPr>
          <p:cNvPr id="15" name="内容占位符 14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16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查看字典数据</a:t>
            </a:r>
            <a:endParaRPr lang="zh-CN" altLang="en-US" sz="16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marL="0" indent="0">
              <a:buNone/>
            </a:pPr>
            <a:endParaRPr lang="zh-CN" altLang="en-US" sz="2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marL="0" indent="0">
              <a:buNone/>
            </a:pPr>
            <a:endParaRPr lang="zh-CN" altLang="en-US" sz="2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marL="0" indent="0">
              <a:buNone/>
            </a:pPr>
            <a:endParaRPr lang="zh-CN" altLang="en-US" sz="2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marL="0" indent="0">
              <a:buNone/>
            </a:pPr>
            <a:endParaRPr lang="zh-CN" altLang="en-US" sz="2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marL="0" indent="0">
              <a:buNone/>
            </a:pPr>
            <a:endParaRPr lang="zh-CN" altLang="en-US" sz="2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marL="0" indent="0">
              <a:buNone/>
            </a:pPr>
            <a:endParaRPr lang="zh-CN" altLang="en-US" sz="2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marL="0" indent="0">
              <a:buNone/>
            </a:pPr>
            <a:endParaRPr lang="zh-CN" altLang="en-US" sz="2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150" y="1596390"/>
            <a:ext cx="6323965" cy="2999740"/>
          </a:xfrm>
          <a:prstGeom prst="rect">
            <a:avLst/>
          </a:prstGeom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zh-CN" altLang="zh-CN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zh-CN" altLang="zh-CN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项目制作过程</a:t>
            </a:r>
            <a:br>
              <a:rPr lang="zh-CN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endParaRPr lang="zh-CN" altLang="en-US"/>
          </a:p>
        </p:txBody>
      </p:sp>
      <p:sp>
        <p:nvSpPr>
          <p:cNvPr id="15" name="内容占位符 14"/>
          <p:cNvSpPr>
            <a:spLocks noGrp="1"/>
          </p:cNvSpPr>
          <p:nvPr>
            <p:ph idx="1"/>
          </p:nvPr>
        </p:nvSpPr>
        <p:spPr>
          <a:xfrm>
            <a:off x="457200" y="1063625"/>
            <a:ext cx="8229600" cy="3395663"/>
          </a:xfrm>
        </p:spPr>
        <p:txBody>
          <a:bodyPr/>
          <a:p>
            <a:pPr marL="0" indent="0">
              <a:buNone/>
            </a:pPr>
            <a:r>
              <a:rPr lang="zh-CN" altLang="en-US" sz="16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查看字典数据</a:t>
            </a:r>
            <a:endParaRPr lang="zh-CN" altLang="en-US" sz="16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marL="0" indent="0">
              <a:buNone/>
            </a:pPr>
            <a:endParaRPr lang="zh-CN" altLang="en-US" sz="16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marL="0" indent="0">
              <a:buNone/>
            </a:pPr>
            <a:endParaRPr lang="zh-CN" altLang="en-US" sz="16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marL="0" indent="0">
              <a:buNone/>
            </a:pPr>
            <a:endParaRPr lang="zh-CN" altLang="en-US" sz="2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marL="0" indent="0">
              <a:buNone/>
            </a:pPr>
            <a:endParaRPr lang="zh-CN" altLang="en-US" sz="2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marL="0" indent="0">
              <a:buNone/>
            </a:pPr>
            <a:endParaRPr lang="zh-CN" altLang="en-US" sz="2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marL="0" indent="0">
              <a:buNone/>
            </a:pPr>
            <a:endParaRPr lang="zh-CN" altLang="en-US" sz="2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marL="0" indent="0">
              <a:buNone/>
            </a:pPr>
            <a:endParaRPr lang="zh-CN" altLang="en-US" sz="2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marL="0" indent="0">
              <a:buNone/>
            </a:pPr>
            <a:endParaRPr lang="zh-CN" altLang="en-US" sz="2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marL="0" indent="0">
              <a:buNone/>
            </a:pPr>
            <a:endParaRPr lang="zh-CN" altLang="en-US" sz="2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520" y="1398270"/>
            <a:ext cx="5648325" cy="3411220"/>
          </a:xfrm>
          <a:prstGeom prst="rect">
            <a:avLst/>
          </a:prstGeom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zh-CN" altLang="zh-CN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zh-CN" altLang="zh-CN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项目制作过程</a:t>
            </a:r>
            <a:br>
              <a:rPr lang="zh-CN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endParaRPr lang="zh-CN" altLang="en-US"/>
          </a:p>
        </p:txBody>
      </p:sp>
      <p:sp>
        <p:nvSpPr>
          <p:cNvPr id="15" name="内容占位符 14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20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+mn-ea"/>
                <a:cs typeface="+mn-ea"/>
              </a:rPr>
              <a:t>三、</a:t>
            </a:r>
            <a:r>
              <a:rPr lang="zh-CN" altLang="en-US" sz="200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+mn-ea"/>
                <a:cs typeface="+mn-ea"/>
                <a:sym typeface="+mn-ea"/>
              </a:rPr>
              <a:t>使用字典读出天气信息并打印</a:t>
            </a:r>
            <a:endParaRPr lang="zh-CN" altLang="en-US" sz="200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+mn-ea"/>
              <a:cs typeface="+mn-ea"/>
              <a:sym typeface="+mn-ea"/>
            </a:endParaRPr>
          </a:p>
          <a:p>
            <a:pPr marL="0" indent="0">
              <a:buNone/>
            </a:pPr>
            <a:r>
              <a:rPr lang="en-US" altLang="zh-CN" sz="160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+mn-ea"/>
                <a:cs typeface="+mn-ea"/>
                <a:sym typeface="+mn-ea"/>
              </a:rPr>
              <a:t>2</a:t>
            </a:r>
            <a:r>
              <a:rPr lang="zh-CN" altLang="en-US" sz="160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+mn-ea"/>
                <a:cs typeface="+mn-ea"/>
                <a:sym typeface="+mn-ea"/>
              </a:rPr>
              <a:t>、查看五天中某一天某一时刻的天气情况（比如：成都2018年6月</a:t>
            </a:r>
            <a:r>
              <a:rPr lang="en-US" altLang="zh-CN" sz="160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+mn-ea"/>
                <a:cs typeface="+mn-ea"/>
                <a:sym typeface="+mn-ea"/>
              </a:rPr>
              <a:t>4</a:t>
            </a:r>
            <a:r>
              <a:rPr lang="zh-CN" altLang="en-US" sz="160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+mn-ea"/>
                <a:cs typeface="+mn-ea"/>
                <a:sym typeface="+mn-ea"/>
              </a:rPr>
              <a:t>日</a:t>
            </a:r>
            <a:r>
              <a:rPr lang="en-US" altLang="zh-CN" sz="160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+mn-ea"/>
                <a:cs typeface="+mn-ea"/>
                <a:sym typeface="+mn-ea"/>
              </a:rPr>
              <a:t>12</a:t>
            </a:r>
            <a:r>
              <a:rPr lang="zh-CN" altLang="en-US" sz="160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+mn-ea"/>
                <a:cs typeface="+mn-ea"/>
                <a:sym typeface="+mn-ea"/>
              </a:rPr>
              <a:t>点的天气情况）</a:t>
            </a:r>
            <a:endParaRPr lang="zh-CN" altLang="en-US" sz="160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+mn-ea"/>
              <a:cs typeface="+mn-ea"/>
              <a:sym typeface="+mn-ea"/>
            </a:endParaRPr>
          </a:p>
          <a:p>
            <a:pPr marL="0" indent="0">
              <a:buNone/>
            </a:pPr>
            <a:r>
              <a:rPr lang="zh-CN" altLang="en-US" sz="160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+mn-ea"/>
                <a:cs typeface="+mn-ea"/>
                <a:sym typeface="+mn-ea"/>
              </a:rPr>
              <a:t>代码如下：</a:t>
            </a:r>
            <a:endParaRPr lang="zh-CN" altLang="en-US" sz="160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+mn-ea"/>
              <a:cs typeface="+mn-ea"/>
              <a:sym typeface="+mn-ea"/>
            </a:endParaRPr>
          </a:p>
          <a:p>
            <a:pPr marL="0" indent="0">
              <a:buNone/>
            </a:pPr>
            <a:endParaRPr lang="zh-CN" altLang="en-US" sz="160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+mn-ea"/>
              <a:cs typeface="+mn-ea"/>
              <a:sym typeface="+mn-ea"/>
            </a:endParaRPr>
          </a:p>
          <a:p>
            <a:pPr marL="0" indent="0">
              <a:buNone/>
            </a:pPr>
            <a:endParaRPr lang="zh-CN" altLang="en-US" sz="16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marL="0" indent="0">
              <a:buNone/>
            </a:pPr>
            <a:endParaRPr lang="zh-CN" altLang="en-US" sz="2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marL="0" indent="0">
              <a:buNone/>
            </a:pPr>
            <a:endParaRPr lang="zh-CN" altLang="en-US" sz="2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marL="0" indent="0">
              <a:buNone/>
            </a:pPr>
            <a:endParaRPr lang="zh-CN" altLang="en-US" sz="2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marL="0" indent="0">
              <a:buNone/>
            </a:pPr>
            <a:endParaRPr lang="zh-CN" altLang="en-US" sz="2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marL="0" indent="0">
              <a:buNone/>
            </a:pPr>
            <a:endParaRPr lang="zh-CN" altLang="en-US" sz="2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5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695" y="1986280"/>
            <a:ext cx="5271770" cy="28625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zh-CN" altLang="zh-CN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zh-CN" altLang="zh-CN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项目制作过程</a:t>
            </a:r>
            <a:br>
              <a:rPr lang="zh-CN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endParaRPr lang="zh-CN" altLang="en-US"/>
          </a:p>
        </p:txBody>
      </p:sp>
      <p:sp>
        <p:nvSpPr>
          <p:cNvPr id="15" name="内容占位符 14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160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+mn-ea"/>
                <a:cs typeface="+mn-ea"/>
                <a:sym typeface="+mn-ea"/>
              </a:rPr>
              <a:t>结果显示：</a:t>
            </a:r>
            <a:endParaRPr lang="zh-CN" altLang="en-US" sz="160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+mn-ea"/>
              <a:cs typeface="+mn-ea"/>
              <a:sym typeface="+mn-ea"/>
            </a:endParaRPr>
          </a:p>
          <a:p>
            <a:pPr marL="0" indent="0" algn="ctr">
              <a:buNone/>
            </a:pPr>
            <a:r>
              <a:rPr lang="zh-CN" altLang="en-US" sz="160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+mn-ea"/>
                <a:cs typeface="+mn-ea"/>
                <a:sym typeface="+mn-ea"/>
              </a:rPr>
              <a:t>成都2018年6月</a:t>
            </a:r>
            <a:r>
              <a:rPr lang="en-US" altLang="zh-CN" sz="160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+mn-ea"/>
                <a:cs typeface="+mn-ea"/>
                <a:sym typeface="+mn-ea"/>
              </a:rPr>
              <a:t>4</a:t>
            </a:r>
            <a:r>
              <a:rPr lang="zh-CN" altLang="en-US" sz="160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+mn-ea"/>
                <a:cs typeface="+mn-ea"/>
                <a:sym typeface="+mn-ea"/>
              </a:rPr>
              <a:t>日</a:t>
            </a:r>
            <a:r>
              <a:rPr lang="en-US" altLang="zh-CN" sz="160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+mn-ea"/>
                <a:cs typeface="+mn-ea"/>
                <a:sym typeface="+mn-ea"/>
              </a:rPr>
              <a:t>12</a:t>
            </a:r>
            <a:r>
              <a:rPr lang="zh-CN" altLang="en-US" sz="160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+mn-ea"/>
                <a:cs typeface="+mn-ea"/>
                <a:sym typeface="+mn-ea"/>
              </a:rPr>
              <a:t>点的天气情况</a:t>
            </a:r>
            <a:endParaRPr lang="zh-CN" altLang="en-US" sz="160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+mn-ea"/>
              <a:cs typeface="+mn-ea"/>
              <a:sym typeface="+mn-ea"/>
            </a:endParaRPr>
          </a:p>
          <a:p>
            <a:pPr marL="0" indent="0">
              <a:buNone/>
            </a:pPr>
            <a:endParaRPr lang="zh-CN" altLang="en-US" sz="160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+mn-ea"/>
              <a:cs typeface="+mn-ea"/>
              <a:sym typeface="+mn-ea"/>
            </a:endParaRPr>
          </a:p>
          <a:p>
            <a:pPr marL="0" indent="0">
              <a:buNone/>
            </a:pPr>
            <a:endParaRPr lang="zh-CN" altLang="en-US" sz="16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marL="0" indent="0">
              <a:buNone/>
            </a:pPr>
            <a:endParaRPr lang="zh-CN" altLang="en-US" sz="2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marL="0" indent="0">
              <a:buNone/>
            </a:pPr>
            <a:endParaRPr lang="zh-CN" altLang="en-US" sz="2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marL="0" indent="0">
              <a:buNone/>
            </a:pPr>
            <a:endParaRPr lang="zh-CN" altLang="en-US" sz="2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marL="0" indent="0">
              <a:buNone/>
            </a:pPr>
            <a:endParaRPr lang="zh-CN" altLang="en-US" sz="2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marL="0" indent="0">
              <a:buNone/>
            </a:pPr>
            <a:endParaRPr lang="zh-CN" altLang="en-US" sz="2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530" y="2172970"/>
            <a:ext cx="3964940" cy="1838960"/>
          </a:xfrm>
          <a:prstGeom prst="rect">
            <a:avLst/>
          </a:prstGeom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zh-CN" altLang="zh-CN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zh-CN" altLang="zh-CN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项目制作过程</a:t>
            </a:r>
            <a:br>
              <a:rPr lang="zh-CN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endParaRPr lang="zh-CN" altLang="en-US"/>
          </a:p>
        </p:txBody>
      </p:sp>
      <p:sp>
        <p:nvSpPr>
          <p:cNvPr id="15" name="内容占位符 14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16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+mn-ea"/>
                <a:cs typeface="+mn-ea"/>
                <a:sym typeface="+mn-ea"/>
              </a:rPr>
              <a:t>三、</a:t>
            </a:r>
            <a:r>
              <a:rPr lang="zh-CN" altLang="en-US" sz="160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+mn-ea"/>
                <a:cs typeface="+mn-ea"/>
                <a:sym typeface="+mn-ea"/>
              </a:rPr>
              <a:t>使用字典读出天气信息并打印</a:t>
            </a:r>
            <a:endParaRPr lang="zh-CN" altLang="en-US" sz="160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+mn-ea"/>
              <a:cs typeface="+mn-ea"/>
              <a:sym typeface="+mn-ea"/>
            </a:endParaRPr>
          </a:p>
          <a:p>
            <a:pPr marL="0" indent="0">
              <a:buNone/>
            </a:pPr>
            <a:r>
              <a:rPr lang="en-US" altLang="zh-CN" sz="160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+mn-ea"/>
                <a:cs typeface="+mn-ea"/>
                <a:sym typeface="+mn-ea"/>
              </a:rPr>
              <a:t>3</a:t>
            </a:r>
            <a:r>
              <a:rPr lang="zh-CN" altLang="en-US" sz="160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+mn-ea"/>
                <a:cs typeface="+mn-ea"/>
                <a:sym typeface="+mn-ea"/>
              </a:rPr>
              <a:t>、使用for循环查看未来五天每个时刻的天气情况</a:t>
            </a:r>
            <a:endParaRPr lang="zh-CN" altLang="en-US" sz="160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+mn-ea"/>
              <a:cs typeface="+mn-ea"/>
              <a:sym typeface="+mn-ea"/>
            </a:endParaRPr>
          </a:p>
          <a:p>
            <a:pPr marL="0" indent="0">
              <a:buNone/>
            </a:pPr>
            <a:r>
              <a:rPr lang="zh-CN" altLang="en-US" sz="160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+mn-ea"/>
                <a:cs typeface="+mn-ea"/>
                <a:sym typeface="+mn-ea"/>
              </a:rPr>
              <a:t>代码如下：</a:t>
            </a:r>
            <a:endParaRPr lang="zh-CN" altLang="en-US" sz="160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+mn-ea"/>
              <a:cs typeface="+mn-ea"/>
              <a:sym typeface="+mn-ea"/>
            </a:endParaRPr>
          </a:p>
          <a:p>
            <a:pPr marL="0" indent="0">
              <a:buNone/>
            </a:pPr>
            <a:endParaRPr lang="zh-CN" altLang="en-US" sz="160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+mn-ea"/>
              <a:cs typeface="+mn-ea"/>
              <a:sym typeface="+mn-ea"/>
            </a:endParaRPr>
          </a:p>
          <a:p>
            <a:pPr marL="0" indent="0" algn="ctr">
              <a:buNone/>
            </a:pPr>
            <a:endParaRPr lang="zh-CN" altLang="en-US" sz="160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+mn-ea"/>
              <a:cs typeface="+mn-ea"/>
              <a:sym typeface="+mn-ea"/>
            </a:endParaRPr>
          </a:p>
          <a:p>
            <a:pPr marL="0" indent="0">
              <a:buNone/>
            </a:pPr>
            <a:endParaRPr lang="zh-CN" altLang="en-US" sz="160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+mn-ea"/>
              <a:cs typeface="+mn-ea"/>
              <a:sym typeface="+mn-ea"/>
            </a:endParaRPr>
          </a:p>
          <a:p>
            <a:pPr marL="0" indent="0">
              <a:buNone/>
            </a:pPr>
            <a:endParaRPr lang="zh-CN" altLang="en-US" sz="16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marL="0" indent="0">
              <a:buNone/>
            </a:pPr>
            <a:endParaRPr lang="zh-CN" altLang="en-US" sz="2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marL="0" indent="0">
              <a:buNone/>
            </a:pPr>
            <a:endParaRPr lang="zh-CN" altLang="en-US" sz="2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marL="0" indent="0">
              <a:buNone/>
            </a:pPr>
            <a:endParaRPr lang="zh-CN" altLang="en-US" sz="2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marL="0" indent="0">
              <a:buNone/>
            </a:pPr>
            <a:endParaRPr lang="zh-CN" altLang="en-US" sz="2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marL="0" indent="0">
              <a:buNone/>
            </a:pPr>
            <a:endParaRPr lang="zh-CN" altLang="en-US" sz="2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215" y="1897380"/>
            <a:ext cx="4938395" cy="3013075"/>
          </a:xfrm>
          <a:prstGeom prst="rect">
            <a:avLst/>
          </a:prstGeom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zh-CN" altLang="zh-CN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zh-CN" altLang="zh-CN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项目制作过程</a:t>
            </a:r>
            <a:br>
              <a:rPr lang="zh-CN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endParaRPr lang="zh-CN" altLang="en-US"/>
          </a:p>
        </p:txBody>
      </p:sp>
      <p:sp>
        <p:nvSpPr>
          <p:cNvPr id="15" name="内容占位符 14"/>
          <p:cNvSpPr>
            <a:spLocks noGrp="1"/>
          </p:cNvSpPr>
          <p:nvPr>
            <p:ph idx="1"/>
          </p:nvPr>
        </p:nvSpPr>
        <p:spPr>
          <a:xfrm>
            <a:off x="457200" y="1063625"/>
            <a:ext cx="8229600" cy="3395663"/>
          </a:xfrm>
        </p:spPr>
        <p:txBody>
          <a:bodyPr/>
          <a:p>
            <a:pPr marL="0" indent="0">
              <a:buNone/>
            </a:pPr>
            <a:r>
              <a:rPr lang="zh-CN" altLang="en-US" sz="16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+mn-ea"/>
                <a:cs typeface="+mn-ea"/>
                <a:sym typeface="+mn-ea"/>
              </a:rPr>
              <a:t>三、</a:t>
            </a:r>
            <a:r>
              <a:rPr lang="zh-CN" altLang="en-US" sz="160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+mn-ea"/>
                <a:cs typeface="+mn-ea"/>
                <a:sym typeface="+mn-ea"/>
              </a:rPr>
              <a:t>使用字典读出天气信息并打印</a:t>
            </a:r>
            <a:endParaRPr lang="zh-CN" altLang="en-US" sz="160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+mn-ea"/>
              <a:cs typeface="+mn-ea"/>
              <a:sym typeface="+mn-ea"/>
            </a:endParaRPr>
          </a:p>
          <a:p>
            <a:pPr marL="0" indent="0">
              <a:buNone/>
            </a:pPr>
            <a:r>
              <a:rPr lang="en-US" altLang="zh-CN" sz="160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+mn-ea"/>
                <a:cs typeface="+mn-ea"/>
                <a:sym typeface="+mn-ea"/>
              </a:rPr>
              <a:t>3</a:t>
            </a:r>
            <a:r>
              <a:rPr lang="zh-CN" altLang="en-US" sz="160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+mn-ea"/>
                <a:cs typeface="+mn-ea"/>
                <a:sym typeface="+mn-ea"/>
              </a:rPr>
              <a:t>、使用for循环查看未来五天每个时刻的天气情况</a:t>
            </a:r>
            <a:endParaRPr lang="zh-CN" altLang="en-US" sz="160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+mn-ea"/>
              <a:cs typeface="+mn-ea"/>
              <a:sym typeface="+mn-ea"/>
            </a:endParaRPr>
          </a:p>
          <a:p>
            <a:pPr marL="0" indent="0">
              <a:buNone/>
            </a:pPr>
            <a:r>
              <a:rPr lang="zh-CN" altLang="en-US" sz="160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+mn-ea"/>
                <a:cs typeface="+mn-ea"/>
                <a:sym typeface="+mn-ea"/>
              </a:rPr>
              <a:t>结果显示成都市未来五天0点，3点，6点，9点，12点，15点，18点的天气情况：</a:t>
            </a:r>
            <a:endParaRPr lang="zh-CN" altLang="en-US" sz="160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+mn-ea"/>
              <a:cs typeface="+mn-ea"/>
              <a:sym typeface="+mn-ea"/>
            </a:endParaRPr>
          </a:p>
          <a:p>
            <a:pPr marL="0" indent="0">
              <a:buNone/>
            </a:pPr>
            <a:endParaRPr lang="zh-CN" altLang="en-US" sz="160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+mn-ea"/>
              <a:cs typeface="+mn-ea"/>
              <a:sym typeface="+mn-ea"/>
            </a:endParaRPr>
          </a:p>
          <a:p>
            <a:pPr marL="0" indent="0">
              <a:buNone/>
            </a:pPr>
            <a:endParaRPr lang="zh-CN" altLang="en-US" sz="160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+mn-ea"/>
              <a:cs typeface="+mn-ea"/>
              <a:sym typeface="+mn-ea"/>
            </a:endParaRPr>
          </a:p>
          <a:p>
            <a:pPr marL="0" indent="0" algn="ctr">
              <a:buNone/>
            </a:pPr>
            <a:endParaRPr lang="zh-CN" altLang="en-US" sz="160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+mn-ea"/>
              <a:cs typeface="+mn-ea"/>
              <a:sym typeface="+mn-ea"/>
            </a:endParaRPr>
          </a:p>
          <a:p>
            <a:pPr marL="0" indent="0">
              <a:buNone/>
            </a:pPr>
            <a:endParaRPr lang="zh-CN" altLang="en-US" sz="160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+mn-ea"/>
              <a:cs typeface="+mn-ea"/>
              <a:sym typeface="+mn-ea"/>
            </a:endParaRPr>
          </a:p>
          <a:p>
            <a:pPr marL="0" indent="0">
              <a:buNone/>
            </a:pPr>
            <a:endParaRPr lang="zh-CN" altLang="en-US" sz="16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marL="0" indent="0">
              <a:buNone/>
            </a:pPr>
            <a:endParaRPr lang="zh-CN" altLang="en-US" sz="2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marL="0" indent="0">
              <a:buNone/>
            </a:pPr>
            <a:endParaRPr lang="zh-CN" altLang="en-US" sz="2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marL="0" indent="0">
              <a:buNone/>
            </a:pPr>
            <a:endParaRPr lang="zh-CN" altLang="en-US" sz="2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marL="0" indent="0">
              <a:buNone/>
            </a:pPr>
            <a:endParaRPr lang="zh-CN" altLang="en-US" sz="2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marL="0" indent="0">
              <a:buNone/>
            </a:pPr>
            <a:endParaRPr lang="zh-CN" altLang="en-US" sz="2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30" y="2066925"/>
            <a:ext cx="3818890" cy="25901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1015" y="2009775"/>
            <a:ext cx="3514090" cy="2647315"/>
          </a:xfrm>
          <a:prstGeom prst="rect">
            <a:avLst/>
          </a:prstGeom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zh-CN" altLang="zh-CN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zh-CN" altLang="zh-CN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项目制作过程</a:t>
            </a:r>
            <a:br>
              <a:rPr lang="zh-CN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endParaRPr lang="zh-CN" altLang="en-US"/>
          </a:p>
        </p:txBody>
      </p:sp>
      <p:sp>
        <p:nvSpPr>
          <p:cNvPr id="15" name="内容占位符 14"/>
          <p:cNvSpPr>
            <a:spLocks noGrp="1"/>
          </p:cNvSpPr>
          <p:nvPr>
            <p:ph idx="1"/>
          </p:nvPr>
        </p:nvSpPr>
        <p:spPr>
          <a:xfrm>
            <a:off x="457200" y="1063625"/>
            <a:ext cx="8229600" cy="3395663"/>
          </a:xfrm>
        </p:spPr>
        <p:txBody>
          <a:bodyPr/>
          <a:p>
            <a:pPr marL="0" indent="0">
              <a:buNone/>
            </a:pPr>
            <a:r>
              <a:rPr lang="zh-CN" altLang="en-US" sz="16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+mn-ea"/>
                <a:cs typeface="+mn-ea"/>
                <a:sym typeface="+mn-ea"/>
              </a:rPr>
              <a:t>四、</a:t>
            </a:r>
            <a:r>
              <a:rPr lang="zh-CN" altLang="en-US" sz="160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+mn-ea"/>
                <a:cs typeface="+mn-ea"/>
                <a:sym typeface="+mn-ea"/>
              </a:rPr>
              <a:t>将</a:t>
            </a:r>
            <a:r>
              <a:rPr lang="en-US" altLang="zh-CN" sz="160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+mn-ea"/>
                <a:cs typeface="+mn-ea"/>
                <a:sym typeface="+mn-ea"/>
              </a:rPr>
              <a:t>.py</a:t>
            </a:r>
            <a:r>
              <a:rPr lang="zh-CN" altLang="en-US" sz="160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+mn-ea"/>
                <a:cs typeface="+mn-ea"/>
                <a:sym typeface="+mn-ea"/>
              </a:rPr>
              <a:t>文件转换成</a:t>
            </a:r>
            <a:r>
              <a:rPr lang="en-US" altLang="zh-CN" sz="160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+mn-ea"/>
                <a:cs typeface="+mn-ea"/>
                <a:sym typeface="+mn-ea"/>
              </a:rPr>
              <a:t>.exe</a:t>
            </a:r>
            <a:r>
              <a:rPr lang="zh-CN" altLang="en-US" sz="160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+mn-ea"/>
                <a:cs typeface="+mn-ea"/>
                <a:sym typeface="+mn-ea"/>
              </a:rPr>
              <a:t>文件</a:t>
            </a:r>
            <a:endParaRPr lang="zh-CN" altLang="en-US" sz="160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+mn-ea"/>
              <a:cs typeface="+mn-ea"/>
              <a:sym typeface="+mn-ea"/>
            </a:endParaRPr>
          </a:p>
          <a:p>
            <a:pPr marL="0" indent="0">
              <a:buNone/>
            </a:pPr>
            <a:r>
              <a:rPr lang="zh-CN" altLang="en-US" sz="160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+mn-ea"/>
                <a:cs typeface="+mn-ea"/>
                <a:sym typeface="+mn-ea"/>
              </a:rPr>
              <a:t>.py文件生成.exe文件过程</a:t>
            </a:r>
            <a:endParaRPr lang="zh-CN" altLang="en-US" sz="160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+mn-ea"/>
              <a:cs typeface="+mn-ea"/>
              <a:sym typeface="+mn-ea"/>
            </a:endParaRPr>
          </a:p>
          <a:p>
            <a:pPr marL="0" indent="0">
              <a:buNone/>
            </a:pPr>
            <a:r>
              <a:rPr lang="zh-CN" altLang="en-US" sz="160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+mn-ea"/>
                <a:cs typeface="+mn-ea"/>
                <a:sym typeface="+mn-ea"/>
              </a:rPr>
              <a:t>（</a:t>
            </a:r>
            <a:r>
              <a:rPr lang="en-US" altLang="zh-CN" sz="160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+mn-ea"/>
                <a:cs typeface="+mn-ea"/>
                <a:sym typeface="+mn-ea"/>
              </a:rPr>
              <a:t>1</a:t>
            </a:r>
            <a:r>
              <a:rPr lang="zh-CN" altLang="en-US" sz="160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+mn-ea"/>
                <a:cs typeface="+mn-ea"/>
                <a:sym typeface="+mn-ea"/>
              </a:rPr>
              <a:t>）.py文件路径    </a:t>
            </a:r>
            <a:endParaRPr lang="zh-CN" altLang="en-US" sz="160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+mn-ea"/>
              <a:cs typeface="+mn-ea"/>
              <a:sym typeface="+mn-ea"/>
            </a:endParaRPr>
          </a:p>
          <a:p>
            <a:pPr marL="0" indent="0">
              <a:buNone/>
            </a:pPr>
            <a:r>
              <a:rPr lang="zh-CN" altLang="en-US" sz="160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+mn-ea"/>
                <a:cs typeface="+mn-ea"/>
                <a:sym typeface="+mn-ea"/>
              </a:rPr>
              <a:t>（</a:t>
            </a:r>
            <a:r>
              <a:rPr lang="en-US" altLang="zh-CN" sz="160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+mn-ea"/>
                <a:cs typeface="+mn-ea"/>
                <a:sym typeface="+mn-ea"/>
              </a:rPr>
              <a:t>2</a:t>
            </a:r>
            <a:r>
              <a:rPr lang="zh-CN" altLang="en-US" sz="160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+mn-ea"/>
                <a:cs typeface="+mn-ea"/>
                <a:sym typeface="+mn-ea"/>
              </a:rPr>
              <a:t>）将项目名称命名为英文名称</a:t>
            </a:r>
            <a:endParaRPr lang="zh-CN" altLang="en-US" sz="160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+mn-ea"/>
              <a:cs typeface="+mn-ea"/>
              <a:sym typeface="+mn-ea"/>
            </a:endParaRPr>
          </a:p>
          <a:p>
            <a:pPr marL="0" indent="0">
              <a:buNone/>
            </a:pPr>
            <a:r>
              <a:rPr lang="zh-CN" altLang="en-US" sz="160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+mn-ea"/>
                <a:cs typeface="+mn-ea"/>
                <a:sym typeface="+mn-ea"/>
              </a:rPr>
              <a:t>（</a:t>
            </a:r>
            <a:r>
              <a:rPr lang="en-US" altLang="zh-CN" sz="160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+mn-ea"/>
                <a:cs typeface="+mn-ea"/>
                <a:sym typeface="+mn-ea"/>
              </a:rPr>
              <a:t>3</a:t>
            </a:r>
            <a:r>
              <a:rPr lang="zh-CN" altLang="en-US" sz="160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+mn-ea"/>
                <a:cs typeface="+mn-ea"/>
                <a:sym typeface="+mn-ea"/>
              </a:rPr>
              <a:t>）Anaconda cmd(安装生成exe插件)</a:t>
            </a:r>
            <a:endParaRPr lang="zh-CN" altLang="en-US" sz="160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+mn-ea"/>
              <a:cs typeface="+mn-ea"/>
              <a:sym typeface="+mn-ea"/>
            </a:endParaRPr>
          </a:p>
          <a:p>
            <a:pPr marL="0" indent="0">
              <a:buNone/>
            </a:pPr>
            <a:r>
              <a:rPr lang="zh-CN" altLang="en-US" sz="160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+mn-ea"/>
                <a:cs typeface="+mn-ea"/>
                <a:sym typeface="+mn-ea"/>
              </a:rPr>
              <a:t>           pip installer pyinstaller  </a:t>
            </a:r>
            <a:endParaRPr lang="zh-CN" altLang="en-US" sz="160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+mn-ea"/>
              <a:cs typeface="+mn-ea"/>
              <a:sym typeface="+mn-ea"/>
            </a:endParaRPr>
          </a:p>
          <a:p>
            <a:pPr marL="0" indent="0">
              <a:buNone/>
            </a:pPr>
            <a:r>
              <a:rPr lang="zh-CN" altLang="en-US" sz="160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+mn-ea"/>
                <a:cs typeface="+mn-ea"/>
                <a:sym typeface="+mn-ea"/>
              </a:rPr>
              <a:t>（</a:t>
            </a:r>
            <a:r>
              <a:rPr lang="en-US" altLang="zh-CN" sz="160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+mn-ea"/>
                <a:cs typeface="+mn-ea"/>
                <a:sym typeface="+mn-ea"/>
              </a:rPr>
              <a:t>4</a:t>
            </a:r>
            <a:r>
              <a:rPr lang="zh-CN" altLang="en-US" sz="160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+mn-ea"/>
                <a:cs typeface="+mn-ea"/>
                <a:sym typeface="+mn-ea"/>
              </a:rPr>
              <a:t>）打包程序,</a:t>
            </a:r>
            <a:endParaRPr lang="zh-CN" altLang="en-US" sz="160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+mn-ea"/>
              <a:cs typeface="+mn-ea"/>
              <a:sym typeface="+mn-ea"/>
            </a:endParaRPr>
          </a:p>
          <a:p>
            <a:pPr marL="0" indent="0">
              <a:buNone/>
            </a:pPr>
            <a:r>
              <a:rPr lang="zh-CN" altLang="en-US" sz="160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+mn-ea"/>
                <a:cs typeface="+mn-ea"/>
                <a:sym typeface="+mn-ea"/>
              </a:rPr>
              <a:t>           pyinstaller -F xxx.py</a:t>
            </a:r>
            <a:endParaRPr lang="zh-CN" altLang="en-US" sz="160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+mn-ea"/>
              <a:cs typeface="+mn-ea"/>
              <a:sym typeface="+mn-ea"/>
            </a:endParaRPr>
          </a:p>
          <a:p>
            <a:pPr marL="0" indent="0">
              <a:buNone/>
            </a:pPr>
            <a:r>
              <a:rPr lang="zh-CN" altLang="en-US" sz="160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+mn-ea"/>
                <a:cs typeface="+mn-ea"/>
                <a:sym typeface="+mn-ea"/>
              </a:rPr>
              <a:t>（</a:t>
            </a:r>
            <a:r>
              <a:rPr lang="en-US" altLang="zh-CN" sz="160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+mn-ea"/>
                <a:cs typeface="+mn-ea"/>
                <a:sym typeface="+mn-ea"/>
              </a:rPr>
              <a:t>5</a:t>
            </a:r>
            <a:r>
              <a:rPr lang="zh-CN" altLang="en-US" sz="160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+mn-ea"/>
                <a:cs typeface="+mn-ea"/>
                <a:sym typeface="+mn-ea"/>
              </a:rPr>
              <a:t>）打开生产的</a:t>
            </a:r>
            <a:r>
              <a:rPr lang="en-US" altLang="zh-CN" sz="160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+mn-ea"/>
                <a:cs typeface="+mn-ea"/>
                <a:sym typeface="+mn-ea"/>
              </a:rPr>
              <a:t>.exe</a:t>
            </a:r>
            <a:r>
              <a:rPr lang="zh-CN" altLang="en-US" sz="160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+mn-ea"/>
                <a:cs typeface="+mn-ea"/>
                <a:sym typeface="+mn-ea"/>
              </a:rPr>
              <a:t>文件运行程序</a:t>
            </a:r>
            <a:endParaRPr lang="zh-CN" altLang="en-US" sz="160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+mn-ea"/>
              <a:cs typeface="+mn-ea"/>
              <a:sym typeface="+mn-ea"/>
            </a:endParaRPr>
          </a:p>
          <a:p>
            <a:pPr marL="0" indent="0">
              <a:buNone/>
            </a:pPr>
            <a:endParaRPr lang="zh-CN" altLang="en-US" sz="160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+mn-ea"/>
              <a:cs typeface="+mn-ea"/>
              <a:sym typeface="+mn-ea"/>
            </a:endParaRPr>
          </a:p>
          <a:p>
            <a:pPr marL="0" indent="0">
              <a:buNone/>
            </a:pPr>
            <a:endParaRPr lang="zh-CN" altLang="en-US" sz="160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+mn-ea"/>
              <a:cs typeface="+mn-ea"/>
              <a:sym typeface="+mn-ea"/>
            </a:endParaRPr>
          </a:p>
          <a:p>
            <a:pPr marL="0" indent="0" algn="ctr">
              <a:buNone/>
            </a:pPr>
            <a:endParaRPr lang="zh-CN" altLang="en-US" sz="160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+mn-ea"/>
              <a:cs typeface="+mn-ea"/>
              <a:sym typeface="+mn-ea"/>
            </a:endParaRPr>
          </a:p>
          <a:p>
            <a:pPr marL="0" indent="0">
              <a:buNone/>
            </a:pPr>
            <a:endParaRPr lang="zh-CN" altLang="en-US" sz="160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+mn-ea"/>
              <a:cs typeface="+mn-ea"/>
              <a:sym typeface="+mn-ea"/>
            </a:endParaRPr>
          </a:p>
          <a:p>
            <a:pPr marL="0" indent="0">
              <a:buNone/>
            </a:pPr>
            <a:endParaRPr lang="zh-CN" altLang="en-US" sz="16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marL="0" indent="0">
              <a:buNone/>
            </a:pPr>
            <a:endParaRPr lang="zh-CN" altLang="en-US" sz="2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marL="0" indent="0">
              <a:buNone/>
            </a:pPr>
            <a:endParaRPr lang="zh-CN" altLang="en-US" sz="2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marL="0" indent="0">
              <a:buNone/>
            </a:pPr>
            <a:endParaRPr lang="zh-CN" altLang="en-US" sz="2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marL="0" indent="0">
              <a:buNone/>
            </a:pPr>
            <a:endParaRPr lang="zh-CN" altLang="en-US" sz="2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marL="0" indent="0">
              <a:buNone/>
            </a:pPr>
            <a:endParaRPr lang="zh-CN" altLang="en-US" sz="2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6"/>
          <p:cNvGrpSpPr/>
          <p:nvPr/>
        </p:nvGrpSpPr>
        <p:grpSpPr bwMode="auto">
          <a:xfrm>
            <a:off x="3492500" y="957263"/>
            <a:ext cx="2159000" cy="477837"/>
            <a:chOff x="3131840" y="987574"/>
            <a:chExt cx="2880320" cy="648072"/>
          </a:xfrm>
        </p:grpSpPr>
        <p:sp>
          <p:nvSpPr>
            <p:cNvPr id="3" name="圆角矩形 2"/>
            <p:cNvSpPr/>
            <p:nvPr/>
          </p:nvSpPr>
          <p:spPr>
            <a:xfrm>
              <a:off x="3131840" y="987574"/>
              <a:ext cx="2880320" cy="648072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dirty="0"/>
            </a:p>
          </p:txBody>
        </p:sp>
        <p:sp>
          <p:nvSpPr>
            <p:cNvPr id="34825" name="TextBox 5"/>
            <p:cNvSpPr txBox="1">
              <a:spLocks noChangeArrowheads="1"/>
            </p:cNvSpPr>
            <p:nvPr/>
          </p:nvSpPr>
          <p:spPr bwMode="auto">
            <a:xfrm>
              <a:off x="3864115" y="1080777"/>
              <a:ext cx="1614117" cy="543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第三部分</a:t>
              </a:r>
              <a:endParaRPr lang="zh-CN" altLang="en-US" sz="20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6" name="直接连接符 15"/>
          <p:cNvCxnSpPr/>
          <p:nvPr/>
        </p:nvCxnSpPr>
        <p:spPr>
          <a:xfrm flipH="1">
            <a:off x="2363788" y="1852613"/>
            <a:ext cx="4440237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2363788" y="2860675"/>
            <a:ext cx="4440237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221038" y="2068513"/>
            <a:ext cx="26212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58" tIns="45729" rIns="91458" bIns="4572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项目结果展示</a:t>
            </a:r>
            <a:endParaRPr lang="zh-CN" altLang="zh-CN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555875" y="3005138"/>
            <a:ext cx="4159250" cy="260350"/>
          </a:xfrm>
          <a:prstGeom prst="rect">
            <a:avLst/>
          </a:prstGeom>
        </p:spPr>
        <p:txBody>
          <a:bodyPr lIns="91458" tIns="45729" rIns="91458" bIns="45729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.exe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文件运行该程序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354513" y="4013200"/>
            <a:ext cx="433387" cy="431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58" tIns="45729" rIns="91458" bIns="45729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zh-CN" altLang="zh-CN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zh-CN" altLang="zh-CN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项目结果展示</a:t>
            </a:r>
            <a:br>
              <a:rPr lang="zh-CN" altLang="zh-CN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/>
          </a:p>
        </p:txBody>
      </p:sp>
      <p:sp>
        <p:nvSpPr>
          <p:cNvPr id="15" name="内容占位符 14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sz="18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1.</a:t>
            </a:r>
            <a:r>
              <a:rPr lang="zh-CN" altLang="en-US" sz="18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打开项目文件夹下的</a:t>
            </a:r>
            <a:r>
              <a:rPr lang="en-US" altLang="zh-CN" sz="18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dist</a:t>
            </a:r>
            <a:r>
              <a:rPr lang="zh-CN" altLang="en-US" sz="18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文件夹</a:t>
            </a:r>
            <a:endParaRPr lang="zh-CN" altLang="en-US" sz="2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marL="0" indent="0">
              <a:buNone/>
            </a:pPr>
            <a:endParaRPr lang="zh-CN" altLang="en-US" sz="2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marL="0" indent="0">
              <a:buNone/>
            </a:pPr>
            <a:endParaRPr lang="zh-CN" altLang="en-US" sz="2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marL="0" indent="0">
              <a:buNone/>
            </a:pPr>
            <a:endParaRPr lang="zh-CN" altLang="en-US" sz="2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marL="0" indent="0">
              <a:buNone/>
            </a:pPr>
            <a:endParaRPr lang="zh-CN" altLang="en-US" sz="2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marL="0" indent="0">
              <a:buNone/>
            </a:pPr>
            <a:endParaRPr lang="en-US" altLang="zh-CN" sz="2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marL="0" indent="0">
              <a:buNone/>
            </a:pPr>
            <a:r>
              <a:rPr lang="en-US" altLang="zh-CN" sz="20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2.</a:t>
            </a:r>
            <a:r>
              <a:rPr lang="zh-CN" altLang="en-US" sz="20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双击</a:t>
            </a:r>
            <a:r>
              <a:rPr lang="en-US" altLang="zh-CN" sz="20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.exe</a:t>
            </a:r>
            <a:r>
              <a:rPr lang="zh-CN" altLang="en-US" sz="20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文件</a:t>
            </a:r>
            <a:endParaRPr lang="zh-CN" altLang="en-US" sz="2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marL="0" indent="0">
              <a:buNone/>
            </a:pPr>
            <a:endParaRPr lang="zh-CN" altLang="en-US" sz="2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marL="0" indent="0">
              <a:buNone/>
            </a:pPr>
            <a:endParaRPr lang="zh-CN" altLang="en-US" sz="2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marL="0" indent="0">
              <a:buNone/>
            </a:pPr>
            <a:endParaRPr lang="zh-CN" altLang="en-US" sz="2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585" y="1663065"/>
            <a:ext cx="6133465" cy="15621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880" y="3767455"/>
            <a:ext cx="7000240" cy="828675"/>
          </a:xfrm>
          <a:prstGeom prst="rect">
            <a:avLst/>
          </a:prstGeom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5400000">
            <a:off x="452438" y="1250950"/>
            <a:ext cx="903288" cy="522287"/>
          </a:xfrm>
          <a:prstGeom prst="rect">
            <a:avLst/>
          </a:prstGeom>
          <a:noFill/>
        </p:spPr>
        <p:txBody>
          <a:bodyPr wrap="none" lIns="91458" tIns="45729" rIns="91458" bIns="45729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TextBox 139"/>
          <p:cNvSpPr txBox="1"/>
          <p:nvPr/>
        </p:nvSpPr>
        <p:spPr>
          <a:xfrm rot="5400000">
            <a:off x="-193675" y="2878138"/>
            <a:ext cx="2195513" cy="522287"/>
          </a:xfrm>
          <a:prstGeom prst="rect">
            <a:avLst/>
          </a:prstGeom>
          <a:noFill/>
        </p:spPr>
        <p:txBody>
          <a:bodyPr wrap="none" lIns="91458" tIns="45729" rIns="91458" bIns="45729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051050" y="0"/>
            <a:ext cx="0" cy="5145088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1835150" y="374333"/>
            <a:ext cx="433388" cy="431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58" tIns="45729" rIns="91458" bIns="45729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" name="椭圆 140"/>
          <p:cNvSpPr/>
          <p:nvPr/>
        </p:nvSpPr>
        <p:spPr>
          <a:xfrm>
            <a:off x="1835150" y="1115695"/>
            <a:ext cx="433388" cy="431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58" tIns="45729" rIns="91458" bIns="45729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椭圆 141"/>
          <p:cNvSpPr/>
          <p:nvPr/>
        </p:nvSpPr>
        <p:spPr>
          <a:xfrm>
            <a:off x="1835150" y="1864678"/>
            <a:ext cx="433388" cy="43338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58" tIns="45729" rIns="91458" bIns="45729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椭圆 142"/>
          <p:cNvSpPr/>
          <p:nvPr/>
        </p:nvSpPr>
        <p:spPr>
          <a:xfrm>
            <a:off x="1833880" y="2642553"/>
            <a:ext cx="433388" cy="431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58" tIns="45729" rIns="91458" bIns="45729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2741613" y="374333"/>
            <a:ext cx="3559175" cy="506730"/>
          </a:xfrm>
          <a:prstGeom prst="rect">
            <a:avLst/>
          </a:prstGeom>
          <a:noFill/>
        </p:spPr>
        <p:txBody>
          <a:bodyPr lIns="91458" tIns="45729" rIns="91458" bIns="45729">
            <a:spAutoFit/>
          </a:bodyPr>
          <a:lstStyle/>
          <a:p>
            <a:pPr eaLnBrk="1" hangingPunct="1">
              <a:defRPr/>
            </a:pPr>
            <a:r>
              <a:rPr lang="zh-CN" altLang="zh-CN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zh-CN" sz="1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未来五天天气查询系统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2741613" y="1060450"/>
            <a:ext cx="3559175" cy="675640"/>
          </a:xfrm>
          <a:prstGeom prst="rect">
            <a:avLst/>
          </a:prstGeom>
          <a:noFill/>
        </p:spPr>
        <p:txBody>
          <a:bodyPr lIns="91458" tIns="45729" rIns="91458" bIns="45729">
            <a:spAutoFit/>
          </a:bodyPr>
          <a:lstStyle/>
          <a:p>
            <a:pPr eaLnBrk="1" hangingPunct="1">
              <a:defRPr/>
            </a:pPr>
            <a:r>
              <a:rPr lang="zh-CN" altLang="zh-CN" sz="1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项目制作过程</a:t>
            </a:r>
            <a:endParaRPr lang="zh-CN" altLang="zh-CN" sz="1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运用Anaconda Navigator软件，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语言编写该程序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2741613" y="1791018"/>
            <a:ext cx="3559175" cy="506730"/>
          </a:xfrm>
          <a:prstGeom prst="rect">
            <a:avLst/>
          </a:prstGeom>
          <a:noFill/>
        </p:spPr>
        <p:txBody>
          <a:bodyPr lIns="91458" tIns="45729" rIns="91458" bIns="45729">
            <a:spAutoFit/>
          </a:bodyPr>
          <a:lstStyle/>
          <a:p>
            <a:pPr eaLnBrk="1" hangingPunct="1">
              <a:defRPr/>
            </a:pPr>
            <a:r>
              <a:rPr lang="zh-CN" altLang="zh-CN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项目结果展示</a:t>
            </a:r>
            <a:endParaRPr lang="zh-CN" altLang="zh-CN" sz="1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.py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文件转换成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.exe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文件运行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2741613" y="2435543"/>
            <a:ext cx="3559175" cy="845185"/>
          </a:xfrm>
          <a:prstGeom prst="rect">
            <a:avLst/>
          </a:prstGeom>
          <a:noFill/>
        </p:spPr>
        <p:txBody>
          <a:bodyPr lIns="91458" tIns="45729" rIns="91458" bIns="45729">
            <a:spAutoFit/>
          </a:bodyPr>
          <a:lstStyle/>
          <a:p>
            <a:pPr eaLnBrk="1" hangingPunct="1">
              <a:defRPr/>
            </a:pPr>
            <a:r>
              <a:rPr lang="zh-CN" altLang="zh-CN" sz="1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项目改进</a:t>
            </a:r>
            <a:endParaRPr lang="zh-CN" altLang="zh-CN" sz="1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希望可以通过数据可视化，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语言制作天气预报界面，让用户查看更方便美观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833880" y="3349308"/>
            <a:ext cx="433388" cy="4318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58" tIns="45729" rIns="91458" bIns="45729" anchor="ctr">
            <a:scene3d>
              <a:camera prst="orthographicFront"/>
              <a:lightRig rig="threePt" dir="t"/>
            </a:scene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en-US" altLang="zh-CN" sz="2400" dirty="0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833880" y="4125913"/>
            <a:ext cx="433388" cy="43338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58" tIns="45729" rIns="91458" bIns="45729"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146"/>
          <p:cNvSpPr txBox="1"/>
          <p:nvPr/>
        </p:nvSpPr>
        <p:spPr>
          <a:xfrm>
            <a:off x="2792413" y="3280728"/>
            <a:ext cx="3559175" cy="845185"/>
          </a:xfrm>
          <a:prstGeom prst="rect">
            <a:avLst/>
          </a:prstGeom>
          <a:noFill/>
        </p:spPr>
        <p:txBody>
          <a:bodyPr wrap="square" lIns="91458" tIns="45729" rIns="91458" bIns="45729">
            <a:spAutoFit/>
          </a:bodyPr>
          <a:p>
            <a:pPr eaLnBrk="1" hangingPunct="1">
              <a:defRPr/>
            </a:pPr>
            <a:r>
              <a:rPr lang="zh-CN" altLang="zh-CN" sz="16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本周计划与时间安排</a:t>
            </a:r>
            <a:endParaRPr lang="zh-CN" altLang="zh-CN" sz="1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在这一周的时间里，学习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scala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进行大数据分析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46"/>
          <p:cNvSpPr txBox="1"/>
          <p:nvPr/>
        </p:nvSpPr>
        <p:spPr>
          <a:xfrm>
            <a:off x="2792413" y="4030663"/>
            <a:ext cx="3559175" cy="845185"/>
          </a:xfrm>
          <a:prstGeom prst="rect">
            <a:avLst/>
          </a:prstGeom>
          <a:noFill/>
        </p:spPr>
        <p:txBody>
          <a:bodyPr wrap="square" lIns="91458" tIns="45729" rIns="91458" bIns="45729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eaLnBrk="1" hangingPunct="1">
              <a:defRPr/>
            </a:pPr>
            <a:r>
              <a:rPr lang="zh-CN" altLang="zh-CN" sz="1600" b="1">
                <a:solidFill>
                  <a:schemeClr val="accent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最后收获</a:t>
            </a:r>
            <a:endParaRPr lang="zh-CN" altLang="zh-CN" sz="1600" b="1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希望可以通过数据可视化，python语言制作天气预报界面，让用户查看更方便美观</a:t>
            </a:r>
            <a:endParaRPr lang="zh-CN" altLang="en-US" sz="110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10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0" grpId="0"/>
      <p:bldP spid="5" grpId="0" bldLvl="0" animBg="1"/>
      <p:bldP spid="141" grpId="0" bldLvl="0" animBg="1"/>
      <p:bldP spid="142" grpId="0" bldLvl="0" animBg="1"/>
      <p:bldP spid="143" grpId="0" bldLvl="0" animBg="1"/>
      <p:bldP spid="144" grpId="0"/>
      <p:bldP spid="145" grpId="0"/>
      <p:bldP spid="146" grpId="0"/>
      <p:bldP spid="147" grpId="0"/>
      <p:bldP spid="6" grpId="0" bldLvl="0" animBg="1"/>
      <p:bldP spid="8" grpId="0" bldLvl="0" animBg="1"/>
      <p:bldP spid="10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zh-CN" altLang="zh-CN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zh-CN" altLang="zh-CN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项目结果展示</a:t>
            </a:r>
            <a:br>
              <a:rPr lang="zh-CN" altLang="zh-CN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/>
          </a:p>
        </p:txBody>
      </p:sp>
      <p:sp>
        <p:nvSpPr>
          <p:cNvPr id="15" name="内容占位符 14"/>
          <p:cNvSpPr>
            <a:spLocks noGrp="1"/>
          </p:cNvSpPr>
          <p:nvPr>
            <p:ph idx="1"/>
          </p:nvPr>
        </p:nvSpPr>
        <p:spPr>
          <a:xfrm>
            <a:off x="457200" y="1063625"/>
            <a:ext cx="8229600" cy="3395663"/>
          </a:xfrm>
        </p:spPr>
        <p:txBody>
          <a:bodyPr/>
          <a:p>
            <a:pPr marL="0" indent="0">
              <a:buNone/>
            </a:pPr>
            <a:r>
              <a:rPr lang="en-US" altLang="zh-CN" sz="20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3.</a:t>
            </a:r>
            <a:r>
              <a:rPr lang="zh-CN" altLang="en-US" sz="20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打开结果如图所示</a:t>
            </a:r>
            <a:endParaRPr lang="zh-CN" altLang="en-US" sz="2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marL="0" indent="0">
              <a:buNone/>
            </a:pPr>
            <a:endParaRPr lang="zh-CN" altLang="en-US" sz="2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marL="0" indent="0">
              <a:buNone/>
            </a:pPr>
            <a:endParaRPr lang="zh-CN" altLang="en-US" sz="2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marL="0" indent="0">
              <a:buNone/>
            </a:pPr>
            <a:endParaRPr lang="zh-CN" altLang="en-US" sz="2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marL="0" indent="0">
              <a:buNone/>
            </a:pPr>
            <a:endParaRPr lang="en-US" altLang="zh-CN" sz="2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marL="0" indent="0">
              <a:buNone/>
            </a:pPr>
            <a:r>
              <a:rPr lang="en-US" altLang="zh-CN" sz="20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4.</a:t>
            </a:r>
            <a:r>
              <a:rPr lang="zh-CN" altLang="en-US" sz="20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输入想要查询的城市的拼音</a:t>
            </a:r>
            <a:endParaRPr lang="zh-CN" altLang="en-US" sz="2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marL="0" indent="0">
              <a:buNone/>
            </a:pPr>
            <a:r>
              <a:rPr lang="zh-CN" altLang="en-US" sz="20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如想要查询成都市未来五天的天气情况，输入</a:t>
            </a:r>
            <a:r>
              <a:rPr lang="en-US" altLang="zh-CN" sz="20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“chengdu”</a:t>
            </a:r>
            <a:endParaRPr lang="en-US" altLang="zh-CN" sz="2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marL="0" indent="0">
              <a:buNone/>
            </a:pPr>
            <a:endParaRPr lang="zh-CN" altLang="en-US" sz="2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marL="0" indent="0">
              <a:buNone/>
            </a:pPr>
            <a:endParaRPr lang="zh-CN" altLang="en-US" sz="2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marL="0" indent="0">
              <a:buNone/>
            </a:pPr>
            <a:endParaRPr lang="en-US" altLang="zh-CN" sz="2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marL="0" indent="0">
              <a:buNone/>
            </a:pPr>
            <a:endParaRPr lang="zh-CN" altLang="en-US" sz="2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marL="0" indent="0">
              <a:buNone/>
            </a:pPr>
            <a:endParaRPr lang="zh-CN" altLang="en-US" sz="2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marL="0" indent="0">
              <a:buNone/>
            </a:pPr>
            <a:endParaRPr lang="zh-CN" altLang="en-US" sz="2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marL="0" indent="0">
              <a:buNone/>
            </a:pPr>
            <a:endParaRPr lang="zh-CN" altLang="en-US" sz="2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375" y="1664970"/>
            <a:ext cx="3837940" cy="914400"/>
          </a:xfrm>
          <a:prstGeom prst="rect">
            <a:avLst/>
          </a:prstGeom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zh-CN" altLang="zh-CN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zh-CN" altLang="zh-CN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项目结果展示</a:t>
            </a:r>
            <a:br>
              <a:rPr lang="zh-CN" altLang="zh-CN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/>
          </a:p>
        </p:txBody>
      </p:sp>
      <p:sp>
        <p:nvSpPr>
          <p:cNvPr id="15" name="内容占位符 14"/>
          <p:cNvSpPr>
            <a:spLocks noGrp="1"/>
          </p:cNvSpPr>
          <p:nvPr>
            <p:ph idx="1"/>
          </p:nvPr>
        </p:nvSpPr>
        <p:spPr>
          <a:xfrm>
            <a:off x="457200" y="1063625"/>
            <a:ext cx="8229600" cy="3395663"/>
          </a:xfrm>
        </p:spPr>
        <p:txBody>
          <a:bodyPr/>
          <a:p>
            <a:pPr marL="0" indent="0">
              <a:buNone/>
            </a:pPr>
            <a:r>
              <a:rPr lang="en-US" altLang="zh-CN" sz="20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5.</a:t>
            </a:r>
            <a:r>
              <a:rPr lang="zh-CN" altLang="en-US" sz="20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查看最终</a:t>
            </a:r>
            <a:r>
              <a:rPr lang="zh-CN" altLang="en-US" sz="20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hlinkClick r:id="rId2" action="ppaction://hlinkfile"/>
              </a:rPr>
              <a:t>结果</a:t>
            </a:r>
            <a:endParaRPr lang="zh-CN" altLang="en-US" sz="2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hlinkClick r:id="rId2" action="ppaction://hlinkfile"/>
            </a:endParaRPr>
          </a:p>
          <a:p>
            <a:pPr marL="0" indent="0">
              <a:buNone/>
            </a:pPr>
            <a:endParaRPr lang="zh-CN" altLang="en-US" sz="2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marL="0" indent="0">
              <a:buNone/>
            </a:pPr>
            <a:endParaRPr lang="zh-CN" altLang="en-US" sz="2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marL="0" indent="0">
              <a:buNone/>
            </a:pPr>
            <a:endParaRPr lang="zh-CN" altLang="en-US" sz="2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marL="0" indent="0">
              <a:buNone/>
            </a:pPr>
            <a:endParaRPr lang="zh-CN" altLang="en-US" sz="2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marL="0" indent="0">
              <a:buNone/>
            </a:pPr>
            <a:endParaRPr lang="en-US" altLang="zh-CN" sz="2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marL="0" indent="0">
              <a:buNone/>
            </a:pPr>
            <a:endParaRPr lang="zh-CN" altLang="en-US" sz="2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marL="0" indent="0">
              <a:buNone/>
            </a:pPr>
            <a:endParaRPr lang="zh-CN" altLang="en-US" sz="2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marL="0" indent="0">
              <a:buNone/>
            </a:pPr>
            <a:endParaRPr lang="en-US" altLang="zh-CN" sz="2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marL="0" indent="0">
              <a:buNone/>
            </a:pPr>
            <a:endParaRPr lang="zh-CN" altLang="en-US" sz="2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marL="0" indent="0">
              <a:buNone/>
            </a:pPr>
            <a:endParaRPr lang="zh-CN" altLang="en-US" sz="2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marL="0" indent="0">
              <a:buNone/>
            </a:pPr>
            <a:endParaRPr lang="zh-CN" altLang="en-US" sz="2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marL="0" indent="0">
              <a:buNone/>
            </a:pPr>
            <a:endParaRPr lang="zh-CN" altLang="en-US" sz="2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120" y="1812290"/>
            <a:ext cx="3676015" cy="27520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450" y="1864360"/>
            <a:ext cx="3980815" cy="2647315"/>
          </a:xfrm>
          <a:prstGeom prst="rect">
            <a:avLst/>
          </a:prstGeom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6"/>
          <p:cNvGrpSpPr/>
          <p:nvPr/>
        </p:nvGrpSpPr>
        <p:grpSpPr bwMode="auto">
          <a:xfrm>
            <a:off x="3492500" y="957263"/>
            <a:ext cx="2159000" cy="477837"/>
            <a:chOff x="3131840" y="987574"/>
            <a:chExt cx="2880320" cy="648072"/>
          </a:xfrm>
        </p:grpSpPr>
        <p:sp>
          <p:nvSpPr>
            <p:cNvPr id="3" name="圆角矩形 2"/>
            <p:cNvSpPr/>
            <p:nvPr/>
          </p:nvSpPr>
          <p:spPr>
            <a:xfrm>
              <a:off x="3131840" y="987574"/>
              <a:ext cx="2880320" cy="648072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dirty="0"/>
            </a:p>
          </p:txBody>
        </p:sp>
        <p:sp>
          <p:nvSpPr>
            <p:cNvPr id="45065" name="TextBox 5"/>
            <p:cNvSpPr txBox="1">
              <a:spLocks noChangeArrowheads="1"/>
            </p:cNvSpPr>
            <p:nvPr/>
          </p:nvSpPr>
          <p:spPr bwMode="auto">
            <a:xfrm>
              <a:off x="3864115" y="1080777"/>
              <a:ext cx="1614117" cy="543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第四部分</a:t>
              </a:r>
              <a:endParaRPr lang="zh-CN" altLang="en-US" sz="20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6" name="直接连接符 15"/>
          <p:cNvCxnSpPr/>
          <p:nvPr/>
        </p:nvCxnSpPr>
        <p:spPr>
          <a:xfrm flipH="1">
            <a:off x="2363788" y="1852613"/>
            <a:ext cx="4440237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2363788" y="2860675"/>
            <a:ext cx="4440237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071654" y="2068513"/>
            <a:ext cx="30276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58" tIns="45729" rIns="91458" bIns="4572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项目改进与优化</a:t>
            </a:r>
            <a:endParaRPr lang="zh-CN" altLang="zh-CN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555875" y="3005138"/>
            <a:ext cx="4159250" cy="429895"/>
          </a:xfrm>
          <a:prstGeom prst="rect">
            <a:avLst/>
          </a:prstGeom>
        </p:spPr>
        <p:txBody>
          <a:bodyPr lIns="91458" tIns="45729" rIns="91458" bIns="45729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希望可以通过数据可视化，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语言制作天气预报界面，让用户查看更方便美观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354513" y="4013200"/>
            <a:ext cx="433387" cy="431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58" tIns="45729" rIns="91458" bIns="45729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99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4" name="Freeform 2351"/>
          <p:cNvSpPr/>
          <p:nvPr/>
        </p:nvSpPr>
        <p:spPr bwMode="auto">
          <a:xfrm>
            <a:off x="2998788" y="1347788"/>
            <a:ext cx="3127375" cy="844550"/>
          </a:xfrm>
          <a:custGeom>
            <a:avLst/>
            <a:gdLst>
              <a:gd name="T0" fmla="*/ 101 w 5540"/>
              <a:gd name="T1" fmla="*/ 0 h 1497"/>
              <a:gd name="T2" fmla="*/ 144 w 5540"/>
              <a:gd name="T3" fmla="*/ 8 h 1497"/>
              <a:gd name="T4" fmla="*/ 226 w 5540"/>
              <a:gd name="T5" fmla="*/ 24 h 1497"/>
              <a:gd name="T6" fmla="*/ 346 w 5540"/>
              <a:gd name="T7" fmla="*/ 44 h 1497"/>
              <a:gd name="T8" fmla="*/ 501 w 5540"/>
              <a:gd name="T9" fmla="*/ 69 h 1497"/>
              <a:gd name="T10" fmla="*/ 687 w 5540"/>
              <a:gd name="T11" fmla="*/ 95 h 1497"/>
              <a:gd name="T12" fmla="*/ 905 w 5540"/>
              <a:gd name="T13" fmla="*/ 122 h 1497"/>
              <a:gd name="T14" fmla="*/ 1150 w 5540"/>
              <a:gd name="T15" fmla="*/ 147 h 1497"/>
              <a:gd name="T16" fmla="*/ 1420 w 5540"/>
              <a:gd name="T17" fmla="*/ 171 h 1497"/>
              <a:gd name="T18" fmla="*/ 1712 w 5540"/>
              <a:gd name="T19" fmla="*/ 189 h 1497"/>
              <a:gd name="T20" fmla="*/ 2023 w 5540"/>
              <a:gd name="T21" fmla="*/ 203 h 1497"/>
              <a:gd name="T22" fmla="*/ 2352 w 5540"/>
              <a:gd name="T23" fmla="*/ 208 h 1497"/>
              <a:gd name="T24" fmla="*/ 2697 w 5540"/>
              <a:gd name="T25" fmla="*/ 204 h 1497"/>
              <a:gd name="T26" fmla="*/ 3053 w 5540"/>
              <a:gd name="T27" fmla="*/ 191 h 1497"/>
              <a:gd name="T28" fmla="*/ 3458 w 5540"/>
              <a:gd name="T29" fmla="*/ 176 h 1497"/>
              <a:gd name="T30" fmla="*/ 3824 w 5540"/>
              <a:gd name="T31" fmla="*/ 169 h 1497"/>
              <a:gd name="T32" fmla="*/ 4154 w 5540"/>
              <a:gd name="T33" fmla="*/ 174 h 1497"/>
              <a:gd name="T34" fmla="*/ 4446 w 5540"/>
              <a:gd name="T35" fmla="*/ 188 h 1497"/>
              <a:gd name="T36" fmla="*/ 4701 w 5540"/>
              <a:gd name="T37" fmla="*/ 210 h 1497"/>
              <a:gd name="T38" fmla="*/ 4922 w 5540"/>
              <a:gd name="T39" fmla="*/ 238 h 1497"/>
              <a:gd name="T40" fmla="*/ 5108 w 5540"/>
              <a:gd name="T41" fmla="*/ 274 h 1497"/>
              <a:gd name="T42" fmla="*/ 5258 w 5540"/>
              <a:gd name="T43" fmla="*/ 313 h 1497"/>
              <a:gd name="T44" fmla="*/ 5376 w 5540"/>
              <a:gd name="T45" fmla="*/ 356 h 1497"/>
              <a:gd name="T46" fmla="*/ 5462 w 5540"/>
              <a:gd name="T47" fmla="*/ 402 h 1497"/>
              <a:gd name="T48" fmla="*/ 5516 w 5540"/>
              <a:gd name="T49" fmla="*/ 448 h 1497"/>
              <a:gd name="T50" fmla="*/ 5540 w 5540"/>
              <a:gd name="T51" fmla="*/ 497 h 1497"/>
              <a:gd name="T52" fmla="*/ 5496 w 5540"/>
              <a:gd name="T53" fmla="*/ 566 h 1497"/>
              <a:gd name="T54" fmla="*/ 5418 w 5540"/>
              <a:gd name="T55" fmla="*/ 623 h 1497"/>
              <a:gd name="T56" fmla="*/ 5310 w 5540"/>
              <a:gd name="T57" fmla="*/ 667 h 1497"/>
              <a:gd name="T58" fmla="*/ 5174 w 5540"/>
              <a:gd name="T59" fmla="*/ 701 h 1497"/>
              <a:gd name="T60" fmla="*/ 5010 w 5540"/>
              <a:gd name="T61" fmla="*/ 727 h 1497"/>
              <a:gd name="T62" fmla="*/ 4822 w 5540"/>
              <a:gd name="T63" fmla="*/ 747 h 1497"/>
              <a:gd name="T64" fmla="*/ 4613 w 5540"/>
              <a:gd name="T65" fmla="*/ 762 h 1497"/>
              <a:gd name="T66" fmla="*/ 4382 w 5540"/>
              <a:gd name="T67" fmla="*/ 776 h 1497"/>
              <a:gd name="T68" fmla="*/ 4133 w 5540"/>
              <a:gd name="T69" fmla="*/ 789 h 1497"/>
              <a:gd name="T70" fmla="*/ 3870 w 5540"/>
              <a:gd name="T71" fmla="*/ 804 h 1497"/>
              <a:gd name="T72" fmla="*/ 3591 w 5540"/>
              <a:gd name="T73" fmla="*/ 823 h 1497"/>
              <a:gd name="T74" fmla="*/ 3304 w 5540"/>
              <a:gd name="T75" fmla="*/ 850 h 1497"/>
              <a:gd name="T76" fmla="*/ 3006 w 5540"/>
              <a:gd name="T77" fmla="*/ 884 h 1497"/>
              <a:gd name="T78" fmla="*/ 2702 w 5540"/>
              <a:gd name="T79" fmla="*/ 928 h 1497"/>
              <a:gd name="T80" fmla="*/ 2393 w 5540"/>
              <a:gd name="T81" fmla="*/ 983 h 1497"/>
              <a:gd name="T82" fmla="*/ 2082 w 5540"/>
              <a:gd name="T83" fmla="*/ 1054 h 1497"/>
              <a:gd name="T84" fmla="*/ 1852 w 5540"/>
              <a:gd name="T85" fmla="*/ 1122 h 1497"/>
              <a:gd name="T86" fmla="*/ 1653 w 5540"/>
              <a:gd name="T87" fmla="*/ 1203 h 1497"/>
              <a:gd name="T88" fmla="*/ 1484 w 5540"/>
              <a:gd name="T89" fmla="*/ 1293 h 1497"/>
              <a:gd name="T90" fmla="*/ 1339 w 5540"/>
              <a:gd name="T91" fmla="*/ 1392 h 1497"/>
              <a:gd name="T92" fmla="*/ 1221 w 5540"/>
              <a:gd name="T93" fmla="*/ 1497 h 1497"/>
              <a:gd name="T94" fmla="*/ 981 w 5540"/>
              <a:gd name="T95" fmla="*/ 1489 h 1497"/>
              <a:gd name="T96" fmla="*/ 745 w 5540"/>
              <a:gd name="T97" fmla="*/ 1477 h 1497"/>
              <a:gd name="T98" fmla="*/ 518 w 5540"/>
              <a:gd name="T99" fmla="*/ 1463 h 1497"/>
              <a:gd name="T100" fmla="*/ 312 w 5540"/>
              <a:gd name="T101" fmla="*/ 1448 h 1497"/>
              <a:gd name="T102" fmla="*/ 137 w 5540"/>
              <a:gd name="T103" fmla="*/ 1433 h 1497"/>
              <a:gd name="T104" fmla="*/ 0 w 5540"/>
              <a:gd name="T105" fmla="*/ 1418 h 1497"/>
              <a:gd name="T106" fmla="*/ 96 w 5540"/>
              <a:gd name="T107" fmla="*/ 0 h 1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40" h="1497">
                <a:moveTo>
                  <a:pt x="96" y="0"/>
                </a:moveTo>
                <a:lnTo>
                  <a:pt x="101" y="0"/>
                </a:lnTo>
                <a:lnTo>
                  <a:pt x="117" y="3"/>
                </a:lnTo>
                <a:lnTo>
                  <a:pt x="144" y="8"/>
                </a:lnTo>
                <a:lnTo>
                  <a:pt x="181" y="15"/>
                </a:lnTo>
                <a:lnTo>
                  <a:pt x="226" y="24"/>
                </a:lnTo>
                <a:lnTo>
                  <a:pt x="282" y="34"/>
                </a:lnTo>
                <a:lnTo>
                  <a:pt x="346" y="44"/>
                </a:lnTo>
                <a:lnTo>
                  <a:pt x="419" y="56"/>
                </a:lnTo>
                <a:lnTo>
                  <a:pt x="501" y="69"/>
                </a:lnTo>
                <a:lnTo>
                  <a:pt x="591" y="81"/>
                </a:lnTo>
                <a:lnTo>
                  <a:pt x="687" y="95"/>
                </a:lnTo>
                <a:lnTo>
                  <a:pt x="794" y="108"/>
                </a:lnTo>
                <a:lnTo>
                  <a:pt x="905" y="122"/>
                </a:lnTo>
                <a:lnTo>
                  <a:pt x="1025" y="135"/>
                </a:lnTo>
                <a:lnTo>
                  <a:pt x="1150" y="147"/>
                </a:lnTo>
                <a:lnTo>
                  <a:pt x="1282" y="159"/>
                </a:lnTo>
                <a:lnTo>
                  <a:pt x="1420" y="171"/>
                </a:lnTo>
                <a:lnTo>
                  <a:pt x="1564" y="181"/>
                </a:lnTo>
                <a:lnTo>
                  <a:pt x="1712" y="189"/>
                </a:lnTo>
                <a:lnTo>
                  <a:pt x="1866" y="196"/>
                </a:lnTo>
                <a:lnTo>
                  <a:pt x="2023" y="203"/>
                </a:lnTo>
                <a:lnTo>
                  <a:pt x="2187" y="206"/>
                </a:lnTo>
                <a:lnTo>
                  <a:pt x="2352" y="208"/>
                </a:lnTo>
                <a:lnTo>
                  <a:pt x="2523" y="208"/>
                </a:lnTo>
                <a:lnTo>
                  <a:pt x="2697" y="204"/>
                </a:lnTo>
                <a:lnTo>
                  <a:pt x="2874" y="199"/>
                </a:lnTo>
                <a:lnTo>
                  <a:pt x="3053" y="191"/>
                </a:lnTo>
                <a:lnTo>
                  <a:pt x="3260" y="182"/>
                </a:lnTo>
                <a:lnTo>
                  <a:pt x="3458" y="176"/>
                </a:lnTo>
                <a:lnTo>
                  <a:pt x="3647" y="171"/>
                </a:lnTo>
                <a:lnTo>
                  <a:pt x="3824" y="169"/>
                </a:lnTo>
                <a:lnTo>
                  <a:pt x="3993" y="171"/>
                </a:lnTo>
                <a:lnTo>
                  <a:pt x="4154" y="174"/>
                </a:lnTo>
                <a:lnTo>
                  <a:pt x="4304" y="181"/>
                </a:lnTo>
                <a:lnTo>
                  <a:pt x="4446" y="188"/>
                </a:lnTo>
                <a:lnTo>
                  <a:pt x="4577" y="198"/>
                </a:lnTo>
                <a:lnTo>
                  <a:pt x="4701" y="210"/>
                </a:lnTo>
                <a:lnTo>
                  <a:pt x="4816" y="223"/>
                </a:lnTo>
                <a:lnTo>
                  <a:pt x="4922" y="238"/>
                </a:lnTo>
                <a:lnTo>
                  <a:pt x="5018" y="255"/>
                </a:lnTo>
                <a:lnTo>
                  <a:pt x="5108" y="274"/>
                </a:lnTo>
                <a:lnTo>
                  <a:pt x="5187" y="292"/>
                </a:lnTo>
                <a:lnTo>
                  <a:pt x="5258" y="313"/>
                </a:lnTo>
                <a:lnTo>
                  <a:pt x="5322" y="335"/>
                </a:lnTo>
                <a:lnTo>
                  <a:pt x="5376" y="356"/>
                </a:lnTo>
                <a:lnTo>
                  <a:pt x="5423" y="378"/>
                </a:lnTo>
                <a:lnTo>
                  <a:pt x="5462" y="402"/>
                </a:lnTo>
                <a:lnTo>
                  <a:pt x="5493" y="424"/>
                </a:lnTo>
                <a:lnTo>
                  <a:pt x="5516" y="448"/>
                </a:lnTo>
                <a:lnTo>
                  <a:pt x="5531" y="471"/>
                </a:lnTo>
                <a:lnTo>
                  <a:pt x="5540" y="497"/>
                </a:lnTo>
                <a:lnTo>
                  <a:pt x="5521" y="534"/>
                </a:lnTo>
                <a:lnTo>
                  <a:pt x="5496" y="566"/>
                </a:lnTo>
                <a:lnTo>
                  <a:pt x="5461" y="596"/>
                </a:lnTo>
                <a:lnTo>
                  <a:pt x="5418" y="623"/>
                </a:lnTo>
                <a:lnTo>
                  <a:pt x="5369" y="647"/>
                </a:lnTo>
                <a:lnTo>
                  <a:pt x="5310" y="667"/>
                </a:lnTo>
                <a:lnTo>
                  <a:pt x="5246" y="686"/>
                </a:lnTo>
                <a:lnTo>
                  <a:pt x="5174" y="701"/>
                </a:lnTo>
                <a:lnTo>
                  <a:pt x="5096" y="715"/>
                </a:lnTo>
                <a:lnTo>
                  <a:pt x="5010" y="727"/>
                </a:lnTo>
                <a:lnTo>
                  <a:pt x="4920" y="737"/>
                </a:lnTo>
                <a:lnTo>
                  <a:pt x="4822" y="747"/>
                </a:lnTo>
                <a:lnTo>
                  <a:pt x="4719" y="754"/>
                </a:lnTo>
                <a:lnTo>
                  <a:pt x="4613" y="762"/>
                </a:lnTo>
                <a:lnTo>
                  <a:pt x="4500" y="769"/>
                </a:lnTo>
                <a:lnTo>
                  <a:pt x="4382" y="776"/>
                </a:lnTo>
                <a:lnTo>
                  <a:pt x="4260" y="782"/>
                </a:lnTo>
                <a:lnTo>
                  <a:pt x="4133" y="789"/>
                </a:lnTo>
                <a:lnTo>
                  <a:pt x="4003" y="796"/>
                </a:lnTo>
                <a:lnTo>
                  <a:pt x="3870" y="804"/>
                </a:lnTo>
                <a:lnTo>
                  <a:pt x="3733" y="813"/>
                </a:lnTo>
                <a:lnTo>
                  <a:pt x="3591" y="823"/>
                </a:lnTo>
                <a:lnTo>
                  <a:pt x="3450" y="835"/>
                </a:lnTo>
                <a:lnTo>
                  <a:pt x="3304" y="850"/>
                </a:lnTo>
                <a:lnTo>
                  <a:pt x="3156" y="865"/>
                </a:lnTo>
                <a:lnTo>
                  <a:pt x="3006" y="884"/>
                </a:lnTo>
                <a:lnTo>
                  <a:pt x="2855" y="904"/>
                </a:lnTo>
                <a:lnTo>
                  <a:pt x="2702" y="928"/>
                </a:lnTo>
                <a:lnTo>
                  <a:pt x="2548" y="953"/>
                </a:lnTo>
                <a:lnTo>
                  <a:pt x="2393" y="983"/>
                </a:lnTo>
                <a:lnTo>
                  <a:pt x="2237" y="1017"/>
                </a:lnTo>
                <a:lnTo>
                  <a:pt x="2082" y="1054"/>
                </a:lnTo>
                <a:lnTo>
                  <a:pt x="1964" y="1086"/>
                </a:lnTo>
                <a:lnTo>
                  <a:pt x="1852" y="1122"/>
                </a:lnTo>
                <a:lnTo>
                  <a:pt x="1749" y="1161"/>
                </a:lnTo>
                <a:lnTo>
                  <a:pt x="1653" y="1203"/>
                </a:lnTo>
                <a:lnTo>
                  <a:pt x="1565" y="1247"/>
                </a:lnTo>
                <a:lnTo>
                  <a:pt x="1484" y="1293"/>
                </a:lnTo>
                <a:lnTo>
                  <a:pt x="1408" y="1342"/>
                </a:lnTo>
                <a:lnTo>
                  <a:pt x="1339" y="1392"/>
                </a:lnTo>
                <a:lnTo>
                  <a:pt x="1276" y="1445"/>
                </a:lnTo>
                <a:lnTo>
                  <a:pt x="1221" y="1497"/>
                </a:lnTo>
                <a:lnTo>
                  <a:pt x="1101" y="1494"/>
                </a:lnTo>
                <a:lnTo>
                  <a:pt x="981" y="1489"/>
                </a:lnTo>
                <a:lnTo>
                  <a:pt x="863" y="1483"/>
                </a:lnTo>
                <a:lnTo>
                  <a:pt x="745" y="1477"/>
                </a:lnTo>
                <a:lnTo>
                  <a:pt x="630" y="1470"/>
                </a:lnTo>
                <a:lnTo>
                  <a:pt x="518" y="1463"/>
                </a:lnTo>
                <a:lnTo>
                  <a:pt x="412" y="1455"/>
                </a:lnTo>
                <a:lnTo>
                  <a:pt x="312" y="1448"/>
                </a:lnTo>
                <a:lnTo>
                  <a:pt x="221" y="1440"/>
                </a:lnTo>
                <a:lnTo>
                  <a:pt x="137" y="1433"/>
                </a:lnTo>
                <a:lnTo>
                  <a:pt x="62" y="1424"/>
                </a:lnTo>
                <a:lnTo>
                  <a:pt x="0" y="1418"/>
                </a:lnTo>
                <a:lnTo>
                  <a:pt x="785" y="853"/>
                </a:lnTo>
                <a:lnTo>
                  <a:pt x="96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  <a:prstDash val="solid"/>
            <a:round/>
          </a:ln>
        </p:spPr>
        <p:txBody>
          <a:bodyPr lIns="65032" tIns="32516" rIns="65032" bIns="32516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4145" name="Freeform 2352"/>
          <p:cNvSpPr>
            <a:spLocks noEditPoints="1"/>
          </p:cNvSpPr>
          <p:nvPr/>
        </p:nvSpPr>
        <p:spPr bwMode="auto">
          <a:xfrm>
            <a:off x="3551238" y="2392363"/>
            <a:ext cx="2295525" cy="723900"/>
          </a:xfrm>
          <a:custGeom>
            <a:avLst/>
            <a:gdLst>
              <a:gd name="T0" fmla="*/ 0 w 4066"/>
              <a:gd name="T1" fmla="*/ 951 h 1280"/>
              <a:gd name="T2" fmla="*/ 0 w 4066"/>
              <a:gd name="T3" fmla="*/ 951 h 1280"/>
              <a:gd name="T4" fmla="*/ 3571 w 4066"/>
              <a:gd name="T5" fmla="*/ 39 h 1280"/>
              <a:gd name="T6" fmla="*/ 3733 w 4066"/>
              <a:gd name="T7" fmla="*/ 121 h 1280"/>
              <a:gd name="T8" fmla="*/ 3867 w 4066"/>
              <a:gd name="T9" fmla="*/ 207 h 1280"/>
              <a:gd name="T10" fmla="*/ 3968 w 4066"/>
              <a:gd name="T11" fmla="*/ 294 h 1280"/>
              <a:gd name="T12" fmla="*/ 4036 w 4066"/>
              <a:gd name="T13" fmla="*/ 378 h 1280"/>
              <a:gd name="T14" fmla="*/ 4066 w 4066"/>
              <a:gd name="T15" fmla="*/ 459 h 1280"/>
              <a:gd name="T16" fmla="*/ 4064 w 4066"/>
              <a:gd name="T17" fmla="*/ 456 h 1280"/>
              <a:gd name="T18" fmla="*/ 4024 w 4066"/>
              <a:gd name="T19" fmla="*/ 518 h 1280"/>
              <a:gd name="T20" fmla="*/ 3950 w 4066"/>
              <a:gd name="T21" fmla="*/ 566 h 1280"/>
              <a:gd name="T22" fmla="*/ 3845 w 4066"/>
              <a:gd name="T23" fmla="*/ 601 h 1280"/>
              <a:gd name="T24" fmla="*/ 3710 w 4066"/>
              <a:gd name="T25" fmla="*/ 628 h 1280"/>
              <a:gd name="T26" fmla="*/ 3549 w 4066"/>
              <a:gd name="T27" fmla="*/ 647 h 1280"/>
              <a:gd name="T28" fmla="*/ 3367 w 4066"/>
              <a:gd name="T29" fmla="*/ 662 h 1280"/>
              <a:gd name="T30" fmla="*/ 3163 w 4066"/>
              <a:gd name="T31" fmla="*/ 674 h 1280"/>
              <a:gd name="T32" fmla="*/ 2940 w 4066"/>
              <a:gd name="T33" fmla="*/ 686 h 1280"/>
              <a:gd name="T34" fmla="*/ 2702 w 4066"/>
              <a:gd name="T35" fmla="*/ 699 h 1280"/>
              <a:gd name="T36" fmla="*/ 2452 w 4066"/>
              <a:gd name="T37" fmla="*/ 719 h 1280"/>
              <a:gd name="T38" fmla="*/ 2190 w 4066"/>
              <a:gd name="T39" fmla="*/ 745 h 1280"/>
              <a:gd name="T40" fmla="*/ 1920 w 4066"/>
              <a:gd name="T41" fmla="*/ 780 h 1280"/>
              <a:gd name="T42" fmla="*/ 1646 w 4066"/>
              <a:gd name="T43" fmla="*/ 829 h 1280"/>
              <a:gd name="T44" fmla="*/ 1370 w 4066"/>
              <a:gd name="T45" fmla="*/ 890 h 1280"/>
              <a:gd name="T46" fmla="*/ 1153 w 4066"/>
              <a:gd name="T47" fmla="*/ 958 h 1280"/>
              <a:gd name="T48" fmla="*/ 973 w 4066"/>
              <a:gd name="T49" fmla="*/ 1037 h 1280"/>
              <a:gd name="T50" fmla="*/ 824 w 4066"/>
              <a:gd name="T51" fmla="*/ 1128 h 1280"/>
              <a:gd name="T52" fmla="*/ 704 w 4066"/>
              <a:gd name="T53" fmla="*/ 1228 h 1280"/>
              <a:gd name="T54" fmla="*/ 549 w 4066"/>
              <a:gd name="T55" fmla="*/ 1255 h 1280"/>
              <a:gd name="T56" fmla="*/ 360 w 4066"/>
              <a:gd name="T57" fmla="*/ 1198 h 1280"/>
              <a:gd name="T58" fmla="*/ 206 w 4066"/>
              <a:gd name="T59" fmla="*/ 1133 h 1280"/>
              <a:gd name="T60" fmla="*/ 91 w 4066"/>
              <a:gd name="T61" fmla="*/ 1064 h 1280"/>
              <a:gd name="T62" fmla="*/ 20 w 4066"/>
              <a:gd name="T63" fmla="*/ 990 h 1280"/>
              <a:gd name="T64" fmla="*/ 12 w 4066"/>
              <a:gd name="T65" fmla="*/ 885 h 1280"/>
              <a:gd name="T66" fmla="*/ 61 w 4066"/>
              <a:gd name="T67" fmla="*/ 763 h 1280"/>
              <a:gd name="T68" fmla="*/ 139 w 4066"/>
              <a:gd name="T69" fmla="*/ 657 h 1280"/>
              <a:gd name="T70" fmla="*/ 243 w 4066"/>
              <a:gd name="T71" fmla="*/ 566 h 1280"/>
              <a:gd name="T72" fmla="*/ 372 w 4066"/>
              <a:gd name="T73" fmla="*/ 486 h 1280"/>
              <a:gd name="T74" fmla="*/ 520 w 4066"/>
              <a:gd name="T75" fmla="*/ 420 h 1280"/>
              <a:gd name="T76" fmla="*/ 687 w 4066"/>
              <a:gd name="T77" fmla="*/ 365 h 1280"/>
              <a:gd name="T78" fmla="*/ 868 w 4066"/>
              <a:gd name="T79" fmla="*/ 317 h 1280"/>
              <a:gd name="T80" fmla="*/ 1061 w 4066"/>
              <a:gd name="T81" fmla="*/ 280 h 1280"/>
              <a:gd name="T82" fmla="*/ 1262 w 4066"/>
              <a:gd name="T83" fmla="*/ 248 h 1280"/>
              <a:gd name="T84" fmla="*/ 1467 w 4066"/>
              <a:gd name="T85" fmla="*/ 224 h 1280"/>
              <a:gd name="T86" fmla="*/ 1677 w 4066"/>
              <a:gd name="T87" fmla="*/ 204 h 1280"/>
              <a:gd name="T88" fmla="*/ 1883 w 4066"/>
              <a:gd name="T89" fmla="*/ 189 h 1280"/>
              <a:gd name="T90" fmla="*/ 2087 w 4066"/>
              <a:gd name="T91" fmla="*/ 175 h 1280"/>
              <a:gd name="T92" fmla="*/ 2281 w 4066"/>
              <a:gd name="T93" fmla="*/ 164 h 1280"/>
              <a:gd name="T94" fmla="*/ 2467 w 4066"/>
              <a:gd name="T95" fmla="*/ 152 h 1280"/>
              <a:gd name="T96" fmla="*/ 2639 w 4066"/>
              <a:gd name="T97" fmla="*/ 140 h 1280"/>
              <a:gd name="T98" fmla="*/ 2795 w 4066"/>
              <a:gd name="T99" fmla="*/ 126 h 1280"/>
              <a:gd name="T100" fmla="*/ 3095 w 4066"/>
              <a:gd name="T101" fmla="*/ 86 h 1280"/>
              <a:gd name="T102" fmla="*/ 3359 w 4066"/>
              <a:gd name="T103" fmla="*/ 30 h 1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4066" h="1280">
                <a:moveTo>
                  <a:pt x="0" y="951"/>
                </a:moveTo>
                <a:lnTo>
                  <a:pt x="0" y="951"/>
                </a:lnTo>
                <a:lnTo>
                  <a:pt x="0" y="951"/>
                </a:lnTo>
                <a:lnTo>
                  <a:pt x="0" y="951"/>
                </a:lnTo>
                <a:close/>
                <a:moveTo>
                  <a:pt x="3478" y="0"/>
                </a:moveTo>
                <a:lnTo>
                  <a:pt x="3571" y="39"/>
                </a:lnTo>
                <a:lnTo>
                  <a:pt x="3656" y="79"/>
                </a:lnTo>
                <a:lnTo>
                  <a:pt x="3733" y="121"/>
                </a:lnTo>
                <a:lnTo>
                  <a:pt x="3804" y="164"/>
                </a:lnTo>
                <a:lnTo>
                  <a:pt x="3867" y="207"/>
                </a:lnTo>
                <a:lnTo>
                  <a:pt x="3921" y="250"/>
                </a:lnTo>
                <a:lnTo>
                  <a:pt x="3968" y="294"/>
                </a:lnTo>
                <a:lnTo>
                  <a:pt x="4005" y="336"/>
                </a:lnTo>
                <a:lnTo>
                  <a:pt x="4036" y="378"/>
                </a:lnTo>
                <a:lnTo>
                  <a:pt x="4056" y="420"/>
                </a:lnTo>
                <a:lnTo>
                  <a:pt x="4066" y="459"/>
                </a:lnTo>
                <a:lnTo>
                  <a:pt x="4066" y="456"/>
                </a:lnTo>
                <a:lnTo>
                  <a:pt x="4064" y="456"/>
                </a:lnTo>
                <a:lnTo>
                  <a:pt x="4049" y="488"/>
                </a:lnTo>
                <a:lnTo>
                  <a:pt x="4024" y="518"/>
                </a:lnTo>
                <a:lnTo>
                  <a:pt x="3992" y="544"/>
                </a:lnTo>
                <a:lnTo>
                  <a:pt x="3950" y="566"/>
                </a:lnTo>
                <a:lnTo>
                  <a:pt x="3901" y="584"/>
                </a:lnTo>
                <a:lnTo>
                  <a:pt x="3845" y="601"/>
                </a:lnTo>
                <a:lnTo>
                  <a:pt x="3781" y="616"/>
                </a:lnTo>
                <a:lnTo>
                  <a:pt x="3710" y="628"/>
                </a:lnTo>
                <a:lnTo>
                  <a:pt x="3634" y="638"/>
                </a:lnTo>
                <a:lnTo>
                  <a:pt x="3549" y="647"/>
                </a:lnTo>
                <a:lnTo>
                  <a:pt x="3462" y="655"/>
                </a:lnTo>
                <a:lnTo>
                  <a:pt x="3367" y="662"/>
                </a:lnTo>
                <a:lnTo>
                  <a:pt x="3267" y="667"/>
                </a:lnTo>
                <a:lnTo>
                  <a:pt x="3163" y="674"/>
                </a:lnTo>
                <a:lnTo>
                  <a:pt x="3053" y="679"/>
                </a:lnTo>
                <a:lnTo>
                  <a:pt x="2940" y="686"/>
                </a:lnTo>
                <a:lnTo>
                  <a:pt x="2823" y="692"/>
                </a:lnTo>
                <a:lnTo>
                  <a:pt x="2702" y="699"/>
                </a:lnTo>
                <a:lnTo>
                  <a:pt x="2579" y="709"/>
                </a:lnTo>
                <a:lnTo>
                  <a:pt x="2452" y="719"/>
                </a:lnTo>
                <a:lnTo>
                  <a:pt x="2322" y="731"/>
                </a:lnTo>
                <a:lnTo>
                  <a:pt x="2190" y="745"/>
                </a:lnTo>
                <a:lnTo>
                  <a:pt x="2057" y="762"/>
                </a:lnTo>
                <a:lnTo>
                  <a:pt x="1920" y="780"/>
                </a:lnTo>
                <a:lnTo>
                  <a:pt x="1783" y="804"/>
                </a:lnTo>
                <a:lnTo>
                  <a:pt x="1646" y="829"/>
                </a:lnTo>
                <a:lnTo>
                  <a:pt x="1508" y="858"/>
                </a:lnTo>
                <a:lnTo>
                  <a:pt x="1370" y="890"/>
                </a:lnTo>
                <a:lnTo>
                  <a:pt x="1256" y="922"/>
                </a:lnTo>
                <a:lnTo>
                  <a:pt x="1153" y="958"/>
                </a:lnTo>
                <a:lnTo>
                  <a:pt x="1059" y="997"/>
                </a:lnTo>
                <a:lnTo>
                  <a:pt x="973" y="1037"/>
                </a:lnTo>
                <a:lnTo>
                  <a:pt x="893" y="1083"/>
                </a:lnTo>
                <a:lnTo>
                  <a:pt x="824" y="1128"/>
                </a:lnTo>
                <a:lnTo>
                  <a:pt x="762" y="1177"/>
                </a:lnTo>
                <a:lnTo>
                  <a:pt x="704" y="1228"/>
                </a:lnTo>
                <a:lnTo>
                  <a:pt x="655" y="1280"/>
                </a:lnTo>
                <a:lnTo>
                  <a:pt x="549" y="1255"/>
                </a:lnTo>
                <a:lnTo>
                  <a:pt x="451" y="1228"/>
                </a:lnTo>
                <a:lnTo>
                  <a:pt x="360" y="1198"/>
                </a:lnTo>
                <a:lnTo>
                  <a:pt x="279" y="1167"/>
                </a:lnTo>
                <a:lnTo>
                  <a:pt x="206" y="1133"/>
                </a:lnTo>
                <a:lnTo>
                  <a:pt x="144" y="1100"/>
                </a:lnTo>
                <a:lnTo>
                  <a:pt x="91" y="1064"/>
                </a:lnTo>
                <a:lnTo>
                  <a:pt x="51" y="1027"/>
                </a:lnTo>
                <a:lnTo>
                  <a:pt x="20" y="990"/>
                </a:lnTo>
                <a:lnTo>
                  <a:pt x="0" y="951"/>
                </a:lnTo>
                <a:lnTo>
                  <a:pt x="12" y="885"/>
                </a:lnTo>
                <a:lnTo>
                  <a:pt x="32" y="822"/>
                </a:lnTo>
                <a:lnTo>
                  <a:pt x="61" y="763"/>
                </a:lnTo>
                <a:lnTo>
                  <a:pt x="96" y="709"/>
                </a:lnTo>
                <a:lnTo>
                  <a:pt x="139" y="657"/>
                </a:lnTo>
                <a:lnTo>
                  <a:pt x="188" y="610"/>
                </a:lnTo>
                <a:lnTo>
                  <a:pt x="243" y="566"/>
                </a:lnTo>
                <a:lnTo>
                  <a:pt x="304" y="525"/>
                </a:lnTo>
                <a:lnTo>
                  <a:pt x="372" y="486"/>
                </a:lnTo>
                <a:lnTo>
                  <a:pt x="444" y="452"/>
                </a:lnTo>
                <a:lnTo>
                  <a:pt x="520" y="420"/>
                </a:lnTo>
                <a:lnTo>
                  <a:pt x="601" y="392"/>
                </a:lnTo>
                <a:lnTo>
                  <a:pt x="687" y="365"/>
                </a:lnTo>
                <a:lnTo>
                  <a:pt x="777" y="339"/>
                </a:lnTo>
                <a:lnTo>
                  <a:pt x="868" y="317"/>
                </a:lnTo>
                <a:lnTo>
                  <a:pt x="964" y="297"/>
                </a:lnTo>
                <a:lnTo>
                  <a:pt x="1061" y="280"/>
                </a:lnTo>
                <a:lnTo>
                  <a:pt x="1160" y="263"/>
                </a:lnTo>
                <a:lnTo>
                  <a:pt x="1262" y="248"/>
                </a:lnTo>
                <a:lnTo>
                  <a:pt x="1365" y="236"/>
                </a:lnTo>
                <a:lnTo>
                  <a:pt x="1467" y="224"/>
                </a:lnTo>
                <a:lnTo>
                  <a:pt x="1572" y="214"/>
                </a:lnTo>
                <a:lnTo>
                  <a:pt x="1677" y="204"/>
                </a:lnTo>
                <a:lnTo>
                  <a:pt x="1780" y="196"/>
                </a:lnTo>
                <a:lnTo>
                  <a:pt x="1883" y="189"/>
                </a:lnTo>
                <a:lnTo>
                  <a:pt x="1986" y="182"/>
                </a:lnTo>
                <a:lnTo>
                  <a:pt x="2087" y="175"/>
                </a:lnTo>
                <a:lnTo>
                  <a:pt x="2185" y="169"/>
                </a:lnTo>
                <a:lnTo>
                  <a:pt x="2281" y="164"/>
                </a:lnTo>
                <a:lnTo>
                  <a:pt x="2376" y="157"/>
                </a:lnTo>
                <a:lnTo>
                  <a:pt x="2467" y="152"/>
                </a:lnTo>
                <a:lnTo>
                  <a:pt x="2555" y="147"/>
                </a:lnTo>
                <a:lnTo>
                  <a:pt x="2639" y="140"/>
                </a:lnTo>
                <a:lnTo>
                  <a:pt x="2719" y="133"/>
                </a:lnTo>
                <a:lnTo>
                  <a:pt x="2795" y="126"/>
                </a:lnTo>
                <a:lnTo>
                  <a:pt x="2948" y="108"/>
                </a:lnTo>
                <a:lnTo>
                  <a:pt x="3095" y="86"/>
                </a:lnTo>
                <a:lnTo>
                  <a:pt x="3230" y="59"/>
                </a:lnTo>
                <a:lnTo>
                  <a:pt x="3359" y="30"/>
                </a:lnTo>
                <a:lnTo>
                  <a:pt x="3478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  <a:prstDash val="solid"/>
            <a:round/>
          </a:ln>
        </p:spPr>
        <p:txBody>
          <a:bodyPr lIns="65032" tIns="32516" rIns="65032" bIns="32516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4146" name="Freeform 2353"/>
          <p:cNvSpPr/>
          <p:nvPr/>
        </p:nvSpPr>
        <p:spPr bwMode="auto">
          <a:xfrm>
            <a:off x="3836988" y="3286125"/>
            <a:ext cx="1709737" cy="558800"/>
          </a:xfrm>
          <a:custGeom>
            <a:avLst/>
            <a:gdLst>
              <a:gd name="T0" fmla="*/ 2348 w 3030"/>
              <a:gd name="T1" fmla="*/ 25 h 988"/>
              <a:gd name="T2" fmla="*/ 2537 w 3030"/>
              <a:gd name="T3" fmla="*/ 82 h 988"/>
              <a:gd name="T4" fmla="*/ 2700 w 3030"/>
              <a:gd name="T5" fmla="*/ 150 h 988"/>
              <a:gd name="T6" fmla="*/ 2833 w 3030"/>
              <a:gd name="T7" fmla="*/ 221 h 988"/>
              <a:gd name="T8" fmla="*/ 2934 w 3030"/>
              <a:gd name="T9" fmla="*/ 297 h 988"/>
              <a:gd name="T10" fmla="*/ 3000 w 3030"/>
              <a:gd name="T11" fmla="*/ 371 h 988"/>
              <a:gd name="T12" fmla="*/ 3030 w 3030"/>
              <a:gd name="T13" fmla="*/ 442 h 988"/>
              <a:gd name="T14" fmla="*/ 3029 w 3030"/>
              <a:gd name="T15" fmla="*/ 441 h 988"/>
              <a:gd name="T16" fmla="*/ 2992 w 3030"/>
              <a:gd name="T17" fmla="*/ 493 h 988"/>
              <a:gd name="T18" fmla="*/ 2924 w 3030"/>
              <a:gd name="T19" fmla="*/ 532 h 988"/>
              <a:gd name="T20" fmla="*/ 2826 w 3030"/>
              <a:gd name="T21" fmla="*/ 559 h 988"/>
              <a:gd name="T22" fmla="*/ 2701 w 3030"/>
              <a:gd name="T23" fmla="*/ 579 h 988"/>
              <a:gd name="T24" fmla="*/ 2553 w 3030"/>
              <a:gd name="T25" fmla="*/ 593 h 988"/>
              <a:gd name="T26" fmla="*/ 2384 w 3030"/>
              <a:gd name="T27" fmla="*/ 604 h 988"/>
              <a:gd name="T28" fmla="*/ 2196 w 3030"/>
              <a:gd name="T29" fmla="*/ 615 h 988"/>
              <a:gd name="T30" fmla="*/ 1994 w 3030"/>
              <a:gd name="T31" fmla="*/ 626 h 988"/>
              <a:gd name="T32" fmla="*/ 1778 w 3030"/>
              <a:gd name="T33" fmla="*/ 643 h 988"/>
              <a:gd name="T34" fmla="*/ 1553 w 3030"/>
              <a:gd name="T35" fmla="*/ 667 h 988"/>
              <a:gd name="T36" fmla="*/ 1320 w 3030"/>
              <a:gd name="T37" fmla="*/ 699 h 988"/>
              <a:gd name="T38" fmla="*/ 1084 w 3030"/>
              <a:gd name="T39" fmla="*/ 745 h 988"/>
              <a:gd name="T40" fmla="*/ 879 w 3030"/>
              <a:gd name="T41" fmla="*/ 797 h 988"/>
              <a:gd name="T42" fmla="*/ 729 w 3030"/>
              <a:gd name="T43" fmla="*/ 853 h 988"/>
              <a:gd name="T44" fmla="*/ 606 w 3030"/>
              <a:gd name="T45" fmla="*/ 917 h 988"/>
              <a:gd name="T46" fmla="*/ 503 w 3030"/>
              <a:gd name="T47" fmla="*/ 988 h 988"/>
              <a:gd name="T48" fmla="*/ 339 w 3030"/>
              <a:gd name="T49" fmla="*/ 925 h 988"/>
              <a:gd name="T50" fmla="*/ 202 w 3030"/>
              <a:gd name="T51" fmla="*/ 856 h 988"/>
              <a:gd name="T52" fmla="*/ 98 w 3030"/>
              <a:gd name="T53" fmla="*/ 787 h 988"/>
              <a:gd name="T54" fmla="*/ 28 w 3030"/>
              <a:gd name="T55" fmla="*/ 716 h 988"/>
              <a:gd name="T56" fmla="*/ 0 w 3030"/>
              <a:gd name="T57" fmla="*/ 650 h 988"/>
              <a:gd name="T58" fmla="*/ 10 w 3030"/>
              <a:gd name="T59" fmla="*/ 591 h 988"/>
              <a:gd name="T60" fmla="*/ 55 w 3030"/>
              <a:gd name="T61" fmla="*/ 486 h 988"/>
              <a:gd name="T62" fmla="*/ 131 w 3030"/>
              <a:gd name="T63" fmla="*/ 397 h 988"/>
              <a:gd name="T64" fmla="*/ 231 w 3030"/>
              <a:gd name="T65" fmla="*/ 321 h 988"/>
              <a:gd name="T66" fmla="*/ 354 w 3030"/>
              <a:gd name="T67" fmla="*/ 256 h 988"/>
              <a:gd name="T68" fmla="*/ 496 w 3030"/>
              <a:gd name="T69" fmla="*/ 204 h 988"/>
              <a:gd name="T70" fmla="*/ 653 w 3030"/>
              <a:gd name="T71" fmla="*/ 162 h 988"/>
              <a:gd name="T72" fmla="*/ 820 w 3030"/>
              <a:gd name="T73" fmla="*/ 126 h 988"/>
              <a:gd name="T74" fmla="*/ 998 w 3030"/>
              <a:gd name="T75" fmla="*/ 101 h 988"/>
              <a:gd name="T76" fmla="*/ 1180 w 3030"/>
              <a:gd name="T77" fmla="*/ 79 h 988"/>
              <a:gd name="T78" fmla="*/ 1362 w 3030"/>
              <a:gd name="T79" fmla="*/ 64 h 988"/>
              <a:gd name="T80" fmla="*/ 1545 w 3030"/>
              <a:gd name="T81" fmla="*/ 50 h 988"/>
              <a:gd name="T82" fmla="*/ 1719 w 3030"/>
              <a:gd name="T83" fmla="*/ 40 h 988"/>
              <a:gd name="T84" fmla="*/ 1886 w 3030"/>
              <a:gd name="T85" fmla="*/ 30 h 988"/>
              <a:gd name="T86" fmla="*/ 2039 w 3030"/>
              <a:gd name="T87" fmla="*/ 20 h 988"/>
              <a:gd name="T88" fmla="*/ 2176 w 3030"/>
              <a:gd name="T89" fmla="*/ 6 h 9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030" h="988">
                <a:moveTo>
                  <a:pt x="2244" y="0"/>
                </a:moveTo>
                <a:lnTo>
                  <a:pt x="2348" y="25"/>
                </a:lnTo>
                <a:lnTo>
                  <a:pt x="2446" y="52"/>
                </a:lnTo>
                <a:lnTo>
                  <a:pt x="2537" y="82"/>
                </a:lnTo>
                <a:lnTo>
                  <a:pt x="2622" y="114"/>
                </a:lnTo>
                <a:lnTo>
                  <a:pt x="2700" y="150"/>
                </a:lnTo>
                <a:lnTo>
                  <a:pt x="2770" y="185"/>
                </a:lnTo>
                <a:lnTo>
                  <a:pt x="2833" y="221"/>
                </a:lnTo>
                <a:lnTo>
                  <a:pt x="2887" y="260"/>
                </a:lnTo>
                <a:lnTo>
                  <a:pt x="2934" y="297"/>
                </a:lnTo>
                <a:lnTo>
                  <a:pt x="2971" y="334"/>
                </a:lnTo>
                <a:lnTo>
                  <a:pt x="3000" y="371"/>
                </a:lnTo>
                <a:lnTo>
                  <a:pt x="3020" y="408"/>
                </a:lnTo>
                <a:lnTo>
                  <a:pt x="3030" y="442"/>
                </a:lnTo>
                <a:lnTo>
                  <a:pt x="3029" y="441"/>
                </a:lnTo>
                <a:lnTo>
                  <a:pt x="3029" y="441"/>
                </a:lnTo>
                <a:lnTo>
                  <a:pt x="3015" y="468"/>
                </a:lnTo>
                <a:lnTo>
                  <a:pt x="2992" y="493"/>
                </a:lnTo>
                <a:lnTo>
                  <a:pt x="2961" y="513"/>
                </a:lnTo>
                <a:lnTo>
                  <a:pt x="2924" y="532"/>
                </a:lnTo>
                <a:lnTo>
                  <a:pt x="2879" y="547"/>
                </a:lnTo>
                <a:lnTo>
                  <a:pt x="2826" y="559"/>
                </a:lnTo>
                <a:lnTo>
                  <a:pt x="2765" y="571"/>
                </a:lnTo>
                <a:lnTo>
                  <a:pt x="2701" y="579"/>
                </a:lnTo>
                <a:lnTo>
                  <a:pt x="2629" y="586"/>
                </a:lnTo>
                <a:lnTo>
                  <a:pt x="2553" y="593"/>
                </a:lnTo>
                <a:lnTo>
                  <a:pt x="2470" y="599"/>
                </a:lnTo>
                <a:lnTo>
                  <a:pt x="2384" y="604"/>
                </a:lnTo>
                <a:lnTo>
                  <a:pt x="2291" y="610"/>
                </a:lnTo>
                <a:lnTo>
                  <a:pt x="2196" y="615"/>
                </a:lnTo>
                <a:lnTo>
                  <a:pt x="2097" y="620"/>
                </a:lnTo>
                <a:lnTo>
                  <a:pt x="1994" y="626"/>
                </a:lnTo>
                <a:lnTo>
                  <a:pt x="1887" y="633"/>
                </a:lnTo>
                <a:lnTo>
                  <a:pt x="1778" y="643"/>
                </a:lnTo>
                <a:lnTo>
                  <a:pt x="1666" y="653"/>
                </a:lnTo>
                <a:lnTo>
                  <a:pt x="1553" y="667"/>
                </a:lnTo>
                <a:lnTo>
                  <a:pt x="1437" y="682"/>
                </a:lnTo>
                <a:lnTo>
                  <a:pt x="1320" y="699"/>
                </a:lnTo>
                <a:lnTo>
                  <a:pt x="1202" y="721"/>
                </a:lnTo>
                <a:lnTo>
                  <a:pt x="1084" y="745"/>
                </a:lnTo>
                <a:lnTo>
                  <a:pt x="964" y="773"/>
                </a:lnTo>
                <a:lnTo>
                  <a:pt x="879" y="797"/>
                </a:lnTo>
                <a:lnTo>
                  <a:pt x="802" y="822"/>
                </a:lnTo>
                <a:lnTo>
                  <a:pt x="729" y="853"/>
                </a:lnTo>
                <a:lnTo>
                  <a:pt x="665" y="883"/>
                </a:lnTo>
                <a:lnTo>
                  <a:pt x="606" y="917"/>
                </a:lnTo>
                <a:lnTo>
                  <a:pt x="552" y="952"/>
                </a:lnTo>
                <a:lnTo>
                  <a:pt x="503" y="988"/>
                </a:lnTo>
                <a:lnTo>
                  <a:pt x="418" y="958"/>
                </a:lnTo>
                <a:lnTo>
                  <a:pt x="339" y="925"/>
                </a:lnTo>
                <a:lnTo>
                  <a:pt x="266" y="892"/>
                </a:lnTo>
                <a:lnTo>
                  <a:pt x="202" y="856"/>
                </a:lnTo>
                <a:lnTo>
                  <a:pt x="145" y="821"/>
                </a:lnTo>
                <a:lnTo>
                  <a:pt x="98" y="787"/>
                </a:lnTo>
                <a:lnTo>
                  <a:pt x="59" y="751"/>
                </a:lnTo>
                <a:lnTo>
                  <a:pt x="28" y="716"/>
                </a:lnTo>
                <a:lnTo>
                  <a:pt x="10" y="682"/>
                </a:lnTo>
                <a:lnTo>
                  <a:pt x="0" y="650"/>
                </a:lnTo>
                <a:lnTo>
                  <a:pt x="0" y="650"/>
                </a:lnTo>
                <a:lnTo>
                  <a:pt x="10" y="591"/>
                </a:lnTo>
                <a:lnTo>
                  <a:pt x="28" y="537"/>
                </a:lnTo>
                <a:lnTo>
                  <a:pt x="55" y="486"/>
                </a:lnTo>
                <a:lnTo>
                  <a:pt x="89" y="439"/>
                </a:lnTo>
                <a:lnTo>
                  <a:pt x="131" y="397"/>
                </a:lnTo>
                <a:lnTo>
                  <a:pt x="179" y="356"/>
                </a:lnTo>
                <a:lnTo>
                  <a:pt x="231" y="321"/>
                </a:lnTo>
                <a:lnTo>
                  <a:pt x="290" y="287"/>
                </a:lnTo>
                <a:lnTo>
                  <a:pt x="354" y="256"/>
                </a:lnTo>
                <a:lnTo>
                  <a:pt x="422" y="229"/>
                </a:lnTo>
                <a:lnTo>
                  <a:pt x="496" y="204"/>
                </a:lnTo>
                <a:lnTo>
                  <a:pt x="572" y="182"/>
                </a:lnTo>
                <a:lnTo>
                  <a:pt x="653" y="162"/>
                </a:lnTo>
                <a:lnTo>
                  <a:pt x="736" y="143"/>
                </a:lnTo>
                <a:lnTo>
                  <a:pt x="820" y="126"/>
                </a:lnTo>
                <a:lnTo>
                  <a:pt x="908" y="113"/>
                </a:lnTo>
                <a:lnTo>
                  <a:pt x="998" y="101"/>
                </a:lnTo>
                <a:lnTo>
                  <a:pt x="1089" y="89"/>
                </a:lnTo>
                <a:lnTo>
                  <a:pt x="1180" y="79"/>
                </a:lnTo>
                <a:lnTo>
                  <a:pt x="1271" y="71"/>
                </a:lnTo>
                <a:lnTo>
                  <a:pt x="1362" y="64"/>
                </a:lnTo>
                <a:lnTo>
                  <a:pt x="1453" y="57"/>
                </a:lnTo>
                <a:lnTo>
                  <a:pt x="1545" y="50"/>
                </a:lnTo>
                <a:lnTo>
                  <a:pt x="1632" y="45"/>
                </a:lnTo>
                <a:lnTo>
                  <a:pt x="1719" y="40"/>
                </a:lnTo>
                <a:lnTo>
                  <a:pt x="1803" y="35"/>
                </a:lnTo>
                <a:lnTo>
                  <a:pt x="1886" y="30"/>
                </a:lnTo>
                <a:lnTo>
                  <a:pt x="1963" y="25"/>
                </a:lnTo>
                <a:lnTo>
                  <a:pt x="2039" y="20"/>
                </a:lnTo>
                <a:lnTo>
                  <a:pt x="2110" y="13"/>
                </a:lnTo>
                <a:lnTo>
                  <a:pt x="2176" y="6"/>
                </a:lnTo>
                <a:lnTo>
                  <a:pt x="224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  <a:prstDash val="solid"/>
            <a:round/>
          </a:ln>
        </p:spPr>
        <p:txBody>
          <a:bodyPr lIns="65032" tIns="32516" rIns="65032" bIns="32516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4147" name="Freeform 2354"/>
          <p:cNvSpPr/>
          <p:nvPr/>
        </p:nvSpPr>
        <p:spPr bwMode="auto">
          <a:xfrm>
            <a:off x="3983038" y="3535363"/>
            <a:ext cx="1574800" cy="782637"/>
          </a:xfrm>
          <a:custGeom>
            <a:avLst/>
            <a:gdLst>
              <a:gd name="T0" fmla="*/ 2772 w 2789"/>
              <a:gd name="T1" fmla="*/ 1 h 1385"/>
              <a:gd name="T2" fmla="*/ 2776 w 2789"/>
              <a:gd name="T3" fmla="*/ 18 h 1385"/>
              <a:gd name="T4" fmla="*/ 2783 w 2789"/>
              <a:gd name="T5" fmla="*/ 52 h 1385"/>
              <a:gd name="T6" fmla="*/ 2788 w 2789"/>
              <a:gd name="T7" fmla="*/ 99 h 1385"/>
              <a:gd name="T8" fmla="*/ 2789 w 2789"/>
              <a:gd name="T9" fmla="*/ 157 h 1385"/>
              <a:gd name="T10" fmla="*/ 2784 w 2789"/>
              <a:gd name="T11" fmla="*/ 224 h 1385"/>
              <a:gd name="T12" fmla="*/ 2769 w 2789"/>
              <a:gd name="T13" fmla="*/ 297 h 1385"/>
              <a:gd name="T14" fmla="*/ 2742 w 2789"/>
              <a:gd name="T15" fmla="*/ 375 h 1385"/>
              <a:gd name="T16" fmla="*/ 2698 w 2789"/>
              <a:gd name="T17" fmla="*/ 456 h 1385"/>
              <a:gd name="T18" fmla="*/ 2637 w 2789"/>
              <a:gd name="T19" fmla="*/ 535 h 1385"/>
              <a:gd name="T20" fmla="*/ 2555 w 2789"/>
              <a:gd name="T21" fmla="*/ 615 h 1385"/>
              <a:gd name="T22" fmla="*/ 2448 w 2789"/>
              <a:gd name="T23" fmla="*/ 687 h 1385"/>
              <a:gd name="T24" fmla="*/ 2315 w 2789"/>
              <a:gd name="T25" fmla="*/ 755 h 1385"/>
              <a:gd name="T26" fmla="*/ 2153 w 2789"/>
              <a:gd name="T27" fmla="*/ 812 h 1385"/>
              <a:gd name="T28" fmla="*/ 1957 w 2789"/>
              <a:gd name="T29" fmla="*/ 860 h 1385"/>
              <a:gd name="T30" fmla="*/ 1727 w 2789"/>
              <a:gd name="T31" fmla="*/ 893 h 1385"/>
              <a:gd name="T32" fmla="*/ 1604 w 2789"/>
              <a:gd name="T33" fmla="*/ 903 h 1385"/>
              <a:gd name="T34" fmla="*/ 1467 w 2789"/>
              <a:gd name="T35" fmla="*/ 914 h 1385"/>
              <a:gd name="T36" fmla="*/ 1317 w 2789"/>
              <a:gd name="T37" fmla="*/ 922 h 1385"/>
              <a:gd name="T38" fmla="*/ 1160 w 2789"/>
              <a:gd name="T39" fmla="*/ 932 h 1385"/>
              <a:gd name="T40" fmla="*/ 1000 w 2789"/>
              <a:gd name="T41" fmla="*/ 946 h 1385"/>
              <a:gd name="T42" fmla="*/ 839 w 2789"/>
              <a:gd name="T43" fmla="*/ 963 h 1385"/>
              <a:gd name="T44" fmla="*/ 684 w 2789"/>
              <a:gd name="T45" fmla="*/ 986 h 1385"/>
              <a:gd name="T46" fmla="*/ 535 w 2789"/>
              <a:gd name="T47" fmla="*/ 1017 h 1385"/>
              <a:gd name="T48" fmla="*/ 402 w 2789"/>
              <a:gd name="T49" fmla="*/ 1057 h 1385"/>
              <a:gd name="T50" fmla="*/ 284 w 2789"/>
              <a:gd name="T51" fmla="*/ 1106 h 1385"/>
              <a:gd name="T52" fmla="*/ 186 w 2789"/>
              <a:gd name="T53" fmla="*/ 1169 h 1385"/>
              <a:gd name="T54" fmla="*/ 113 w 2789"/>
              <a:gd name="T55" fmla="*/ 1245 h 1385"/>
              <a:gd name="T56" fmla="*/ 69 w 2789"/>
              <a:gd name="T57" fmla="*/ 1334 h 1385"/>
              <a:gd name="T58" fmla="*/ 57 w 2789"/>
              <a:gd name="T59" fmla="*/ 1383 h 1385"/>
              <a:gd name="T60" fmla="*/ 49 w 2789"/>
              <a:gd name="T61" fmla="*/ 1361 h 1385"/>
              <a:gd name="T62" fmla="*/ 37 w 2789"/>
              <a:gd name="T63" fmla="*/ 1321 h 1385"/>
              <a:gd name="T64" fmla="*/ 22 w 2789"/>
              <a:gd name="T65" fmla="*/ 1265 h 1385"/>
              <a:gd name="T66" fmla="*/ 10 w 2789"/>
              <a:gd name="T67" fmla="*/ 1194 h 1385"/>
              <a:gd name="T68" fmla="*/ 2 w 2789"/>
              <a:gd name="T69" fmla="*/ 1113 h 1385"/>
              <a:gd name="T70" fmla="*/ 2 w 2789"/>
              <a:gd name="T71" fmla="*/ 1023 h 1385"/>
              <a:gd name="T72" fmla="*/ 15 w 2789"/>
              <a:gd name="T73" fmla="*/ 929 h 1385"/>
              <a:gd name="T74" fmla="*/ 42 w 2789"/>
              <a:gd name="T75" fmla="*/ 831 h 1385"/>
              <a:gd name="T76" fmla="*/ 88 w 2789"/>
              <a:gd name="T77" fmla="*/ 733 h 1385"/>
              <a:gd name="T78" fmla="*/ 155 w 2789"/>
              <a:gd name="T79" fmla="*/ 637 h 1385"/>
              <a:gd name="T80" fmla="*/ 246 w 2789"/>
              <a:gd name="T81" fmla="*/ 547 h 1385"/>
              <a:gd name="T82" fmla="*/ 368 w 2789"/>
              <a:gd name="T83" fmla="*/ 464 h 1385"/>
              <a:gd name="T84" fmla="*/ 520 w 2789"/>
              <a:gd name="T85" fmla="*/ 392 h 1385"/>
              <a:gd name="T86" fmla="*/ 706 w 2789"/>
              <a:gd name="T87" fmla="*/ 332 h 1385"/>
              <a:gd name="T88" fmla="*/ 944 w 2789"/>
              <a:gd name="T89" fmla="*/ 280 h 1385"/>
              <a:gd name="T90" fmla="*/ 1179 w 2789"/>
              <a:gd name="T91" fmla="*/ 241 h 1385"/>
              <a:gd name="T92" fmla="*/ 1408 w 2789"/>
              <a:gd name="T93" fmla="*/ 212 h 1385"/>
              <a:gd name="T94" fmla="*/ 1629 w 2789"/>
              <a:gd name="T95" fmla="*/ 192 h 1385"/>
              <a:gd name="T96" fmla="*/ 1839 w 2789"/>
              <a:gd name="T97" fmla="*/ 179 h 1385"/>
              <a:gd name="T98" fmla="*/ 2033 w 2789"/>
              <a:gd name="T99" fmla="*/ 169 h 1385"/>
              <a:gd name="T100" fmla="*/ 2212 w 2789"/>
              <a:gd name="T101" fmla="*/ 158 h 1385"/>
              <a:gd name="T102" fmla="*/ 2371 w 2789"/>
              <a:gd name="T103" fmla="*/ 145 h 1385"/>
              <a:gd name="T104" fmla="*/ 2507 w 2789"/>
              <a:gd name="T105" fmla="*/ 130 h 1385"/>
              <a:gd name="T106" fmla="*/ 2621 w 2789"/>
              <a:gd name="T107" fmla="*/ 106 h 1385"/>
              <a:gd name="T108" fmla="*/ 2703 w 2789"/>
              <a:gd name="T109" fmla="*/ 72 h 1385"/>
              <a:gd name="T110" fmla="*/ 2757 w 2789"/>
              <a:gd name="T111" fmla="*/ 27 h 1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789" h="1385">
                <a:moveTo>
                  <a:pt x="2771" y="0"/>
                </a:moveTo>
                <a:lnTo>
                  <a:pt x="2772" y="1"/>
                </a:lnTo>
                <a:lnTo>
                  <a:pt x="2774" y="8"/>
                </a:lnTo>
                <a:lnTo>
                  <a:pt x="2776" y="18"/>
                </a:lnTo>
                <a:lnTo>
                  <a:pt x="2779" y="33"/>
                </a:lnTo>
                <a:lnTo>
                  <a:pt x="2783" y="52"/>
                </a:lnTo>
                <a:lnTo>
                  <a:pt x="2786" y="74"/>
                </a:lnTo>
                <a:lnTo>
                  <a:pt x="2788" y="99"/>
                </a:lnTo>
                <a:lnTo>
                  <a:pt x="2789" y="126"/>
                </a:lnTo>
                <a:lnTo>
                  <a:pt x="2789" y="157"/>
                </a:lnTo>
                <a:lnTo>
                  <a:pt x="2788" y="189"/>
                </a:lnTo>
                <a:lnTo>
                  <a:pt x="2784" y="224"/>
                </a:lnTo>
                <a:lnTo>
                  <a:pt x="2778" y="260"/>
                </a:lnTo>
                <a:lnTo>
                  <a:pt x="2769" y="297"/>
                </a:lnTo>
                <a:lnTo>
                  <a:pt x="2757" y="336"/>
                </a:lnTo>
                <a:lnTo>
                  <a:pt x="2742" y="375"/>
                </a:lnTo>
                <a:lnTo>
                  <a:pt x="2722" y="415"/>
                </a:lnTo>
                <a:lnTo>
                  <a:pt x="2698" y="456"/>
                </a:lnTo>
                <a:lnTo>
                  <a:pt x="2671" y="496"/>
                </a:lnTo>
                <a:lnTo>
                  <a:pt x="2637" y="535"/>
                </a:lnTo>
                <a:lnTo>
                  <a:pt x="2599" y="576"/>
                </a:lnTo>
                <a:lnTo>
                  <a:pt x="2555" y="615"/>
                </a:lnTo>
                <a:lnTo>
                  <a:pt x="2506" y="652"/>
                </a:lnTo>
                <a:lnTo>
                  <a:pt x="2448" y="687"/>
                </a:lnTo>
                <a:lnTo>
                  <a:pt x="2386" y="723"/>
                </a:lnTo>
                <a:lnTo>
                  <a:pt x="2315" y="755"/>
                </a:lnTo>
                <a:lnTo>
                  <a:pt x="2239" y="785"/>
                </a:lnTo>
                <a:lnTo>
                  <a:pt x="2153" y="812"/>
                </a:lnTo>
                <a:lnTo>
                  <a:pt x="2060" y="838"/>
                </a:lnTo>
                <a:lnTo>
                  <a:pt x="1957" y="860"/>
                </a:lnTo>
                <a:lnTo>
                  <a:pt x="1847" y="878"/>
                </a:lnTo>
                <a:lnTo>
                  <a:pt x="1727" y="893"/>
                </a:lnTo>
                <a:lnTo>
                  <a:pt x="1668" y="898"/>
                </a:lnTo>
                <a:lnTo>
                  <a:pt x="1604" y="903"/>
                </a:lnTo>
                <a:lnTo>
                  <a:pt x="1536" y="909"/>
                </a:lnTo>
                <a:lnTo>
                  <a:pt x="1467" y="914"/>
                </a:lnTo>
                <a:lnTo>
                  <a:pt x="1393" y="917"/>
                </a:lnTo>
                <a:lnTo>
                  <a:pt x="1317" y="922"/>
                </a:lnTo>
                <a:lnTo>
                  <a:pt x="1239" y="927"/>
                </a:lnTo>
                <a:lnTo>
                  <a:pt x="1160" y="932"/>
                </a:lnTo>
                <a:lnTo>
                  <a:pt x="1079" y="939"/>
                </a:lnTo>
                <a:lnTo>
                  <a:pt x="1000" y="946"/>
                </a:lnTo>
                <a:lnTo>
                  <a:pt x="919" y="954"/>
                </a:lnTo>
                <a:lnTo>
                  <a:pt x="839" y="963"/>
                </a:lnTo>
                <a:lnTo>
                  <a:pt x="760" y="974"/>
                </a:lnTo>
                <a:lnTo>
                  <a:pt x="684" y="986"/>
                </a:lnTo>
                <a:lnTo>
                  <a:pt x="608" y="1001"/>
                </a:lnTo>
                <a:lnTo>
                  <a:pt x="535" y="1017"/>
                </a:lnTo>
                <a:lnTo>
                  <a:pt x="466" y="1035"/>
                </a:lnTo>
                <a:lnTo>
                  <a:pt x="402" y="1057"/>
                </a:lnTo>
                <a:lnTo>
                  <a:pt x="339" y="1081"/>
                </a:lnTo>
                <a:lnTo>
                  <a:pt x="284" y="1106"/>
                </a:lnTo>
                <a:lnTo>
                  <a:pt x="231" y="1137"/>
                </a:lnTo>
                <a:lnTo>
                  <a:pt x="186" y="1169"/>
                </a:lnTo>
                <a:lnTo>
                  <a:pt x="145" y="1204"/>
                </a:lnTo>
                <a:lnTo>
                  <a:pt x="113" y="1245"/>
                </a:lnTo>
                <a:lnTo>
                  <a:pt x="88" y="1287"/>
                </a:lnTo>
                <a:lnTo>
                  <a:pt x="69" y="1334"/>
                </a:lnTo>
                <a:lnTo>
                  <a:pt x="59" y="1385"/>
                </a:lnTo>
                <a:lnTo>
                  <a:pt x="57" y="1383"/>
                </a:lnTo>
                <a:lnTo>
                  <a:pt x="54" y="1375"/>
                </a:lnTo>
                <a:lnTo>
                  <a:pt x="49" y="1361"/>
                </a:lnTo>
                <a:lnTo>
                  <a:pt x="44" y="1343"/>
                </a:lnTo>
                <a:lnTo>
                  <a:pt x="37" y="1321"/>
                </a:lnTo>
                <a:lnTo>
                  <a:pt x="29" y="1294"/>
                </a:lnTo>
                <a:lnTo>
                  <a:pt x="22" y="1265"/>
                </a:lnTo>
                <a:lnTo>
                  <a:pt x="15" y="1231"/>
                </a:lnTo>
                <a:lnTo>
                  <a:pt x="10" y="1194"/>
                </a:lnTo>
                <a:lnTo>
                  <a:pt x="5" y="1155"/>
                </a:lnTo>
                <a:lnTo>
                  <a:pt x="2" y="1113"/>
                </a:lnTo>
                <a:lnTo>
                  <a:pt x="0" y="1069"/>
                </a:lnTo>
                <a:lnTo>
                  <a:pt x="2" y="1023"/>
                </a:lnTo>
                <a:lnTo>
                  <a:pt x="7" y="976"/>
                </a:lnTo>
                <a:lnTo>
                  <a:pt x="15" y="929"/>
                </a:lnTo>
                <a:lnTo>
                  <a:pt x="27" y="880"/>
                </a:lnTo>
                <a:lnTo>
                  <a:pt x="42" y="831"/>
                </a:lnTo>
                <a:lnTo>
                  <a:pt x="62" y="782"/>
                </a:lnTo>
                <a:lnTo>
                  <a:pt x="88" y="733"/>
                </a:lnTo>
                <a:lnTo>
                  <a:pt x="118" y="684"/>
                </a:lnTo>
                <a:lnTo>
                  <a:pt x="155" y="637"/>
                </a:lnTo>
                <a:lnTo>
                  <a:pt x="198" y="591"/>
                </a:lnTo>
                <a:lnTo>
                  <a:pt x="246" y="547"/>
                </a:lnTo>
                <a:lnTo>
                  <a:pt x="304" y="503"/>
                </a:lnTo>
                <a:lnTo>
                  <a:pt x="368" y="464"/>
                </a:lnTo>
                <a:lnTo>
                  <a:pt x="439" y="425"/>
                </a:lnTo>
                <a:lnTo>
                  <a:pt x="520" y="392"/>
                </a:lnTo>
                <a:lnTo>
                  <a:pt x="608" y="359"/>
                </a:lnTo>
                <a:lnTo>
                  <a:pt x="706" y="332"/>
                </a:lnTo>
                <a:lnTo>
                  <a:pt x="826" y="304"/>
                </a:lnTo>
                <a:lnTo>
                  <a:pt x="944" y="280"/>
                </a:lnTo>
                <a:lnTo>
                  <a:pt x="1062" y="258"/>
                </a:lnTo>
                <a:lnTo>
                  <a:pt x="1179" y="241"/>
                </a:lnTo>
                <a:lnTo>
                  <a:pt x="1295" y="226"/>
                </a:lnTo>
                <a:lnTo>
                  <a:pt x="1408" y="212"/>
                </a:lnTo>
                <a:lnTo>
                  <a:pt x="1520" y="202"/>
                </a:lnTo>
                <a:lnTo>
                  <a:pt x="1629" y="192"/>
                </a:lnTo>
                <a:lnTo>
                  <a:pt x="1736" y="185"/>
                </a:lnTo>
                <a:lnTo>
                  <a:pt x="1839" y="179"/>
                </a:lnTo>
                <a:lnTo>
                  <a:pt x="1938" y="174"/>
                </a:lnTo>
                <a:lnTo>
                  <a:pt x="2033" y="169"/>
                </a:lnTo>
                <a:lnTo>
                  <a:pt x="2126" y="163"/>
                </a:lnTo>
                <a:lnTo>
                  <a:pt x="2212" y="158"/>
                </a:lnTo>
                <a:lnTo>
                  <a:pt x="2295" y="152"/>
                </a:lnTo>
                <a:lnTo>
                  <a:pt x="2371" y="145"/>
                </a:lnTo>
                <a:lnTo>
                  <a:pt x="2443" y="138"/>
                </a:lnTo>
                <a:lnTo>
                  <a:pt x="2507" y="130"/>
                </a:lnTo>
                <a:lnTo>
                  <a:pt x="2568" y="118"/>
                </a:lnTo>
                <a:lnTo>
                  <a:pt x="2621" y="106"/>
                </a:lnTo>
                <a:lnTo>
                  <a:pt x="2666" y="91"/>
                </a:lnTo>
                <a:lnTo>
                  <a:pt x="2703" y="72"/>
                </a:lnTo>
                <a:lnTo>
                  <a:pt x="2734" y="52"/>
                </a:lnTo>
                <a:lnTo>
                  <a:pt x="2757" y="27"/>
                </a:lnTo>
                <a:lnTo>
                  <a:pt x="2771" y="0"/>
                </a:lnTo>
                <a:close/>
              </a:path>
            </a:pathLst>
          </a:cu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lIns="68572" tIns="34286" rIns="68572" bIns="34286" anchor="ctr"/>
          <a:lstStyle/>
          <a:p>
            <a:pPr algn="ctr" eaLnBrk="1" hangingPunct="1">
              <a:lnSpc>
                <a:spcPct val="130000"/>
              </a:lnSpc>
              <a:defRPr/>
            </a:pPr>
            <a:endParaRPr lang="zh-CN" altLang="en-US" sz="1400" kern="0" dirty="0">
              <a:solidFill>
                <a:sysClr val="window" lastClr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4148" name="Freeform 2355"/>
          <p:cNvSpPr/>
          <p:nvPr/>
        </p:nvSpPr>
        <p:spPr bwMode="auto">
          <a:xfrm>
            <a:off x="3803650" y="2640013"/>
            <a:ext cx="2055813" cy="1023937"/>
          </a:xfrm>
          <a:custGeom>
            <a:avLst/>
            <a:gdLst>
              <a:gd name="T0" fmla="*/ 3620 w 3642"/>
              <a:gd name="T1" fmla="*/ 8 h 1811"/>
              <a:gd name="T2" fmla="*/ 3630 w 3642"/>
              <a:gd name="T3" fmla="*/ 52 h 1811"/>
              <a:gd name="T4" fmla="*/ 3640 w 3642"/>
              <a:gd name="T5" fmla="*/ 127 h 1811"/>
              <a:gd name="T6" fmla="*/ 3640 w 3642"/>
              <a:gd name="T7" fmla="*/ 226 h 1811"/>
              <a:gd name="T8" fmla="*/ 3625 w 3642"/>
              <a:gd name="T9" fmla="*/ 343 h 1811"/>
              <a:gd name="T10" fmla="*/ 3586 w 3642"/>
              <a:gd name="T11" fmla="*/ 473 h 1811"/>
              <a:gd name="T12" fmla="*/ 3515 w 3642"/>
              <a:gd name="T13" fmla="*/ 608 h 1811"/>
              <a:gd name="T14" fmla="*/ 3402 w 3642"/>
              <a:gd name="T15" fmla="*/ 743 h 1811"/>
              <a:gd name="T16" fmla="*/ 3242 w 3642"/>
              <a:gd name="T17" fmla="*/ 870 h 1811"/>
              <a:gd name="T18" fmla="*/ 3025 w 3642"/>
              <a:gd name="T19" fmla="*/ 985 h 1811"/>
              <a:gd name="T20" fmla="*/ 2743 w 3642"/>
              <a:gd name="T21" fmla="*/ 1081 h 1811"/>
              <a:gd name="T22" fmla="*/ 2389 w 3642"/>
              <a:gd name="T23" fmla="*/ 1152 h 1811"/>
              <a:gd name="T24" fmla="*/ 2115 w 3642"/>
              <a:gd name="T25" fmla="*/ 1181 h 1811"/>
              <a:gd name="T26" fmla="*/ 1879 w 3642"/>
              <a:gd name="T27" fmla="*/ 1196 h 1811"/>
              <a:gd name="T28" fmla="*/ 1621 w 3642"/>
              <a:gd name="T29" fmla="*/ 1211 h 1811"/>
              <a:gd name="T30" fmla="*/ 1347 w 3642"/>
              <a:gd name="T31" fmla="*/ 1232 h 1811"/>
              <a:gd name="T32" fmla="*/ 1074 w 3642"/>
              <a:gd name="T33" fmla="*/ 1262 h 1811"/>
              <a:gd name="T34" fmla="*/ 812 w 3642"/>
              <a:gd name="T35" fmla="*/ 1304 h 1811"/>
              <a:gd name="T36" fmla="*/ 572 w 3642"/>
              <a:gd name="T37" fmla="*/ 1365 h 1811"/>
              <a:gd name="T38" fmla="*/ 366 w 3642"/>
              <a:gd name="T39" fmla="*/ 1448 h 1811"/>
              <a:gd name="T40" fmla="*/ 207 w 3642"/>
              <a:gd name="T41" fmla="*/ 1558 h 1811"/>
              <a:gd name="T42" fmla="*/ 104 w 3642"/>
              <a:gd name="T43" fmla="*/ 1698 h 1811"/>
              <a:gd name="T44" fmla="*/ 74 w 3642"/>
              <a:gd name="T45" fmla="*/ 1808 h 1811"/>
              <a:gd name="T46" fmla="*/ 60 w 3642"/>
              <a:gd name="T47" fmla="*/ 1771 h 1811"/>
              <a:gd name="T48" fmla="*/ 37 w 3642"/>
              <a:gd name="T49" fmla="*/ 1693 h 1811"/>
              <a:gd name="T50" fmla="*/ 15 w 3642"/>
              <a:gd name="T51" fmla="*/ 1583 h 1811"/>
              <a:gd name="T52" fmla="*/ 0 w 3642"/>
              <a:gd name="T53" fmla="*/ 1449 h 1811"/>
              <a:gd name="T54" fmla="*/ 5 w 3642"/>
              <a:gd name="T55" fmla="*/ 1297 h 1811"/>
              <a:gd name="T56" fmla="*/ 37 w 3642"/>
              <a:gd name="T57" fmla="*/ 1137 h 1811"/>
              <a:gd name="T58" fmla="*/ 104 w 3642"/>
              <a:gd name="T59" fmla="*/ 973 h 1811"/>
              <a:gd name="T60" fmla="*/ 217 w 3642"/>
              <a:gd name="T61" fmla="*/ 813 h 1811"/>
              <a:gd name="T62" fmla="*/ 386 w 3642"/>
              <a:gd name="T63" fmla="*/ 666 h 1811"/>
              <a:gd name="T64" fmla="*/ 618 w 3642"/>
              <a:gd name="T65" fmla="*/ 537 h 1811"/>
              <a:gd name="T66" fmla="*/ 922 w 3642"/>
              <a:gd name="T67" fmla="*/ 434 h 1811"/>
              <a:gd name="T68" fmla="*/ 1335 w 3642"/>
              <a:gd name="T69" fmla="*/ 348 h 1811"/>
              <a:gd name="T70" fmla="*/ 1742 w 3642"/>
              <a:gd name="T71" fmla="*/ 289 h 1811"/>
              <a:gd name="T72" fmla="*/ 2131 w 3642"/>
              <a:gd name="T73" fmla="*/ 252 h 1811"/>
              <a:gd name="T74" fmla="*/ 2492 w 3642"/>
              <a:gd name="T75" fmla="*/ 230 h 1811"/>
              <a:gd name="T76" fmla="*/ 2819 w 3642"/>
              <a:gd name="T77" fmla="*/ 211 h 1811"/>
              <a:gd name="T78" fmla="*/ 3101 w 3642"/>
              <a:gd name="T79" fmla="*/ 191 h 1811"/>
              <a:gd name="T80" fmla="*/ 3333 w 3642"/>
              <a:gd name="T81" fmla="*/ 159 h 1811"/>
              <a:gd name="T82" fmla="*/ 3502 w 3642"/>
              <a:gd name="T83" fmla="*/ 110 h 1811"/>
              <a:gd name="T84" fmla="*/ 3601 w 3642"/>
              <a:gd name="T85" fmla="*/ 32 h 18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642" h="1811">
                <a:moveTo>
                  <a:pt x="3618" y="0"/>
                </a:moveTo>
                <a:lnTo>
                  <a:pt x="3618" y="2"/>
                </a:lnTo>
                <a:lnTo>
                  <a:pt x="3620" y="8"/>
                </a:lnTo>
                <a:lnTo>
                  <a:pt x="3623" y="18"/>
                </a:lnTo>
                <a:lnTo>
                  <a:pt x="3627" y="34"/>
                </a:lnTo>
                <a:lnTo>
                  <a:pt x="3630" y="52"/>
                </a:lnTo>
                <a:lnTo>
                  <a:pt x="3633" y="74"/>
                </a:lnTo>
                <a:lnTo>
                  <a:pt x="3637" y="98"/>
                </a:lnTo>
                <a:lnTo>
                  <a:pt x="3640" y="127"/>
                </a:lnTo>
                <a:lnTo>
                  <a:pt x="3642" y="157"/>
                </a:lnTo>
                <a:lnTo>
                  <a:pt x="3642" y="191"/>
                </a:lnTo>
                <a:lnTo>
                  <a:pt x="3640" y="226"/>
                </a:lnTo>
                <a:lnTo>
                  <a:pt x="3638" y="263"/>
                </a:lnTo>
                <a:lnTo>
                  <a:pt x="3633" y="302"/>
                </a:lnTo>
                <a:lnTo>
                  <a:pt x="3625" y="343"/>
                </a:lnTo>
                <a:lnTo>
                  <a:pt x="3616" y="385"/>
                </a:lnTo>
                <a:lnTo>
                  <a:pt x="3603" y="429"/>
                </a:lnTo>
                <a:lnTo>
                  <a:pt x="3586" y="473"/>
                </a:lnTo>
                <a:lnTo>
                  <a:pt x="3566" y="517"/>
                </a:lnTo>
                <a:lnTo>
                  <a:pt x="3542" y="562"/>
                </a:lnTo>
                <a:lnTo>
                  <a:pt x="3515" y="608"/>
                </a:lnTo>
                <a:lnTo>
                  <a:pt x="3483" y="654"/>
                </a:lnTo>
                <a:lnTo>
                  <a:pt x="3446" y="698"/>
                </a:lnTo>
                <a:lnTo>
                  <a:pt x="3402" y="743"/>
                </a:lnTo>
                <a:lnTo>
                  <a:pt x="3355" y="785"/>
                </a:lnTo>
                <a:lnTo>
                  <a:pt x="3302" y="829"/>
                </a:lnTo>
                <a:lnTo>
                  <a:pt x="3242" y="870"/>
                </a:lnTo>
                <a:lnTo>
                  <a:pt x="3176" y="911"/>
                </a:lnTo>
                <a:lnTo>
                  <a:pt x="3105" y="949"/>
                </a:lnTo>
                <a:lnTo>
                  <a:pt x="3025" y="985"/>
                </a:lnTo>
                <a:lnTo>
                  <a:pt x="2939" y="1020"/>
                </a:lnTo>
                <a:lnTo>
                  <a:pt x="2845" y="1052"/>
                </a:lnTo>
                <a:lnTo>
                  <a:pt x="2743" y="1081"/>
                </a:lnTo>
                <a:lnTo>
                  <a:pt x="2634" y="1108"/>
                </a:lnTo>
                <a:lnTo>
                  <a:pt x="2515" y="1132"/>
                </a:lnTo>
                <a:lnTo>
                  <a:pt x="2389" y="1152"/>
                </a:lnTo>
                <a:lnTo>
                  <a:pt x="2252" y="1167"/>
                </a:lnTo>
                <a:lnTo>
                  <a:pt x="2186" y="1174"/>
                </a:lnTo>
                <a:lnTo>
                  <a:pt x="2115" y="1181"/>
                </a:lnTo>
                <a:lnTo>
                  <a:pt x="2039" y="1186"/>
                </a:lnTo>
                <a:lnTo>
                  <a:pt x="1962" y="1191"/>
                </a:lnTo>
                <a:lnTo>
                  <a:pt x="1879" y="1196"/>
                </a:lnTo>
                <a:lnTo>
                  <a:pt x="1795" y="1201"/>
                </a:lnTo>
                <a:lnTo>
                  <a:pt x="1708" y="1206"/>
                </a:lnTo>
                <a:lnTo>
                  <a:pt x="1621" y="1211"/>
                </a:lnTo>
                <a:lnTo>
                  <a:pt x="1529" y="1218"/>
                </a:lnTo>
                <a:lnTo>
                  <a:pt x="1438" y="1225"/>
                </a:lnTo>
                <a:lnTo>
                  <a:pt x="1347" y="1232"/>
                </a:lnTo>
                <a:lnTo>
                  <a:pt x="1256" y="1240"/>
                </a:lnTo>
                <a:lnTo>
                  <a:pt x="1165" y="1250"/>
                </a:lnTo>
                <a:lnTo>
                  <a:pt x="1074" y="1262"/>
                </a:lnTo>
                <a:lnTo>
                  <a:pt x="984" y="1274"/>
                </a:lnTo>
                <a:lnTo>
                  <a:pt x="896" y="1287"/>
                </a:lnTo>
                <a:lnTo>
                  <a:pt x="812" y="1304"/>
                </a:lnTo>
                <a:lnTo>
                  <a:pt x="729" y="1323"/>
                </a:lnTo>
                <a:lnTo>
                  <a:pt x="648" y="1343"/>
                </a:lnTo>
                <a:lnTo>
                  <a:pt x="572" y="1365"/>
                </a:lnTo>
                <a:lnTo>
                  <a:pt x="498" y="1390"/>
                </a:lnTo>
                <a:lnTo>
                  <a:pt x="430" y="1417"/>
                </a:lnTo>
                <a:lnTo>
                  <a:pt x="366" y="1448"/>
                </a:lnTo>
                <a:lnTo>
                  <a:pt x="307" y="1482"/>
                </a:lnTo>
                <a:lnTo>
                  <a:pt x="255" y="1517"/>
                </a:lnTo>
                <a:lnTo>
                  <a:pt x="207" y="1558"/>
                </a:lnTo>
                <a:lnTo>
                  <a:pt x="165" y="1600"/>
                </a:lnTo>
                <a:lnTo>
                  <a:pt x="131" y="1647"/>
                </a:lnTo>
                <a:lnTo>
                  <a:pt x="104" y="1698"/>
                </a:lnTo>
                <a:lnTo>
                  <a:pt x="86" y="1752"/>
                </a:lnTo>
                <a:lnTo>
                  <a:pt x="76" y="1811"/>
                </a:lnTo>
                <a:lnTo>
                  <a:pt x="74" y="1808"/>
                </a:lnTo>
                <a:lnTo>
                  <a:pt x="71" y="1799"/>
                </a:lnTo>
                <a:lnTo>
                  <a:pt x="66" y="1787"/>
                </a:lnTo>
                <a:lnTo>
                  <a:pt x="60" y="1771"/>
                </a:lnTo>
                <a:lnTo>
                  <a:pt x="54" y="1749"/>
                </a:lnTo>
                <a:lnTo>
                  <a:pt x="45" y="1722"/>
                </a:lnTo>
                <a:lnTo>
                  <a:pt x="37" y="1693"/>
                </a:lnTo>
                <a:lnTo>
                  <a:pt x="28" y="1659"/>
                </a:lnTo>
                <a:lnTo>
                  <a:pt x="22" y="1624"/>
                </a:lnTo>
                <a:lnTo>
                  <a:pt x="15" y="1583"/>
                </a:lnTo>
                <a:lnTo>
                  <a:pt x="8" y="1541"/>
                </a:lnTo>
                <a:lnTo>
                  <a:pt x="3" y="1497"/>
                </a:lnTo>
                <a:lnTo>
                  <a:pt x="0" y="1449"/>
                </a:lnTo>
                <a:lnTo>
                  <a:pt x="0" y="1400"/>
                </a:lnTo>
                <a:lnTo>
                  <a:pt x="1" y="1350"/>
                </a:lnTo>
                <a:lnTo>
                  <a:pt x="5" y="1297"/>
                </a:lnTo>
                <a:lnTo>
                  <a:pt x="11" y="1245"/>
                </a:lnTo>
                <a:lnTo>
                  <a:pt x="22" y="1191"/>
                </a:lnTo>
                <a:lnTo>
                  <a:pt x="37" y="1137"/>
                </a:lnTo>
                <a:lnTo>
                  <a:pt x="55" y="1083"/>
                </a:lnTo>
                <a:lnTo>
                  <a:pt x="77" y="1027"/>
                </a:lnTo>
                <a:lnTo>
                  <a:pt x="104" y="973"/>
                </a:lnTo>
                <a:lnTo>
                  <a:pt x="136" y="919"/>
                </a:lnTo>
                <a:lnTo>
                  <a:pt x="175" y="865"/>
                </a:lnTo>
                <a:lnTo>
                  <a:pt x="217" y="813"/>
                </a:lnTo>
                <a:lnTo>
                  <a:pt x="268" y="762"/>
                </a:lnTo>
                <a:lnTo>
                  <a:pt x="324" y="713"/>
                </a:lnTo>
                <a:lnTo>
                  <a:pt x="386" y="666"/>
                </a:lnTo>
                <a:lnTo>
                  <a:pt x="456" y="620"/>
                </a:lnTo>
                <a:lnTo>
                  <a:pt x="532" y="578"/>
                </a:lnTo>
                <a:lnTo>
                  <a:pt x="618" y="537"/>
                </a:lnTo>
                <a:lnTo>
                  <a:pt x="711" y="500"/>
                </a:lnTo>
                <a:lnTo>
                  <a:pt x="810" y="466"/>
                </a:lnTo>
                <a:lnTo>
                  <a:pt x="922" y="434"/>
                </a:lnTo>
                <a:lnTo>
                  <a:pt x="1060" y="402"/>
                </a:lnTo>
                <a:lnTo>
                  <a:pt x="1198" y="373"/>
                </a:lnTo>
                <a:lnTo>
                  <a:pt x="1335" y="348"/>
                </a:lnTo>
                <a:lnTo>
                  <a:pt x="1472" y="324"/>
                </a:lnTo>
                <a:lnTo>
                  <a:pt x="1609" y="306"/>
                </a:lnTo>
                <a:lnTo>
                  <a:pt x="1742" y="289"/>
                </a:lnTo>
                <a:lnTo>
                  <a:pt x="1874" y="275"/>
                </a:lnTo>
                <a:lnTo>
                  <a:pt x="2004" y="263"/>
                </a:lnTo>
                <a:lnTo>
                  <a:pt x="2131" y="252"/>
                </a:lnTo>
                <a:lnTo>
                  <a:pt x="2254" y="243"/>
                </a:lnTo>
                <a:lnTo>
                  <a:pt x="2375" y="236"/>
                </a:lnTo>
                <a:lnTo>
                  <a:pt x="2492" y="230"/>
                </a:lnTo>
                <a:lnTo>
                  <a:pt x="2605" y="223"/>
                </a:lnTo>
                <a:lnTo>
                  <a:pt x="2715" y="218"/>
                </a:lnTo>
                <a:lnTo>
                  <a:pt x="2819" y="211"/>
                </a:lnTo>
                <a:lnTo>
                  <a:pt x="2919" y="204"/>
                </a:lnTo>
                <a:lnTo>
                  <a:pt x="3014" y="198"/>
                </a:lnTo>
                <a:lnTo>
                  <a:pt x="3101" y="191"/>
                </a:lnTo>
                <a:lnTo>
                  <a:pt x="3186" y="182"/>
                </a:lnTo>
                <a:lnTo>
                  <a:pt x="3262" y="172"/>
                </a:lnTo>
                <a:lnTo>
                  <a:pt x="3333" y="159"/>
                </a:lnTo>
                <a:lnTo>
                  <a:pt x="3397" y="145"/>
                </a:lnTo>
                <a:lnTo>
                  <a:pt x="3453" y="128"/>
                </a:lnTo>
                <a:lnTo>
                  <a:pt x="3502" y="110"/>
                </a:lnTo>
                <a:lnTo>
                  <a:pt x="3544" y="88"/>
                </a:lnTo>
                <a:lnTo>
                  <a:pt x="3576" y="61"/>
                </a:lnTo>
                <a:lnTo>
                  <a:pt x="3601" y="32"/>
                </a:lnTo>
                <a:lnTo>
                  <a:pt x="3618" y="0"/>
                </a:lnTo>
                <a:close/>
              </a:path>
            </a:pathLst>
          </a:cu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lIns="68572" tIns="34286" rIns="68572" bIns="34286" anchor="ctr"/>
          <a:lstStyle/>
          <a:p>
            <a:pPr algn="ctr" eaLnBrk="1" hangingPunct="1">
              <a:lnSpc>
                <a:spcPct val="130000"/>
              </a:lnSpc>
              <a:defRPr/>
            </a:pPr>
            <a:endParaRPr lang="zh-CN" altLang="en-US" sz="1400" kern="0" dirty="0">
              <a:solidFill>
                <a:sysClr val="window" lastClr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4149" name="Freeform 2356"/>
          <p:cNvSpPr/>
          <p:nvPr/>
        </p:nvSpPr>
        <p:spPr bwMode="auto">
          <a:xfrm>
            <a:off x="3506788" y="1617663"/>
            <a:ext cx="2636837" cy="1312862"/>
          </a:xfrm>
          <a:custGeom>
            <a:avLst/>
            <a:gdLst>
              <a:gd name="T0" fmla="*/ 4642 w 4670"/>
              <a:gd name="T1" fmla="*/ 10 h 2325"/>
              <a:gd name="T2" fmla="*/ 4652 w 4670"/>
              <a:gd name="T3" fmla="*/ 54 h 2325"/>
              <a:gd name="T4" fmla="*/ 4664 w 4670"/>
              <a:gd name="T5" fmla="*/ 128 h 2325"/>
              <a:gd name="T6" fmla="*/ 4670 w 4670"/>
              <a:gd name="T7" fmla="*/ 230 h 2325"/>
              <a:gd name="T8" fmla="*/ 4664 w 4670"/>
              <a:gd name="T9" fmla="*/ 353 h 2325"/>
              <a:gd name="T10" fmla="*/ 4638 w 4670"/>
              <a:gd name="T11" fmla="*/ 492 h 2325"/>
              <a:gd name="T12" fmla="*/ 4586 w 4670"/>
              <a:gd name="T13" fmla="*/ 640 h 2325"/>
              <a:gd name="T14" fmla="*/ 4501 w 4670"/>
              <a:gd name="T15" fmla="*/ 792 h 2325"/>
              <a:gd name="T16" fmla="*/ 4375 w 4670"/>
              <a:gd name="T17" fmla="*/ 945 h 2325"/>
              <a:gd name="T18" fmla="*/ 4201 w 4670"/>
              <a:gd name="T19" fmla="*/ 1090 h 2325"/>
              <a:gd name="T20" fmla="*/ 3973 w 4670"/>
              <a:gd name="T21" fmla="*/ 1223 h 2325"/>
              <a:gd name="T22" fmla="*/ 3683 w 4670"/>
              <a:gd name="T23" fmla="*/ 1340 h 2325"/>
              <a:gd name="T24" fmla="*/ 3325 w 4670"/>
              <a:gd name="T25" fmla="*/ 1434 h 2325"/>
              <a:gd name="T26" fmla="*/ 2891 w 4670"/>
              <a:gd name="T27" fmla="*/ 1500 h 2325"/>
              <a:gd name="T28" fmla="*/ 2651 w 4670"/>
              <a:gd name="T29" fmla="*/ 1521 h 2325"/>
              <a:gd name="T30" fmla="*/ 2377 w 4670"/>
              <a:gd name="T31" fmla="*/ 1538 h 2325"/>
              <a:gd name="T32" fmla="*/ 2082 w 4670"/>
              <a:gd name="T33" fmla="*/ 1556 h 2325"/>
              <a:gd name="T34" fmla="*/ 1773 w 4670"/>
              <a:gd name="T35" fmla="*/ 1578 h 2325"/>
              <a:gd name="T36" fmla="*/ 1461 w 4670"/>
              <a:gd name="T37" fmla="*/ 1610 h 2325"/>
              <a:gd name="T38" fmla="*/ 1157 w 4670"/>
              <a:gd name="T39" fmla="*/ 1654 h 2325"/>
              <a:gd name="T40" fmla="*/ 873 w 4670"/>
              <a:gd name="T41" fmla="*/ 1713 h 2325"/>
              <a:gd name="T42" fmla="*/ 616 w 4670"/>
              <a:gd name="T43" fmla="*/ 1794 h 2325"/>
              <a:gd name="T44" fmla="*/ 400 w 4670"/>
              <a:gd name="T45" fmla="*/ 1899 h 2325"/>
              <a:gd name="T46" fmla="*/ 235 w 4670"/>
              <a:gd name="T47" fmla="*/ 2031 h 2325"/>
              <a:gd name="T48" fmla="*/ 128 w 4670"/>
              <a:gd name="T49" fmla="*/ 2196 h 2325"/>
              <a:gd name="T50" fmla="*/ 96 w 4670"/>
              <a:gd name="T51" fmla="*/ 2323 h 2325"/>
              <a:gd name="T52" fmla="*/ 81 w 4670"/>
              <a:gd name="T53" fmla="*/ 2283 h 2325"/>
              <a:gd name="T54" fmla="*/ 56 w 4670"/>
              <a:gd name="T55" fmla="*/ 2203 h 2325"/>
              <a:gd name="T56" fmla="*/ 29 w 4670"/>
              <a:gd name="T57" fmla="*/ 2087 h 2325"/>
              <a:gd name="T58" fmla="*/ 7 w 4670"/>
              <a:gd name="T59" fmla="*/ 1943 h 2325"/>
              <a:gd name="T60" fmla="*/ 0 w 4670"/>
              <a:gd name="T61" fmla="*/ 1779 h 2325"/>
              <a:gd name="T62" fmla="*/ 15 w 4670"/>
              <a:gd name="T63" fmla="*/ 1600 h 2325"/>
              <a:gd name="T64" fmla="*/ 62 w 4670"/>
              <a:gd name="T65" fmla="*/ 1413 h 2325"/>
              <a:gd name="T66" fmla="*/ 149 w 4670"/>
              <a:gd name="T67" fmla="*/ 1225 h 2325"/>
              <a:gd name="T68" fmla="*/ 284 w 4670"/>
              <a:gd name="T69" fmla="*/ 1041 h 2325"/>
              <a:gd name="T70" fmla="*/ 473 w 4670"/>
              <a:gd name="T71" fmla="*/ 872 h 2325"/>
              <a:gd name="T72" fmla="*/ 728 w 4670"/>
              <a:gd name="T73" fmla="*/ 720 h 2325"/>
              <a:gd name="T74" fmla="*/ 1055 w 4670"/>
              <a:gd name="T75" fmla="*/ 595 h 2325"/>
              <a:gd name="T76" fmla="*/ 1493 w 4670"/>
              <a:gd name="T77" fmla="*/ 488 h 2325"/>
              <a:gd name="T78" fmla="*/ 1955 w 4670"/>
              <a:gd name="T79" fmla="*/ 409 h 2325"/>
              <a:gd name="T80" fmla="*/ 2404 w 4670"/>
              <a:gd name="T81" fmla="*/ 355 h 2325"/>
              <a:gd name="T82" fmla="*/ 2833 w 4670"/>
              <a:gd name="T83" fmla="*/ 318 h 2325"/>
              <a:gd name="T84" fmla="*/ 3233 w 4670"/>
              <a:gd name="T85" fmla="*/ 294 h 2325"/>
              <a:gd name="T86" fmla="*/ 3600 w 4670"/>
              <a:gd name="T87" fmla="*/ 274 h 2325"/>
              <a:gd name="T88" fmla="*/ 3922 w 4670"/>
              <a:gd name="T89" fmla="*/ 252 h 2325"/>
              <a:gd name="T90" fmla="*/ 4196 w 4670"/>
              <a:gd name="T91" fmla="*/ 220 h 2325"/>
              <a:gd name="T92" fmla="*/ 4412 w 4670"/>
              <a:gd name="T93" fmla="*/ 172 h 2325"/>
              <a:gd name="T94" fmla="*/ 4562 w 4670"/>
              <a:gd name="T95" fmla="*/ 101 h 2325"/>
              <a:gd name="T96" fmla="*/ 4640 w 4670"/>
              <a:gd name="T97" fmla="*/ 0 h 2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670" h="2325">
                <a:moveTo>
                  <a:pt x="4640" y="0"/>
                </a:moveTo>
                <a:lnTo>
                  <a:pt x="4640" y="3"/>
                </a:lnTo>
                <a:lnTo>
                  <a:pt x="4642" y="10"/>
                </a:lnTo>
                <a:lnTo>
                  <a:pt x="4645" y="20"/>
                </a:lnTo>
                <a:lnTo>
                  <a:pt x="4648" y="36"/>
                </a:lnTo>
                <a:lnTo>
                  <a:pt x="4652" y="54"/>
                </a:lnTo>
                <a:lnTo>
                  <a:pt x="4657" y="74"/>
                </a:lnTo>
                <a:lnTo>
                  <a:pt x="4660" y="100"/>
                </a:lnTo>
                <a:lnTo>
                  <a:pt x="4664" y="128"/>
                </a:lnTo>
                <a:lnTo>
                  <a:pt x="4667" y="161"/>
                </a:lnTo>
                <a:lnTo>
                  <a:pt x="4669" y="194"/>
                </a:lnTo>
                <a:lnTo>
                  <a:pt x="4670" y="230"/>
                </a:lnTo>
                <a:lnTo>
                  <a:pt x="4670" y="269"/>
                </a:lnTo>
                <a:lnTo>
                  <a:pt x="4669" y="311"/>
                </a:lnTo>
                <a:lnTo>
                  <a:pt x="4664" y="353"/>
                </a:lnTo>
                <a:lnTo>
                  <a:pt x="4658" y="399"/>
                </a:lnTo>
                <a:lnTo>
                  <a:pt x="4650" y="444"/>
                </a:lnTo>
                <a:lnTo>
                  <a:pt x="4638" y="492"/>
                </a:lnTo>
                <a:lnTo>
                  <a:pt x="4625" y="541"/>
                </a:lnTo>
                <a:lnTo>
                  <a:pt x="4608" y="590"/>
                </a:lnTo>
                <a:lnTo>
                  <a:pt x="4586" y="640"/>
                </a:lnTo>
                <a:lnTo>
                  <a:pt x="4562" y="691"/>
                </a:lnTo>
                <a:lnTo>
                  <a:pt x="4534" y="742"/>
                </a:lnTo>
                <a:lnTo>
                  <a:pt x="4501" y="792"/>
                </a:lnTo>
                <a:lnTo>
                  <a:pt x="4464" y="843"/>
                </a:lnTo>
                <a:lnTo>
                  <a:pt x="4422" y="894"/>
                </a:lnTo>
                <a:lnTo>
                  <a:pt x="4375" y="945"/>
                </a:lnTo>
                <a:lnTo>
                  <a:pt x="4322" y="994"/>
                </a:lnTo>
                <a:lnTo>
                  <a:pt x="4265" y="1043"/>
                </a:lnTo>
                <a:lnTo>
                  <a:pt x="4201" y="1090"/>
                </a:lnTo>
                <a:lnTo>
                  <a:pt x="4132" y="1135"/>
                </a:lnTo>
                <a:lnTo>
                  <a:pt x="4056" y="1181"/>
                </a:lnTo>
                <a:lnTo>
                  <a:pt x="3973" y="1223"/>
                </a:lnTo>
                <a:lnTo>
                  <a:pt x="3883" y="1264"/>
                </a:lnTo>
                <a:lnTo>
                  <a:pt x="3787" y="1304"/>
                </a:lnTo>
                <a:lnTo>
                  <a:pt x="3683" y="1340"/>
                </a:lnTo>
                <a:lnTo>
                  <a:pt x="3571" y="1374"/>
                </a:lnTo>
                <a:lnTo>
                  <a:pt x="3451" y="1406"/>
                </a:lnTo>
                <a:lnTo>
                  <a:pt x="3325" y="1434"/>
                </a:lnTo>
                <a:lnTo>
                  <a:pt x="3188" y="1460"/>
                </a:lnTo>
                <a:lnTo>
                  <a:pt x="3044" y="1482"/>
                </a:lnTo>
                <a:lnTo>
                  <a:pt x="2891" y="1500"/>
                </a:lnTo>
                <a:lnTo>
                  <a:pt x="2815" y="1507"/>
                </a:lnTo>
                <a:lnTo>
                  <a:pt x="2735" y="1514"/>
                </a:lnTo>
                <a:lnTo>
                  <a:pt x="2651" y="1521"/>
                </a:lnTo>
                <a:lnTo>
                  <a:pt x="2563" y="1526"/>
                </a:lnTo>
                <a:lnTo>
                  <a:pt x="2472" y="1531"/>
                </a:lnTo>
                <a:lnTo>
                  <a:pt x="2377" y="1538"/>
                </a:lnTo>
                <a:lnTo>
                  <a:pt x="2281" y="1543"/>
                </a:lnTo>
                <a:lnTo>
                  <a:pt x="2183" y="1549"/>
                </a:lnTo>
                <a:lnTo>
                  <a:pt x="2082" y="1556"/>
                </a:lnTo>
                <a:lnTo>
                  <a:pt x="1979" y="1563"/>
                </a:lnTo>
                <a:lnTo>
                  <a:pt x="1876" y="1570"/>
                </a:lnTo>
                <a:lnTo>
                  <a:pt x="1773" y="1578"/>
                </a:lnTo>
                <a:lnTo>
                  <a:pt x="1668" y="1588"/>
                </a:lnTo>
                <a:lnTo>
                  <a:pt x="1563" y="1598"/>
                </a:lnTo>
                <a:lnTo>
                  <a:pt x="1461" y="1610"/>
                </a:lnTo>
                <a:lnTo>
                  <a:pt x="1358" y="1622"/>
                </a:lnTo>
                <a:lnTo>
                  <a:pt x="1256" y="1637"/>
                </a:lnTo>
                <a:lnTo>
                  <a:pt x="1157" y="1654"/>
                </a:lnTo>
                <a:lnTo>
                  <a:pt x="1060" y="1671"/>
                </a:lnTo>
                <a:lnTo>
                  <a:pt x="964" y="1691"/>
                </a:lnTo>
                <a:lnTo>
                  <a:pt x="873" y="1713"/>
                </a:lnTo>
                <a:lnTo>
                  <a:pt x="783" y="1739"/>
                </a:lnTo>
                <a:lnTo>
                  <a:pt x="697" y="1766"/>
                </a:lnTo>
                <a:lnTo>
                  <a:pt x="616" y="1794"/>
                </a:lnTo>
                <a:lnTo>
                  <a:pt x="540" y="1826"/>
                </a:lnTo>
                <a:lnTo>
                  <a:pt x="468" y="1860"/>
                </a:lnTo>
                <a:lnTo>
                  <a:pt x="400" y="1899"/>
                </a:lnTo>
                <a:lnTo>
                  <a:pt x="339" y="1940"/>
                </a:lnTo>
                <a:lnTo>
                  <a:pt x="284" y="1984"/>
                </a:lnTo>
                <a:lnTo>
                  <a:pt x="235" y="2031"/>
                </a:lnTo>
                <a:lnTo>
                  <a:pt x="192" y="2083"/>
                </a:lnTo>
                <a:lnTo>
                  <a:pt x="157" y="2137"/>
                </a:lnTo>
                <a:lnTo>
                  <a:pt x="128" y="2196"/>
                </a:lnTo>
                <a:lnTo>
                  <a:pt x="108" y="2259"/>
                </a:lnTo>
                <a:lnTo>
                  <a:pt x="96" y="2325"/>
                </a:lnTo>
                <a:lnTo>
                  <a:pt x="96" y="2323"/>
                </a:lnTo>
                <a:lnTo>
                  <a:pt x="93" y="2315"/>
                </a:lnTo>
                <a:lnTo>
                  <a:pt x="88" y="2301"/>
                </a:lnTo>
                <a:lnTo>
                  <a:pt x="81" y="2283"/>
                </a:lnTo>
                <a:lnTo>
                  <a:pt x="73" y="2261"/>
                </a:lnTo>
                <a:lnTo>
                  <a:pt x="64" y="2234"/>
                </a:lnTo>
                <a:lnTo>
                  <a:pt x="56" y="2203"/>
                </a:lnTo>
                <a:lnTo>
                  <a:pt x="47" y="2168"/>
                </a:lnTo>
                <a:lnTo>
                  <a:pt x="37" y="2129"/>
                </a:lnTo>
                <a:lnTo>
                  <a:pt x="29" y="2087"/>
                </a:lnTo>
                <a:lnTo>
                  <a:pt x="20" y="2043"/>
                </a:lnTo>
                <a:lnTo>
                  <a:pt x="13" y="1994"/>
                </a:lnTo>
                <a:lnTo>
                  <a:pt x="7" y="1943"/>
                </a:lnTo>
                <a:lnTo>
                  <a:pt x="3" y="1891"/>
                </a:lnTo>
                <a:lnTo>
                  <a:pt x="0" y="1835"/>
                </a:lnTo>
                <a:lnTo>
                  <a:pt x="0" y="1779"/>
                </a:lnTo>
                <a:lnTo>
                  <a:pt x="2" y="1720"/>
                </a:lnTo>
                <a:lnTo>
                  <a:pt x="8" y="1661"/>
                </a:lnTo>
                <a:lnTo>
                  <a:pt x="15" y="1600"/>
                </a:lnTo>
                <a:lnTo>
                  <a:pt x="27" y="1538"/>
                </a:lnTo>
                <a:lnTo>
                  <a:pt x="44" y="1475"/>
                </a:lnTo>
                <a:lnTo>
                  <a:pt x="62" y="1413"/>
                </a:lnTo>
                <a:lnTo>
                  <a:pt x="88" y="1350"/>
                </a:lnTo>
                <a:lnTo>
                  <a:pt x="116" y="1286"/>
                </a:lnTo>
                <a:lnTo>
                  <a:pt x="149" y="1225"/>
                </a:lnTo>
                <a:lnTo>
                  <a:pt x="189" y="1162"/>
                </a:lnTo>
                <a:lnTo>
                  <a:pt x="233" y="1102"/>
                </a:lnTo>
                <a:lnTo>
                  <a:pt x="284" y="1041"/>
                </a:lnTo>
                <a:lnTo>
                  <a:pt x="339" y="983"/>
                </a:lnTo>
                <a:lnTo>
                  <a:pt x="404" y="926"/>
                </a:lnTo>
                <a:lnTo>
                  <a:pt x="473" y="872"/>
                </a:lnTo>
                <a:lnTo>
                  <a:pt x="550" y="818"/>
                </a:lnTo>
                <a:lnTo>
                  <a:pt x="635" y="767"/>
                </a:lnTo>
                <a:lnTo>
                  <a:pt x="728" y="720"/>
                </a:lnTo>
                <a:lnTo>
                  <a:pt x="829" y="674"/>
                </a:lnTo>
                <a:lnTo>
                  <a:pt x="937" y="634"/>
                </a:lnTo>
                <a:lnTo>
                  <a:pt x="1055" y="595"/>
                </a:lnTo>
                <a:lnTo>
                  <a:pt x="1182" y="559"/>
                </a:lnTo>
                <a:lnTo>
                  <a:pt x="1337" y="522"/>
                </a:lnTo>
                <a:lnTo>
                  <a:pt x="1493" y="488"/>
                </a:lnTo>
                <a:lnTo>
                  <a:pt x="1648" y="458"/>
                </a:lnTo>
                <a:lnTo>
                  <a:pt x="1802" y="433"/>
                </a:lnTo>
                <a:lnTo>
                  <a:pt x="1955" y="409"/>
                </a:lnTo>
                <a:lnTo>
                  <a:pt x="2106" y="389"/>
                </a:lnTo>
                <a:lnTo>
                  <a:pt x="2256" y="370"/>
                </a:lnTo>
                <a:lnTo>
                  <a:pt x="2404" y="355"/>
                </a:lnTo>
                <a:lnTo>
                  <a:pt x="2550" y="340"/>
                </a:lnTo>
                <a:lnTo>
                  <a:pt x="2693" y="328"/>
                </a:lnTo>
                <a:lnTo>
                  <a:pt x="2833" y="318"/>
                </a:lnTo>
                <a:lnTo>
                  <a:pt x="2970" y="309"/>
                </a:lnTo>
                <a:lnTo>
                  <a:pt x="3103" y="301"/>
                </a:lnTo>
                <a:lnTo>
                  <a:pt x="3233" y="294"/>
                </a:lnTo>
                <a:lnTo>
                  <a:pt x="3360" y="287"/>
                </a:lnTo>
                <a:lnTo>
                  <a:pt x="3482" y="281"/>
                </a:lnTo>
                <a:lnTo>
                  <a:pt x="3600" y="274"/>
                </a:lnTo>
                <a:lnTo>
                  <a:pt x="3713" y="267"/>
                </a:lnTo>
                <a:lnTo>
                  <a:pt x="3821" y="259"/>
                </a:lnTo>
                <a:lnTo>
                  <a:pt x="3922" y="252"/>
                </a:lnTo>
                <a:lnTo>
                  <a:pt x="4020" y="242"/>
                </a:lnTo>
                <a:lnTo>
                  <a:pt x="4111" y="232"/>
                </a:lnTo>
                <a:lnTo>
                  <a:pt x="4196" y="220"/>
                </a:lnTo>
                <a:lnTo>
                  <a:pt x="4274" y="206"/>
                </a:lnTo>
                <a:lnTo>
                  <a:pt x="4346" y="189"/>
                </a:lnTo>
                <a:lnTo>
                  <a:pt x="4412" y="172"/>
                </a:lnTo>
                <a:lnTo>
                  <a:pt x="4469" y="152"/>
                </a:lnTo>
                <a:lnTo>
                  <a:pt x="4518" y="128"/>
                </a:lnTo>
                <a:lnTo>
                  <a:pt x="4562" y="101"/>
                </a:lnTo>
                <a:lnTo>
                  <a:pt x="4596" y="71"/>
                </a:lnTo>
                <a:lnTo>
                  <a:pt x="4621" y="37"/>
                </a:lnTo>
                <a:lnTo>
                  <a:pt x="4640" y="0"/>
                </a:ln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8572" tIns="34286" rIns="68572" bIns="34286" anchor="ctr"/>
          <a:lstStyle/>
          <a:p>
            <a:pPr algn="ctr" eaLnBrk="1" hangingPunct="1">
              <a:lnSpc>
                <a:spcPct val="130000"/>
              </a:lnSpc>
              <a:defRPr/>
            </a:pPr>
            <a:endParaRPr lang="zh-CN" altLang="en-US" sz="1400" kern="0" dirty="0">
              <a:solidFill>
                <a:sysClr val="window" lastClr="FFFFFF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5199063" y="1919288"/>
            <a:ext cx="488950" cy="1981200"/>
            <a:chOff x="7312026" y="2874963"/>
            <a:chExt cx="687388" cy="2784475"/>
          </a:xfrm>
        </p:grpSpPr>
        <p:sp>
          <p:nvSpPr>
            <p:cNvPr id="49167" name="Freeform 2357"/>
            <p:cNvSpPr/>
            <p:nvPr/>
          </p:nvSpPr>
          <p:spPr bwMode="auto">
            <a:xfrm>
              <a:off x="7312026" y="5386388"/>
              <a:ext cx="206375" cy="273050"/>
            </a:xfrm>
            <a:custGeom>
              <a:avLst/>
              <a:gdLst>
                <a:gd name="T0" fmla="*/ 2147483646 w 262"/>
                <a:gd name="T1" fmla="*/ 0 h 344"/>
                <a:gd name="T2" fmla="*/ 2147483646 w 262"/>
                <a:gd name="T3" fmla="*/ 2147483646 h 344"/>
                <a:gd name="T4" fmla="*/ 2147483646 w 262"/>
                <a:gd name="T5" fmla="*/ 2147483646 h 344"/>
                <a:gd name="T6" fmla="*/ 2147483646 w 262"/>
                <a:gd name="T7" fmla="*/ 2147483646 h 344"/>
                <a:gd name="T8" fmla="*/ 2147483646 w 262"/>
                <a:gd name="T9" fmla="*/ 2147483646 h 344"/>
                <a:gd name="T10" fmla="*/ 2147483646 w 262"/>
                <a:gd name="T11" fmla="*/ 2147483646 h 344"/>
                <a:gd name="T12" fmla="*/ 2147483646 w 262"/>
                <a:gd name="T13" fmla="*/ 2147483646 h 344"/>
                <a:gd name="T14" fmla="*/ 2147483646 w 262"/>
                <a:gd name="T15" fmla="*/ 2147483646 h 344"/>
                <a:gd name="T16" fmla="*/ 2147483646 w 262"/>
                <a:gd name="T17" fmla="*/ 2147483646 h 344"/>
                <a:gd name="T18" fmla="*/ 2147483646 w 262"/>
                <a:gd name="T19" fmla="*/ 2147483646 h 344"/>
                <a:gd name="T20" fmla="*/ 2147483646 w 262"/>
                <a:gd name="T21" fmla="*/ 2147483646 h 344"/>
                <a:gd name="T22" fmla="*/ 2147483646 w 262"/>
                <a:gd name="T23" fmla="*/ 2147483646 h 344"/>
                <a:gd name="T24" fmla="*/ 2147483646 w 262"/>
                <a:gd name="T25" fmla="*/ 2147483646 h 344"/>
                <a:gd name="T26" fmla="*/ 2147483646 w 262"/>
                <a:gd name="T27" fmla="*/ 2147483646 h 344"/>
                <a:gd name="T28" fmla="*/ 2147483646 w 262"/>
                <a:gd name="T29" fmla="*/ 2147483646 h 344"/>
                <a:gd name="T30" fmla="*/ 2147483646 w 262"/>
                <a:gd name="T31" fmla="*/ 2147483646 h 344"/>
                <a:gd name="T32" fmla="*/ 2147483646 w 262"/>
                <a:gd name="T33" fmla="*/ 2147483646 h 344"/>
                <a:gd name="T34" fmla="*/ 2147483646 w 262"/>
                <a:gd name="T35" fmla="*/ 2147483646 h 344"/>
                <a:gd name="T36" fmla="*/ 2147483646 w 262"/>
                <a:gd name="T37" fmla="*/ 2147483646 h 344"/>
                <a:gd name="T38" fmla="*/ 2147483646 w 262"/>
                <a:gd name="T39" fmla="*/ 2147483646 h 344"/>
                <a:gd name="T40" fmla="*/ 0 w 262"/>
                <a:gd name="T41" fmla="*/ 2147483646 h 344"/>
                <a:gd name="T42" fmla="*/ 2147483646 w 262"/>
                <a:gd name="T43" fmla="*/ 2147483646 h 344"/>
                <a:gd name="T44" fmla="*/ 2147483646 w 262"/>
                <a:gd name="T45" fmla="*/ 2147483646 h 344"/>
                <a:gd name="T46" fmla="*/ 2147483646 w 262"/>
                <a:gd name="T47" fmla="*/ 2147483646 h 344"/>
                <a:gd name="T48" fmla="*/ 2147483646 w 262"/>
                <a:gd name="T49" fmla="*/ 2147483646 h 344"/>
                <a:gd name="T50" fmla="*/ 2147483646 w 262"/>
                <a:gd name="T51" fmla="*/ 2147483646 h 344"/>
                <a:gd name="T52" fmla="*/ 2147483646 w 262"/>
                <a:gd name="T53" fmla="*/ 0 h 34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62"/>
                <a:gd name="T82" fmla="*/ 0 h 344"/>
                <a:gd name="T83" fmla="*/ 262 w 262"/>
                <a:gd name="T84" fmla="*/ 344 h 34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62" h="344">
                  <a:moveTo>
                    <a:pt x="132" y="0"/>
                  </a:moveTo>
                  <a:lnTo>
                    <a:pt x="149" y="1"/>
                  </a:lnTo>
                  <a:lnTo>
                    <a:pt x="96" y="54"/>
                  </a:lnTo>
                  <a:lnTo>
                    <a:pt x="120" y="138"/>
                  </a:lnTo>
                  <a:lnTo>
                    <a:pt x="204" y="162"/>
                  </a:lnTo>
                  <a:lnTo>
                    <a:pt x="260" y="106"/>
                  </a:lnTo>
                  <a:lnTo>
                    <a:pt x="262" y="118"/>
                  </a:lnTo>
                  <a:lnTo>
                    <a:pt x="262" y="131"/>
                  </a:lnTo>
                  <a:lnTo>
                    <a:pt x="258" y="162"/>
                  </a:lnTo>
                  <a:lnTo>
                    <a:pt x="248" y="190"/>
                  </a:lnTo>
                  <a:lnTo>
                    <a:pt x="231" y="216"/>
                  </a:lnTo>
                  <a:lnTo>
                    <a:pt x="209" y="236"/>
                  </a:lnTo>
                  <a:lnTo>
                    <a:pt x="184" y="251"/>
                  </a:lnTo>
                  <a:lnTo>
                    <a:pt x="154" y="260"/>
                  </a:lnTo>
                  <a:lnTo>
                    <a:pt x="154" y="344"/>
                  </a:lnTo>
                  <a:lnTo>
                    <a:pt x="46" y="344"/>
                  </a:lnTo>
                  <a:lnTo>
                    <a:pt x="46" y="231"/>
                  </a:lnTo>
                  <a:lnTo>
                    <a:pt x="27" y="211"/>
                  </a:lnTo>
                  <a:lnTo>
                    <a:pt x="14" y="187"/>
                  </a:lnTo>
                  <a:lnTo>
                    <a:pt x="3" y="160"/>
                  </a:lnTo>
                  <a:lnTo>
                    <a:pt x="0" y="131"/>
                  </a:lnTo>
                  <a:lnTo>
                    <a:pt x="5" y="96"/>
                  </a:lnTo>
                  <a:lnTo>
                    <a:pt x="19" y="65"/>
                  </a:lnTo>
                  <a:lnTo>
                    <a:pt x="39" y="38"/>
                  </a:lnTo>
                  <a:lnTo>
                    <a:pt x="66" y="18"/>
                  </a:lnTo>
                  <a:lnTo>
                    <a:pt x="96" y="5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8" name="任意多边形 2433"/>
            <p:cNvSpPr/>
            <p:nvPr/>
          </p:nvSpPr>
          <p:spPr bwMode="auto">
            <a:xfrm>
              <a:off x="7405687" y="4200525"/>
              <a:ext cx="339726" cy="341313"/>
            </a:xfrm>
            <a:custGeom>
              <a:avLst/>
              <a:gdLst>
                <a:gd name="T0" fmla="*/ 189707 w 339726"/>
                <a:gd name="T1" fmla="*/ 215059 h 341313"/>
                <a:gd name="T2" fmla="*/ 191295 w 339726"/>
                <a:gd name="T3" fmla="*/ 241722 h 341313"/>
                <a:gd name="T4" fmla="*/ 193676 w 339726"/>
                <a:gd name="T5" fmla="*/ 285636 h 341313"/>
                <a:gd name="T6" fmla="*/ 192089 w 339726"/>
                <a:gd name="T7" fmla="*/ 327982 h 341313"/>
                <a:gd name="T8" fmla="*/ 172245 w 339726"/>
                <a:gd name="T9" fmla="*/ 324845 h 341313"/>
                <a:gd name="T10" fmla="*/ 180182 w 339726"/>
                <a:gd name="T11" fmla="*/ 272305 h 341313"/>
                <a:gd name="T12" fmla="*/ 184151 w 339726"/>
                <a:gd name="T13" fmla="*/ 232311 h 341313"/>
                <a:gd name="T14" fmla="*/ 185739 w 339726"/>
                <a:gd name="T15" fmla="*/ 212707 h 341313"/>
                <a:gd name="T16" fmla="*/ 337332 w 339726"/>
                <a:gd name="T17" fmla="*/ 175402 h 341313"/>
                <a:gd name="T18" fmla="*/ 334139 w 339726"/>
                <a:gd name="T19" fmla="*/ 200616 h 341313"/>
                <a:gd name="T20" fmla="*/ 294227 w 339726"/>
                <a:gd name="T21" fmla="*/ 263653 h 341313"/>
                <a:gd name="T22" fmla="*/ 212008 w 339726"/>
                <a:gd name="T23" fmla="*/ 279412 h 341313"/>
                <a:gd name="T24" fmla="*/ 222385 w 339726"/>
                <a:gd name="T25" fmla="*/ 256562 h 341313"/>
                <a:gd name="T26" fmla="*/ 247131 w 339726"/>
                <a:gd name="T27" fmla="*/ 238439 h 341313"/>
                <a:gd name="T28" fmla="*/ 272674 w 339726"/>
                <a:gd name="T29" fmla="*/ 219528 h 341313"/>
                <a:gd name="T30" fmla="*/ 298218 w 339726"/>
                <a:gd name="T31" fmla="*/ 202192 h 341313"/>
                <a:gd name="T32" fmla="*/ 310191 w 339726"/>
                <a:gd name="T33" fmla="*/ 195888 h 341313"/>
                <a:gd name="T34" fmla="*/ 304604 w 339726"/>
                <a:gd name="T35" fmla="*/ 198252 h 341313"/>
                <a:gd name="T36" fmla="*/ 287043 w 339726"/>
                <a:gd name="T37" fmla="*/ 207708 h 341313"/>
                <a:gd name="T38" fmla="*/ 257508 w 339726"/>
                <a:gd name="T39" fmla="*/ 225043 h 341313"/>
                <a:gd name="T40" fmla="*/ 237552 w 339726"/>
                <a:gd name="T41" fmla="*/ 238439 h 341313"/>
                <a:gd name="T42" fmla="*/ 199236 w 339726"/>
                <a:gd name="T43" fmla="*/ 264441 h 341313"/>
                <a:gd name="T44" fmla="*/ 214403 w 339726"/>
                <a:gd name="T45" fmla="*/ 219528 h 341313"/>
                <a:gd name="T46" fmla="*/ 279060 w 339726"/>
                <a:gd name="T47" fmla="*/ 174614 h 341313"/>
                <a:gd name="T48" fmla="*/ 112207 w 339726"/>
                <a:gd name="T49" fmla="*/ 138113 h 341313"/>
                <a:gd name="T50" fmla="*/ 166730 w 339726"/>
                <a:gd name="T51" fmla="*/ 200819 h 341313"/>
                <a:gd name="T52" fmla="*/ 152507 w 339726"/>
                <a:gd name="T53" fmla="*/ 215901 h 341313"/>
                <a:gd name="T54" fmla="*/ 116158 w 339726"/>
                <a:gd name="T55" fmla="*/ 200819 h 341313"/>
                <a:gd name="T56" fmla="*/ 88501 w 339726"/>
                <a:gd name="T57" fmla="*/ 187326 h 341313"/>
                <a:gd name="T58" fmla="*/ 60054 w 339726"/>
                <a:gd name="T59" fmla="*/ 174625 h 341313"/>
                <a:gd name="T60" fmla="*/ 41880 w 339726"/>
                <a:gd name="T61" fmla="*/ 163513 h 341313"/>
                <a:gd name="T62" fmla="*/ 60054 w 339726"/>
                <a:gd name="T63" fmla="*/ 175419 h 341313"/>
                <a:gd name="T64" fmla="*/ 85341 w 339726"/>
                <a:gd name="T65" fmla="*/ 192088 h 341313"/>
                <a:gd name="T66" fmla="*/ 112207 w 339726"/>
                <a:gd name="T67" fmla="*/ 206376 h 341313"/>
                <a:gd name="T68" fmla="*/ 148556 w 339726"/>
                <a:gd name="T69" fmla="*/ 225426 h 341313"/>
                <a:gd name="T70" fmla="*/ 131962 w 339726"/>
                <a:gd name="T71" fmla="*/ 239714 h 341313"/>
                <a:gd name="T72" fmla="*/ 46621 w 339726"/>
                <a:gd name="T73" fmla="*/ 217489 h 341313"/>
                <a:gd name="T74" fmla="*/ 5531 w 339726"/>
                <a:gd name="T75" fmla="*/ 153988 h 341313"/>
                <a:gd name="T76" fmla="*/ 11062 w 339726"/>
                <a:gd name="T77" fmla="*/ 136525 h 341313"/>
                <a:gd name="T78" fmla="*/ 194052 w 339726"/>
                <a:gd name="T79" fmla="*/ 2381 h 341313"/>
                <a:gd name="T80" fmla="*/ 228726 w 339726"/>
                <a:gd name="T81" fmla="*/ 46831 h 341313"/>
                <a:gd name="T82" fmla="*/ 243699 w 339726"/>
                <a:gd name="T83" fmla="*/ 130175 h 341313"/>
                <a:gd name="T84" fmla="*/ 203509 w 339726"/>
                <a:gd name="T85" fmla="*/ 200819 h 341313"/>
                <a:gd name="T86" fmla="*/ 191688 w 339726"/>
                <a:gd name="T87" fmla="*/ 173037 h 341313"/>
                <a:gd name="T88" fmla="*/ 188536 w 339726"/>
                <a:gd name="T89" fmla="*/ 135731 h 341313"/>
                <a:gd name="T90" fmla="*/ 187748 w 339726"/>
                <a:gd name="T91" fmla="*/ 97631 h 341313"/>
                <a:gd name="T92" fmla="*/ 188536 w 339726"/>
                <a:gd name="T93" fmla="*/ 66675 h 341313"/>
                <a:gd name="T94" fmla="*/ 190112 w 339726"/>
                <a:gd name="T95" fmla="*/ 45244 h 341313"/>
                <a:gd name="T96" fmla="*/ 187748 w 339726"/>
                <a:gd name="T97" fmla="*/ 54769 h 341313"/>
                <a:gd name="T98" fmla="*/ 184596 w 339726"/>
                <a:gd name="T99" fmla="*/ 81756 h 341313"/>
                <a:gd name="T100" fmla="*/ 183808 w 339726"/>
                <a:gd name="T101" fmla="*/ 115094 h 341313"/>
                <a:gd name="T102" fmla="*/ 182232 w 339726"/>
                <a:gd name="T103" fmla="*/ 144462 h 341313"/>
                <a:gd name="T104" fmla="*/ 182232 w 339726"/>
                <a:gd name="T105" fmla="*/ 192087 h 341313"/>
                <a:gd name="T106" fmla="*/ 159378 w 339726"/>
                <a:gd name="T107" fmla="*/ 174625 h 341313"/>
                <a:gd name="T108" fmla="*/ 139677 w 339726"/>
                <a:gd name="T109" fmla="*/ 84137 h 341313"/>
                <a:gd name="T110" fmla="*/ 174351 w 339726"/>
                <a:gd name="T111" fmla="*/ 19050 h 341313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339726"/>
                <a:gd name="T169" fmla="*/ 0 h 341313"/>
                <a:gd name="T170" fmla="*/ 339726 w 339726"/>
                <a:gd name="T171" fmla="*/ 341313 h 341313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339726" h="341313">
                  <a:moveTo>
                    <a:pt x="185739" y="211138"/>
                  </a:moveTo>
                  <a:lnTo>
                    <a:pt x="189707" y="211138"/>
                  </a:lnTo>
                  <a:lnTo>
                    <a:pt x="189707" y="212707"/>
                  </a:lnTo>
                  <a:lnTo>
                    <a:pt x="189707" y="215059"/>
                  </a:lnTo>
                  <a:lnTo>
                    <a:pt x="189707" y="218980"/>
                  </a:lnTo>
                  <a:lnTo>
                    <a:pt x="191295" y="226038"/>
                  </a:lnTo>
                  <a:lnTo>
                    <a:pt x="191295" y="232311"/>
                  </a:lnTo>
                  <a:lnTo>
                    <a:pt x="191295" y="241722"/>
                  </a:lnTo>
                  <a:lnTo>
                    <a:pt x="192089" y="251132"/>
                  </a:lnTo>
                  <a:lnTo>
                    <a:pt x="192089" y="261326"/>
                  </a:lnTo>
                  <a:lnTo>
                    <a:pt x="192089" y="273873"/>
                  </a:lnTo>
                  <a:lnTo>
                    <a:pt x="193676" y="285636"/>
                  </a:lnTo>
                  <a:lnTo>
                    <a:pt x="193676" y="291909"/>
                  </a:lnTo>
                  <a:lnTo>
                    <a:pt x="193676" y="298967"/>
                  </a:lnTo>
                  <a:lnTo>
                    <a:pt x="193676" y="313083"/>
                  </a:lnTo>
                  <a:lnTo>
                    <a:pt x="192089" y="327982"/>
                  </a:lnTo>
                  <a:lnTo>
                    <a:pt x="192089" y="341313"/>
                  </a:lnTo>
                  <a:lnTo>
                    <a:pt x="169863" y="341313"/>
                  </a:lnTo>
                  <a:lnTo>
                    <a:pt x="169863" y="339745"/>
                  </a:lnTo>
                  <a:lnTo>
                    <a:pt x="172245" y="324845"/>
                  </a:lnTo>
                  <a:lnTo>
                    <a:pt x="174626" y="312298"/>
                  </a:lnTo>
                  <a:lnTo>
                    <a:pt x="176213" y="297399"/>
                  </a:lnTo>
                  <a:lnTo>
                    <a:pt x="178595" y="285636"/>
                  </a:lnTo>
                  <a:lnTo>
                    <a:pt x="180182" y="272305"/>
                  </a:lnTo>
                  <a:lnTo>
                    <a:pt x="181770" y="261326"/>
                  </a:lnTo>
                  <a:lnTo>
                    <a:pt x="183357" y="251132"/>
                  </a:lnTo>
                  <a:lnTo>
                    <a:pt x="183357" y="240153"/>
                  </a:lnTo>
                  <a:lnTo>
                    <a:pt x="184151" y="232311"/>
                  </a:lnTo>
                  <a:lnTo>
                    <a:pt x="184151" y="226038"/>
                  </a:lnTo>
                  <a:lnTo>
                    <a:pt x="185739" y="218980"/>
                  </a:lnTo>
                  <a:lnTo>
                    <a:pt x="185739" y="215059"/>
                  </a:lnTo>
                  <a:lnTo>
                    <a:pt x="185739" y="212707"/>
                  </a:lnTo>
                  <a:lnTo>
                    <a:pt x="185739" y="211138"/>
                  </a:lnTo>
                  <a:close/>
                  <a:moveTo>
                    <a:pt x="298218" y="173038"/>
                  </a:moveTo>
                  <a:lnTo>
                    <a:pt x="314183" y="173038"/>
                  </a:lnTo>
                  <a:lnTo>
                    <a:pt x="327753" y="174614"/>
                  </a:lnTo>
                  <a:lnTo>
                    <a:pt x="337332" y="175402"/>
                  </a:lnTo>
                  <a:lnTo>
                    <a:pt x="339726" y="175402"/>
                  </a:lnTo>
                  <a:lnTo>
                    <a:pt x="339726" y="179341"/>
                  </a:lnTo>
                  <a:lnTo>
                    <a:pt x="338130" y="188797"/>
                  </a:lnTo>
                  <a:lnTo>
                    <a:pt x="334139" y="200616"/>
                  </a:lnTo>
                  <a:lnTo>
                    <a:pt x="329349" y="217164"/>
                  </a:lnTo>
                  <a:lnTo>
                    <a:pt x="320569" y="234499"/>
                  </a:lnTo>
                  <a:lnTo>
                    <a:pt x="310191" y="250258"/>
                  </a:lnTo>
                  <a:lnTo>
                    <a:pt x="294227" y="263653"/>
                  </a:lnTo>
                  <a:lnTo>
                    <a:pt x="272674" y="273897"/>
                  </a:lnTo>
                  <a:lnTo>
                    <a:pt x="249525" y="279412"/>
                  </a:lnTo>
                  <a:lnTo>
                    <a:pt x="229570" y="280988"/>
                  </a:lnTo>
                  <a:lnTo>
                    <a:pt x="212008" y="279412"/>
                  </a:lnTo>
                  <a:lnTo>
                    <a:pt x="199236" y="277048"/>
                  </a:lnTo>
                  <a:lnTo>
                    <a:pt x="206421" y="271533"/>
                  </a:lnTo>
                  <a:lnTo>
                    <a:pt x="216798" y="262077"/>
                  </a:lnTo>
                  <a:lnTo>
                    <a:pt x="222385" y="256562"/>
                  </a:lnTo>
                  <a:lnTo>
                    <a:pt x="227973" y="252622"/>
                  </a:lnTo>
                  <a:lnTo>
                    <a:pt x="241543" y="242378"/>
                  </a:lnTo>
                  <a:lnTo>
                    <a:pt x="243938" y="240802"/>
                  </a:lnTo>
                  <a:lnTo>
                    <a:pt x="247131" y="238439"/>
                  </a:lnTo>
                  <a:lnTo>
                    <a:pt x="253517" y="232923"/>
                  </a:lnTo>
                  <a:lnTo>
                    <a:pt x="259903" y="228983"/>
                  </a:lnTo>
                  <a:lnTo>
                    <a:pt x="265490" y="223467"/>
                  </a:lnTo>
                  <a:lnTo>
                    <a:pt x="272674" y="219528"/>
                  </a:lnTo>
                  <a:lnTo>
                    <a:pt x="277464" y="215588"/>
                  </a:lnTo>
                  <a:lnTo>
                    <a:pt x="288639" y="209284"/>
                  </a:lnTo>
                  <a:lnTo>
                    <a:pt x="292630" y="206132"/>
                  </a:lnTo>
                  <a:lnTo>
                    <a:pt x="298218" y="202192"/>
                  </a:lnTo>
                  <a:lnTo>
                    <a:pt x="300613" y="200616"/>
                  </a:lnTo>
                  <a:lnTo>
                    <a:pt x="304604" y="198252"/>
                  </a:lnTo>
                  <a:lnTo>
                    <a:pt x="307797" y="196676"/>
                  </a:lnTo>
                  <a:lnTo>
                    <a:pt x="310191" y="195888"/>
                  </a:lnTo>
                  <a:lnTo>
                    <a:pt x="311788" y="194313"/>
                  </a:lnTo>
                  <a:lnTo>
                    <a:pt x="310191" y="194313"/>
                  </a:lnTo>
                  <a:lnTo>
                    <a:pt x="307797" y="195888"/>
                  </a:lnTo>
                  <a:lnTo>
                    <a:pt x="304604" y="198252"/>
                  </a:lnTo>
                  <a:lnTo>
                    <a:pt x="300613" y="199828"/>
                  </a:lnTo>
                  <a:lnTo>
                    <a:pt x="296621" y="202192"/>
                  </a:lnTo>
                  <a:lnTo>
                    <a:pt x="292630" y="204556"/>
                  </a:lnTo>
                  <a:lnTo>
                    <a:pt x="287043" y="207708"/>
                  </a:lnTo>
                  <a:lnTo>
                    <a:pt x="276666" y="213224"/>
                  </a:lnTo>
                  <a:lnTo>
                    <a:pt x="269481" y="217164"/>
                  </a:lnTo>
                  <a:lnTo>
                    <a:pt x="264692" y="221104"/>
                  </a:lnTo>
                  <a:lnTo>
                    <a:pt x="257508" y="225043"/>
                  </a:lnTo>
                  <a:lnTo>
                    <a:pt x="251122" y="228983"/>
                  </a:lnTo>
                  <a:lnTo>
                    <a:pt x="243938" y="232923"/>
                  </a:lnTo>
                  <a:lnTo>
                    <a:pt x="239947" y="235287"/>
                  </a:lnTo>
                  <a:lnTo>
                    <a:pt x="237552" y="238439"/>
                  </a:lnTo>
                  <a:lnTo>
                    <a:pt x="223982" y="246318"/>
                  </a:lnTo>
                  <a:lnTo>
                    <a:pt x="216798" y="251834"/>
                  </a:lnTo>
                  <a:lnTo>
                    <a:pt x="212008" y="255774"/>
                  </a:lnTo>
                  <a:lnTo>
                    <a:pt x="199236" y="264441"/>
                  </a:lnTo>
                  <a:lnTo>
                    <a:pt x="198438" y="266017"/>
                  </a:lnTo>
                  <a:lnTo>
                    <a:pt x="200833" y="252622"/>
                  </a:lnTo>
                  <a:lnTo>
                    <a:pt x="206421" y="236863"/>
                  </a:lnTo>
                  <a:lnTo>
                    <a:pt x="214403" y="219528"/>
                  </a:lnTo>
                  <a:lnTo>
                    <a:pt x="226377" y="203768"/>
                  </a:lnTo>
                  <a:lnTo>
                    <a:pt x="241543" y="188797"/>
                  </a:lnTo>
                  <a:lnTo>
                    <a:pt x="259903" y="179341"/>
                  </a:lnTo>
                  <a:lnTo>
                    <a:pt x="279060" y="174614"/>
                  </a:lnTo>
                  <a:lnTo>
                    <a:pt x="298218" y="173038"/>
                  </a:lnTo>
                  <a:close/>
                  <a:moveTo>
                    <a:pt x="54523" y="128588"/>
                  </a:moveTo>
                  <a:lnTo>
                    <a:pt x="73488" y="128588"/>
                  </a:lnTo>
                  <a:lnTo>
                    <a:pt x="93243" y="131763"/>
                  </a:lnTo>
                  <a:lnTo>
                    <a:pt x="112207" y="138113"/>
                  </a:lnTo>
                  <a:lnTo>
                    <a:pt x="131172" y="151607"/>
                  </a:lnTo>
                  <a:lnTo>
                    <a:pt x="145395" y="167482"/>
                  </a:lnTo>
                  <a:lnTo>
                    <a:pt x="157248" y="183357"/>
                  </a:lnTo>
                  <a:lnTo>
                    <a:pt x="166730" y="200819"/>
                  </a:lnTo>
                  <a:lnTo>
                    <a:pt x="172262" y="214314"/>
                  </a:lnTo>
                  <a:lnTo>
                    <a:pt x="176213" y="225426"/>
                  </a:lnTo>
                  <a:lnTo>
                    <a:pt x="166730" y="221457"/>
                  </a:lnTo>
                  <a:lnTo>
                    <a:pt x="152507" y="215901"/>
                  </a:lnTo>
                  <a:lnTo>
                    <a:pt x="144605" y="213520"/>
                  </a:lnTo>
                  <a:lnTo>
                    <a:pt x="135913" y="209551"/>
                  </a:lnTo>
                  <a:lnTo>
                    <a:pt x="120109" y="202407"/>
                  </a:lnTo>
                  <a:lnTo>
                    <a:pt x="116158" y="200819"/>
                  </a:lnTo>
                  <a:lnTo>
                    <a:pt x="110627" y="198438"/>
                  </a:lnTo>
                  <a:lnTo>
                    <a:pt x="102725" y="196057"/>
                  </a:lnTo>
                  <a:lnTo>
                    <a:pt x="96403" y="192088"/>
                  </a:lnTo>
                  <a:lnTo>
                    <a:pt x="88501" y="187326"/>
                  </a:lnTo>
                  <a:lnTo>
                    <a:pt x="80599" y="183357"/>
                  </a:lnTo>
                  <a:lnTo>
                    <a:pt x="73488" y="180975"/>
                  </a:lnTo>
                  <a:lnTo>
                    <a:pt x="67166" y="177007"/>
                  </a:lnTo>
                  <a:lnTo>
                    <a:pt x="60054" y="174625"/>
                  </a:lnTo>
                  <a:lnTo>
                    <a:pt x="54523" y="170657"/>
                  </a:lnTo>
                  <a:lnTo>
                    <a:pt x="49782" y="167482"/>
                  </a:lnTo>
                  <a:lnTo>
                    <a:pt x="45831" y="165100"/>
                  </a:lnTo>
                  <a:lnTo>
                    <a:pt x="41880" y="163513"/>
                  </a:lnTo>
                  <a:lnTo>
                    <a:pt x="45831" y="165894"/>
                  </a:lnTo>
                  <a:lnTo>
                    <a:pt x="49782" y="169069"/>
                  </a:lnTo>
                  <a:lnTo>
                    <a:pt x="53733" y="173038"/>
                  </a:lnTo>
                  <a:lnTo>
                    <a:pt x="60054" y="175419"/>
                  </a:lnTo>
                  <a:lnTo>
                    <a:pt x="65586" y="179388"/>
                  </a:lnTo>
                  <a:lnTo>
                    <a:pt x="71907" y="183357"/>
                  </a:lnTo>
                  <a:lnTo>
                    <a:pt x="79019" y="187326"/>
                  </a:lnTo>
                  <a:lnTo>
                    <a:pt x="85341" y="192088"/>
                  </a:lnTo>
                  <a:lnTo>
                    <a:pt x="93243" y="196057"/>
                  </a:lnTo>
                  <a:lnTo>
                    <a:pt x="100354" y="200819"/>
                  </a:lnTo>
                  <a:lnTo>
                    <a:pt x="108256" y="204788"/>
                  </a:lnTo>
                  <a:lnTo>
                    <a:pt x="112207" y="206376"/>
                  </a:lnTo>
                  <a:lnTo>
                    <a:pt x="116158" y="209551"/>
                  </a:lnTo>
                  <a:lnTo>
                    <a:pt x="131962" y="217489"/>
                  </a:lnTo>
                  <a:lnTo>
                    <a:pt x="140654" y="221457"/>
                  </a:lnTo>
                  <a:lnTo>
                    <a:pt x="148556" y="225426"/>
                  </a:lnTo>
                  <a:lnTo>
                    <a:pt x="162779" y="231776"/>
                  </a:lnTo>
                  <a:lnTo>
                    <a:pt x="165940" y="233364"/>
                  </a:lnTo>
                  <a:lnTo>
                    <a:pt x="150927" y="237332"/>
                  </a:lnTo>
                  <a:lnTo>
                    <a:pt x="131962" y="239714"/>
                  </a:lnTo>
                  <a:lnTo>
                    <a:pt x="110627" y="241301"/>
                  </a:lnTo>
                  <a:lnTo>
                    <a:pt x="88501" y="238920"/>
                  </a:lnTo>
                  <a:lnTo>
                    <a:pt x="65586" y="230982"/>
                  </a:lnTo>
                  <a:lnTo>
                    <a:pt x="46621" y="217489"/>
                  </a:lnTo>
                  <a:lnTo>
                    <a:pt x="32398" y="200819"/>
                  </a:lnTo>
                  <a:lnTo>
                    <a:pt x="20545" y="184944"/>
                  </a:lnTo>
                  <a:lnTo>
                    <a:pt x="11062" y="167482"/>
                  </a:lnTo>
                  <a:lnTo>
                    <a:pt x="5531" y="153988"/>
                  </a:lnTo>
                  <a:lnTo>
                    <a:pt x="1580" y="143669"/>
                  </a:lnTo>
                  <a:lnTo>
                    <a:pt x="0" y="139700"/>
                  </a:lnTo>
                  <a:lnTo>
                    <a:pt x="3161" y="139700"/>
                  </a:lnTo>
                  <a:lnTo>
                    <a:pt x="11062" y="136525"/>
                  </a:lnTo>
                  <a:lnTo>
                    <a:pt x="22915" y="132557"/>
                  </a:lnTo>
                  <a:lnTo>
                    <a:pt x="37139" y="130175"/>
                  </a:lnTo>
                  <a:lnTo>
                    <a:pt x="54523" y="128588"/>
                  </a:lnTo>
                  <a:close/>
                  <a:moveTo>
                    <a:pt x="191688" y="0"/>
                  </a:moveTo>
                  <a:lnTo>
                    <a:pt x="194052" y="2381"/>
                  </a:lnTo>
                  <a:lnTo>
                    <a:pt x="200357" y="7937"/>
                  </a:lnTo>
                  <a:lnTo>
                    <a:pt x="209025" y="19050"/>
                  </a:lnTo>
                  <a:lnTo>
                    <a:pt x="219270" y="30956"/>
                  </a:lnTo>
                  <a:lnTo>
                    <a:pt x="228726" y="46831"/>
                  </a:lnTo>
                  <a:lnTo>
                    <a:pt x="238183" y="64294"/>
                  </a:lnTo>
                  <a:lnTo>
                    <a:pt x="243699" y="84137"/>
                  </a:lnTo>
                  <a:lnTo>
                    <a:pt x="246063" y="105569"/>
                  </a:lnTo>
                  <a:lnTo>
                    <a:pt x="243699" y="130175"/>
                  </a:lnTo>
                  <a:lnTo>
                    <a:pt x="235031" y="153194"/>
                  </a:lnTo>
                  <a:lnTo>
                    <a:pt x="224786" y="171450"/>
                  </a:lnTo>
                  <a:lnTo>
                    <a:pt x="212965" y="188912"/>
                  </a:lnTo>
                  <a:lnTo>
                    <a:pt x="203509" y="200819"/>
                  </a:lnTo>
                  <a:lnTo>
                    <a:pt x="195628" y="209550"/>
                  </a:lnTo>
                  <a:lnTo>
                    <a:pt x="194052" y="198437"/>
                  </a:lnTo>
                  <a:lnTo>
                    <a:pt x="191688" y="182562"/>
                  </a:lnTo>
                  <a:lnTo>
                    <a:pt x="191688" y="173037"/>
                  </a:lnTo>
                  <a:lnTo>
                    <a:pt x="190112" y="163512"/>
                  </a:lnTo>
                  <a:lnTo>
                    <a:pt x="188536" y="144462"/>
                  </a:lnTo>
                  <a:lnTo>
                    <a:pt x="188536" y="139700"/>
                  </a:lnTo>
                  <a:lnTo>
                    <a:pt x="188536" y="135731"/>
                  </a:lnTo>
                  <a:lnTo>
                    <a:pt x="188536" y="124619"/>
                  </a:lnTo>
                  <a:lnTo>
                    <a:pt x="188536" y="116681"/>
                  </a:lnTo>
                  <a:lnTo>
                    <a:pt x="187748" y="107156"/>
                  </a:lnTo>
                  <a:lnTo>
                    <a:pt x="187748" y="97631"/>
                  </a:lnTo>
                  <a:lnTo>
                    <a:pt x="187748" y="89694"/>
                  </a:lnTo>
                  <a:lnTo>
                    <a:pt x="188536" y="81756"/>
                  </a:lnTo>
                  <a:lnTo>
                    <a:pt x="188536" y="73819"/>
                  </a:lnTo>
                  <a:lnTo>
                    <a:pt x="188536" y="66675"/>
                  </a:lnTo>
                  <a:lnTo>
                    <a:pt x="188536" y="60325"/>
                  </a:lnTo>
                  <a:lnTo>
                    <a:pt x="188536" y="54769"/>
                  </a:lnTo>
                  <a:lnTo>
                    <a:pt x="188536" y="50800"/>
                  </a:lnTo>
                  <a:lnTo>
                    <a:pt x="190112" y="45244"/>
                  </a:lnTo>
                  <a:lnTo>
                    <a:pt x="190112" y="42862"/>
                  </a:lnTo>
                  <a:lnTo>
                    <a:pt x="188536" y="45244"/>
                  </a:lnTo>
                  <a:lnTo>
                    <a:pt x="188536" y="50800"/>
                  </a:lnTo>
                  <a:lnTo>
                    <a:pt x="187748" y="54769"/>
                  </a:lnTo>
                  <a:lnTo>
                    <a:pt x="187748" y="60325"/>
                  </a:lnTo>
                  <a:lnTo>
                    <a:pt x="186172" y="66675"/>
                  </a:lnTo>
                  <a:lnTo>
                    <a:pt x="186172" y="73819"/>
                  </a:lnTo>
                  <a:lnTo>
                    <a:pt x="184596" y="81756"/>
                  </a:lnTo>
                  <a:lnTo>
                    <a:pt x="184596" y="89694"/>
                  </a:lnTo>
                  <a:lnTo>
                    <a:pt x="183808" y="97631"/>
                  </a:lnTo>
                  <a:lnTo>
                    <a:pt x="183808" y="107156"/>
                  </a:lnTo>
                  <a:lnTo>
                    <a:pt x="183808" y="115094"/>
                  </a:lnTo>
                  <a:lnTo>
                    <a:pt x="182232" y="124619"/>
                  </a:lnTo>
                  <a:lnTo>
                    <a:pt x="182232" y="135731"/>
                  </a:lnTo>
                  <a:lnTo>
                    <a:pt x="182232" y="139700"/>
                  </a:lnTo>
                  <a:lnTo>
                    <a:pt x="182232" y="144462"/>
                  </a:lnTo>
                  <a:lnTo>
                    <a:pt x="182232" y="163512"/>
                  </a:lnTo>
                  <a:lnTo>
                    <a:pt x="182232" y="173037"/>
                  </a:lnTo>
                  <a:lnTo>
                    <a:pt x="182232" y="182562"/>
                  </a:lnTo>
                  <a:lnTo>
                    <a:pt x="182232" y="192087"/>
                  </a:lnTo>
                  <a:lnTo>
                    <a:pt x="182232" y="200025"/>
                  </a:lnTo>
                  <a:lnTo>
                    <a:pt x="182232" y="202406"/>
                  </a:lnTo>
                  <a:lnTo>
                    <a:pt x="171199" y="190500"/>
                  </a:lnTo>
                  <a:lnTo>
                    <a:pt x="159378" y="174625"/>
                  </a:lnTo>
                  <a:lnTo>
                    <a:pt x="149133" y="153987"/>
                  </a:lnTo>
                  <a:lnTo>
                    <a:pt x="141253" y="131762"/>
                  </a:lnTo>
                  <a:lnTo>
                    <a:pt x="136525" y="105569"/>
                  </a:lnTo>
                  <a:lnTo>
                    <a:pt x="139677" y="84137"/>
                  </a:lnTo>
                  <a:lnTo>
                    <a:pt x="145981" y="64294"/>
                  </a:lnTo>
                  <a:lnTo>
                    <a:pt x="153862" y="46831"/>
                  </a:lnTo>
                  <a:lnTo>
                    <a:pt x="164894" y="30956"/>
                  </a:lnTo>
                  <a:lnTo>
                    <a:pt x="174351" y="19050"/>
                  </a:lnTo>
                  <a:lnTo>
                    <a:pt x="183808" y="7937"/>
                  </a:lnTo>
                  <a:lnTo>
                    <a:pt x="188536" y="2381"/>
                  </a:lnTo>
                  <a:lnTo>
                    <a:pt x="1916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9" name="任意多边形 2432"/>
            <p:cNvSpPr/>
            <p:nvPr/>
          </p:nvSpPr>
          <p:spPr bwMode="auto">
            <a:xfrm>
              <a:off x="7632701" y="2874963"/>
              <a:ext cx="366713" cy="301625"/>
            </a:xfrm>
            <a:custGeom>
              <a:avLst/>
              <a:gdLst>
                <a:gd name="T0" fmla="*/ 79375 w 366713"/>
                <a:gd name="T1" fmla="*/ 201612 h 301625"/>
                <a:gd name="T2" fmla="*/ 79375 w 366713"/>
                <a:gd name="T3" fmla="*/ 301625 h 301625"/>
                <a:gd name="T4" fmla="*/ 14287 w 366713"/>
                <a:gd name="T5" fmla="*/ 301625 h 301625"/>
                <a:gd name="T6" fmla="*/ 14287 w 366713"/>
                <a:gd name="T7" fmla="*/ 250418 h 301625"/>
                <a:gd name="T8" fmla="*/ 131743 w 366713"/>
                <a:gd name="T9" fmla="*/ 163512 h 301625"/>
                <a:gd name="T10" fmla="*/ 161925 w 366713"/>
                <a:gd name="T11" fmla="*/ 182562 h 301625"/>
                <a:gd name="T12" fmla="*/ 161925 w 366713"/>
                <a:gd name="T13" fmla="*/ 301625 h 301625"/>
                <a:gd name="T14" fmla="*/ 100012 w 366713"/>
                <a:gd name="T15" fmla="*/ 301625 h 301625"/>
                <a:gd name="T16" fmla="*/ 100012 w 366713"/>
                <a:gd name="T17" fmla="*/ 187325 h 301625"/>
                <a:gd name="T18" fmla="*/ 246062 w 366713"/>
                <a:gd name="T19" fmla="*/ 139700 h 301625"/>
                <a:gd name="T20" fmla="*/ 246062 w 366713"/>
                <a:gd name="T21" fmla="*/ 301625 h 301625"/>
                <a:gd name="T22" fmla="*/ 182562 w 366713"/>
                <a:gd name="T23" fmla="*/ 301625 h 301625"/>
                <a:gd name="T24" fmla="*/ 182562 w 366713"/>
                <a:gd name="T25" fmla="*/ 192346 h 301625"/>
                <a:gd name="T26" fmla="*/ 184130 w 366713"/>
                <a:gd name="T27" fmla="*/ 193941 h 301625"/>
                <a:gd name="T28" fmla="*/ 330200 w 366713"/>
                <a:gd name="T29" fmla="*/ 69850 h 301625"/>
                <a:gd name="T30" fmla="*/ 330200 w 366713"/>
                <a:gd name="T31" fmla="*/ 301625 h 301625"/>
                <a:gd name="T32" fmla="*/ 265112 w 366713"/>
                <a:gd name="T33" fmla="*/ 301625 h 301625"/>
                <a:gd name="T34" fmla="*/ 265112 w 366713"/>
                <a:gd name="T35" fmla="*/ 124011 h 301625"/>
                <a:gd name="T36" fmla="*/ 279211 w 366713"/>
                <a:gd name="T37" fmla="*/ 0 h 301625"/>
                <a:gd name="T38" fmla="*/ 366713 w 366713"/>
                <a:gd name="T39" fmla="*/ 3996 h 301625"/>
                <a:gd name="T40" fmla="*/ 356372 w 366713"/>
                <a:gd name="T41" fmla="*/ 90312 h 301625"/>
                <a:gd name="T42" fmla="*/ 333303 w 366713"/>
                <a:gd name="T43" fmla="*/ 88714 h 301625"/>
                <a:gd name="T44" fmla="*/ 338872 w 366713"/>
                <a:gd name="T45" fmla="*/ 43158 h 301625"/>
                <a:gd name="T46" fmla="*/ 184550 w 366713"/>
                <a:gd name="T47" fmla="*/ 174231 h 301625"/>
                <a:gd name="T48" fmla="*/ 132049 w 366713"/>
                <a:gd name="T49" fmla="*/ 143860 h 301625"/>
                <a:gd name="T50" fmla="*/ 15114 w 366713"/>
                <a:gd name="T51" fmla="*/ 231775 h 301625"/>
                <a:gd name="T52" fmla="*/ 0 w 366713"/>
                <a:gd name="T53" fmla="*/ 213393 h 301625"/>
                <a:gd name="T54" fmla="*/ 130458 w 366713"/>
                <a:gd name="T55" fmla="*/ 114289 h 301625"/>
                <a:gd name="T56" fmla="*/ 181368 w 366713"/>
                <a:gd name="T57" fmla="*/ 143860 h 301625"/>
                <a:gd name="T58" fmla="*/ 322167 w 366713"/>
                <a:gd name="T59" fmla="*/ 25575 h 301625"/>
                <a:gd name="T60" fmla="*/ 278416 w 366713"/>
                <a:gd name="T61" fmla="*/ 22378 h 301625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366713"/>
                <a:gd name="T94" fmla="*/ 0 h 301625"/>
                <a:gd name="T95" fmla="*/ 366713 w 366713"/>
                <a:gd name="T96" fmla="*/ 301625 h 301625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366713" h="301625">
                  <a:moveTo>
                    <a:pt x="79375" y="201612"/>
                  </a:moveTo>
                  <a:lnTo>
                    <a:pt x="79375" y="301625"/>
                  </a:lnTo>
                  <a:lnTo>
                    <a:pt x="14287" y="301625"/>
                  </a:lnTo>
                  <a:lnTo>
                    <a:pt x="14287" y="250418"/>
                  </a:lnTo>
                  <a:lnTo>
                    <a:pt x="79375" y="201612"/>
                  </a:lnTo>
                  <a:close/>
                  <a:moveTo>
                    <a:pt x="131743" y="163512"/>
                  </a:moveTo>
                  <a:lnTo>
                    <a:pt x="161925" y="182562"/>
                  </a:lnTo>
                  <a:lnTo>
                    <a:pt x="161925" y="301625"/>
                  </a:lnTo>
                  <a:lnTo>
                    <a:pt x="100012" y="301625"/>
                  </a:lnTo>
                  <a:lnTo>
                    <a:pt x="100012" y="187325"/>
                  </a:lnTo>
                  <a:lnTo>
                    <a:pt x="131743" y="163512"/>
                  </a:lnTo>
                  <a:close/>
                  <a:moveTo>
                    <a:pt x="246062" y="139700"/>
                  </a:moveTo>
                  <a:lnTo>
                    <a:pt x="246062" y="301625"/>
                  </a:lnTo>
                  <a:lnTo>
                    <a:pt x="182562" y="301625"/>
                  </a:lnTo>
                  <a:lnTo>
                    <a:pt x="182562" y="192346"/>
                  </a:lnTo>
                  <a:lnTo>
                    <a:pt x="184130" y="193941"/>
                  </a:lnTo>
                  <a:lnTo>
                    <a:pt x="246062" y="139700"/>
                  </a:lnTo>
                  <a:close/>
                  <a:moveTo>
                    <a:pt x="330200" y="69850"/>
                  </a:moveTo>
                  <a:lnTo>
                    <a:pt x="330200" y="301625"/>
                  </a:lnTo>
                  <a:lnTo>
                    <a:pt x="265112" y="301625"/>
                  </a:lnTo>
                  <a:lnTo>
                    <a:pt x="265112" y="124011"/>
                  </a:lnTo>
                  <a:lnTo>
                    <a:pt x="330200" y="69850"/>
                  </a:lnTo>
                  <a:close/>
                  <a:moveTo>
                    <a:pt x="279211" y="0"/>
                  </a:moveTo>
                  <a:lnTo>
                    <a:pt x="366713" y="3996"/>
                  </a:lnTo>
                  <a:lnTo>
                    <a:pt x="356372" y="90312"/>
                  </a:lnTo>
                  <a:lnTo>
                    <a:pt x="333303" y="88714"/>
                  </a:lnTo>
                  <a:lnTo>
                    <a:pt x="338872" y="43158"/>
                  </a:lnTo>
                  <a:lnTo>
                    <a:pt x="184550" y="174231"/>
                  </a:lnTo>
                  <a:lnTo>
                    <a:pt x="132049" y="143860"/>
                  </a:lnTo>
                  <a:lnTo>
                    <a:pt x="15114" y="231775"/>
                  </a:lnTo>
                  <a:lnTo>
                    <a:pt x="0" y="213393"/>
                  </a:lnTo>
                  <a:lnTo>
                    <a:pt x="130458" y="114289"/>
                  </a:lnTo>
                  <a:lnTo>
                    <a:pt x="181368" y="143860"/>
                  </a:lnTo>
                  <a:lnTo>
                    <a:pt x="322167" y="25575"/>
                  </a:lnTo>
                  <a:lnTo>
                    <a:pt x="278416" y="22378"/>
                  </a:lnTo>
                  <a:lnTo>
                    <a:pt x="2792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" name="TextBox 23"/>
          <p:cNvSpPr txBox="1"/>
          <p:nvPr/>
        </p:nvSpPr>
        <p:spPr>
          <a:xfrm>
            <a:off x="1123950" y="1541780"/>
            <a:ext cx="1875155" cy="1356995"/>
          </a:xfrm>
          <a:prstGeom prst="rect">
            <a:avLst/>
          </a:prstGeom>
          <a:noFill/>
        </p:spPr>
        <p:txBody>
          <a:bodyPr wrap="square" lIns="65032" tIns="32516" rIns="65032" bIns="32516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希望可以通过数据可视化，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语言制作天气预报界面，让用户查看更方便美观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GB" altLang="zh-CN" sz="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TextBox 23"/>
          <p:cNvSpPr txBox="1"/>
          <p:nvPr/>
        </p:nvSpPr>
        <p:spPr>
          <a:xfrm>
            <a:off x="6126480" y="3285808"/>
            <a:ext cx="1749425" cy="341630"/>
          </a:xfrm>
          <a:prstGeom prst="rect">
            <a:avLst/>
          </a:prstGeom>
          <a:noFill/>
        </p:spPr>
        <p:txBody>
          <a:bodyPr lIns="65032" tIns="32516" rIns="65032" bIns="32516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GB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通过函数优化代码</a:t>
            </a:r>
            <a:endParaRPr lang="zh-CN" altLang="en-GB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85750" y="280035"/>
            <a:ext cx="1798320" cy="3683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项目改进与优化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462395" y="1304290"/>
            <a:ext cx="20389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界面的跳转上，可以用反射reflect来代替switch选择结构来实现界面的跳转（Class.forName()方法）。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50"/>
                                        <p:tgtEl>
                                          <p:spTgt spid="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250"/>
                                        <p:tgtEl>
                                          <p:spTgt spid="4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250"/>
                                        <p:tgtEl>
                                          <p:spTgt spid="4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6"/>
          <p:cNvGrpSpPr/>
          <p:nvPr/>
        </p:nvGrpSpPr>
        <p:grpSpPr bwMode="auto">
          <a:xfrm>
            <a:off x="3492500" y="957263"/>
            <a:ext cx="2159000" cy="477837"/>
            <a:chOff x="3131840" y="987574"/>
            <a:chExt cx="2880320" cy="648072"/>
          </a:xfrm>
        </p:grpSpPr>
        <p:sp>
          <p:nvSpPr>
            <p:cNvPr id="3" name="圆角矩形 2"/>
            <p:cNvSpPr/>
            <p:nvPr/>
          </p:nvSpPr>
          <p:spPr>
            <a:xfrm>
              <a:off x="3131840" y="987574"/>
              <a:ext cx="2880320" cy="648072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dirty="0"/>
            </a:p>
          </p:txBody>
        </p:sp>
        <p:sp>
          <p:nvSpPr>
            <p:cNvPr id="45065" name="TextBox 5"/>
            <p:cNvSpPr txBox="1">
              <a:spLocks noChangeArrowheads="1"/>
            </p:cNvSpPr>
            <p:nvPr/>
          </p:nvSpPr>
          <p:spPr bwMode="auto">
            <a:xfrm>
              <a:off x="3864115" y="1080777"/>
              <a:ext cx="1599425" cy="540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第五部分</a:t>
              </a:r>
              <a:endParaRPr lang="zh-CN" altLang="en-US" sz="20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6" name="直接连接符 15"/>
          <p:cNvCxnSpPr/>
          <p:nvPr/>
        </p:nvCxnSpPr>
        <p:spPr>
          <a:xfrm flipH="1">
            <a:off x="2363788" y="1852613"/>
            <a:ext cx="4440237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2363788" y="2860675"/>
            <a:ext cx="4440237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2665254" y="2068513"/>
            <a:ext cx="38404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58" tIns="45729" rIns="91458" bIns="4572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本周计划与时间安排</a:t>
            </a:r>
            <a:endParaRPr lang="zh-CN" altLang="zh-CN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354513" y="4013200"/>
            <a:ext cx="433387" cy="431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58" tIns="45729" rIns="91458" bIns="45729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6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右箭头 2"/>
          <p:cNvSpPr/>
          <p:nvPr/>
        </p:nvSpPr>
        <p:spPr>
          <a:xfrm>
            <a:off x="4362450" y="2673350"/>
            <a:ext cx="1944370" cy="713105"/>
          </a:xfrm>
          <a:prstGeom prst="bentArrow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5" name="Up Arrow 64"/>
          <p:cNvSpPr/>
          <p:nvPr/>
        </p:nvSpPr>
        <p:spPr>
          <a:xfrm>
            <a:off x="4274185" y="648970"/>
            <a:ext cx="369570" cy="4497070"/>
          </a:xfrm>
          <a:prstGeom prst="upArrow">
            <a:avLst>
              <a:gd name="adj1" fmla="val 50000"/>
              <a:gd name="adj2" fmla="val 6714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2" tIns="32516" rIns="65032" bIns="32516"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54" name="Bent Arrow 53"/>
          <p:cNvSpPr/>
          <p:nvPr/>
        </p:nvSpPr>
        <p:spPr>
          <a:xfrm flipH="1">
            <a:off x="2510155" y="3269615"/>
            <a:ext cx="2061210" cy="1876425"/>
          </a:xfrm>
          <a:prstGeom prst="bentArrow">
            <a:avLst>
              <a:gd name="adj1" fmla="val 8879"/>
              <a:gd name="adj2" fmla="val 9038"/>
              <a:gd name="adj3" fmla="val 15734"/>
              <a:gd name="adj4" fmla="val 1945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2" tIns="32516" rIns="65032" bIns="32516" anchor="ctr"/>
          <a:lstStyle/>
          <a:p>
            <a:pPr algn="ctr" eaLnBrk="1" hangingPunct="1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Bent Arrow 50"/>
          <p:cNvSpPr/>
          <p:nvPr/>
        </p:nvSpPr>
        <p:spPr>
          <a:xfrm>
            <a:off x="4362450" y="3554095"/>
            <a:ext cx="2073275" cy="1591310"/>
          </a:xfrm>
          <a:prstGeom prst="bentArrow">
            <a:avLst>
              <a:gd name="adj1" fmla="val 10194"/>
              <a:gd name="adj2" fmla="val 9038"/>
              <a:gd name="adj3" fmla="val 14263"/>
              <a:gd name="adj4" fmla="val 2493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2" tIns="32516" rIns="65032" bIns="32516" anchor="ctr"/>
          <a:lstStyle/>
          <a:p>
            <a:pPr algn="ctr" eaLnBrk="1" hangingPunct="1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Bent Arrow 56"/>
          <p:cNvSpPr/>
          <p:nvPr/>
        </p:nvSpPr>
        <p:spPr>
          <a:xfrm flipH="1">
            <a:off x="2790825" y="4254500"/>
            <a:ext cx="1781175" cy="890905"/>
          </a:xfrm>
          <a:prstGeom prst="bentArrow">
            <a:avLst>
              <a:gd name="adj1" fmla="val 13458"/>
              <a:gd name="adj2" fmla="val 12349"/>
              <a:gd name="adj3" fmla="val 17061"/>
              <a:gd name="adj4" fmla="val 3006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2" tIns="32516" rIns="65032" bIns="32516" anchor="ctr"/>
          <a:lstStyle/>
          <a:p>
            <a:pPr algn="ctr" eaLnBrk="1" hangingPunct="1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08050" y="3892550"/>
            <a:ext cx="1722438" cy="988060"/>
          </a:xfrm>
          <a:prstGeom prst="rect">
            <a:avLst/>
          </a:prstGeom>
          <a:noFill/>
        </p:spPr>
        <p:txBody>
          <a:bodyPr lIns="65032" tIns="32516" rIns="65032" bIns="32516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r" eaLnBrk="1" hangingPunct="1">
              <a:defRPr/>
            </a:pPr>
            <a:r>
              <a:rPr lang="en-US" altLang="zh-CN" sz="1200" dirty="0">
                <a:solidFill>
                  <a:schemeClr val="accent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2018-6-2</a:t>
            </a:r>
            <a:endParaRPr lang="en-US" altLang="zh-CN" sz="120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algn="r" eaLnBrk="1" hangingPunct="1">
              <a:defRPr/>
            </a:pPr>
            <a:r>
              <a:rPr lang="zh-CN" altLang="en-GB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了解大数据的相关应用</a:t>
            </a:r>
            <a:br>
              <a:rPr lang="zh-CN" altLang="en-GB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</a:br>
            <a:r>
              <a:rPr lang="zh-CN" altLang="en-GB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安装python运行环境和安装</a:t>
            </a:r>
            <a:r>
              <a:rPr lang="zh-CN" altLang="en-GB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Anaconda Navigator软件</a:t>
            </a:r>
            <a:endParaRPr lang="zh-CN" altLang="en-US" sz="120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09625" y="2705100"/>
            <a:ext cx="1700213" cy="988060"/>
          </a:xfrm>
          <a:prstGeom prst="rect">
            <a:avLst/>
          </a:prstGeom>
          <a:noFill/>
        </p:spPr>
        <p:txBody>
          <a:bodyPr lIns="65032" tIns="32516" rIns="65032" bIns="32516">
            <a:spAutoFit/>
          </a:bodyPr>
          <a:lstStyle/>
          <a:p>
            <a:pPr algn="r" eaLnBrk="1" hangingPunct="1">
              <a:defRPr/>
            </a:pPr>
            <a:r>
              <a:rPr lang="en-US" sz="12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2018-6-4</a:t>
            </a:r>
            <a:br>
              <a:rPr lang="en-US" sz="12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zh-CN" altLang="en-GB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安装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Scala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运行环境和安装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IDEAIC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软件，提取高考派网站中全国所有高校的招生计划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35725" y="3554095"/>
            <a:ext cx="1905000" cy="988060"/>
          </a:xfrm>
          <a:prstGeom prst="rect">
            <a:avLst/>
          </a:prstGeom>
          <a:noFill/>
        </p:spPr>
        <p:txBody>
          <a:bodyPr wrap="square" lIns="65032" tIns="32516" rIns="65032" bIns="32516">
            <a:spAutoFit/>
          </a:bodyPr>
          <a:lstStyle/>
          <a:p>
            <a:pPr eaLnBrk="1" hangingPunct="1">
              <a:defRPr/>
            </a:pPr>
            <a:r>
              <a:rPr lang="en-US" sz="12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2018-6-3</a:t>
            </a:r>
            <a:br>
              <a:rPr lang="en-US" sz="12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学习运用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提取全球天气情况的相关数据，并运用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制作天气查询应用程序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630805" y="280035"/>
            <a:ext cx="1643380" cy="1172210"/>
          </a:xfrm>
          <a:prstGeom prst="rect">
            <a:avLst/>
          </a:prstGeom>
          <a:noFill/>
        </p:spPr>
        <p:txBody>
          <a:bodyPr wrap="square" lIns="65032" tIns="32516" rIns="65032" bIns="32516">
            <a:spAutoFit/>
          </a:bodyPr>
          <a:lstStyle/>
          <a:p>
            <a:pPr algn="r" eaLnBrk="1" hangingPunct="1">
              <a:defRPr/>
            </a:pPr>
            <a:r>
              <a:rPr lang="en-US" sz="12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2018-6-8</a:t>
            </a:r>
            <a:endParaRPr lang="zh-CN" altLang="en-GB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  <a:p>
            <a:pPr algn="r" eaLnBrk="1" hangingPunct="1">
              <a:defRPr/>
            </a:pPr>
            <a:r>
              <a:rPr lang="zh-CN" altLang="en-GB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项目展示与项目答辩</a:t>
            </a:r>
            <a:endParaRPr lang="zh-CN" altLang="en-GB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  <a:p>
            <a:pPr algn="r" eaLnBrk="1" hangingPunct="1">
              <a:defRPr/>
            </a:pPr>
            <a:r>
              <a:rPr lang="zh-CN" altLang="en-GB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完成近100年来世界所有国家发展情况的数据分析和可视化展示</a:t>
            </a:r>
            <a:br>
              <a:rPr lang="en-US" sz="12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857048" y="1111250"/>
            <a:ext cx="1700212" cy="988060"/>
          </a:xfrm>
          <a:prstGeom prst="rect">
            <a:avLst/>
          </a:prstGeom>
          <a:noFill/>
        </p:spPr>
        <p:txBody>
          <a:bodyPr lIns="65032" tIns="32516" rIns="65032" bIns="32516">
            <a:spAutoFit/>
          </a:bodyPr>
          <a:lstStyle/>
          <a:p>
            <a:pPr eaLnBrk="1" hangingPunct="1">
              <a:defRPr/>
            </a:pPr>
            <a:r>
              <a:rPr lang="en-US" sz="12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2018-6-7</a:t>
            </a:r>
            <a:br>
              <a:rPr lang="en-US" sz="12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zh-CN" altLang="en-GB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安装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Scala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运行环境和安装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IDEAIC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软件，提取高考派网站中全国所有高校的招生计划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Freeform 245"/>
          <p:cNvSpPr/>
          <p:nvPr/>
        </p:nvSpPr>
        <p:spPr bwMode="auto">
          <a:xfrm>
            <a:off x="3969068" y="3922713"/>
            <a:ext cx="331787" cy="331787"/>
          </a:xfrm>
          <a:custGeom>
            <a:avLst/>
            <a:gdLst>
              <a:gd name="T0" fmla="*/ 2147483646 w 68"/>
              <a:gd name="T1" fmla="*/ 2147483646 h 68"/>
              <a:gd name="T2" fmla="*/ 2147483646 w 68"/>
              <a:gd name="T3" fmla="*/ 2147483646 h 68"/>
              <a:gd name="T4" fmla="*/ 2147483646 w 68"/>
              <a:gd name="T5" fmla="*/ 2147483646 h 68"/>
              <a:gd name="T6" fmla="*/ 2147483646 w 68"/>
              <a:gd name="T7" fmla="*/ 2147483646 h 68"/>
              <a:gd name="T8" fmla="*/ 2147483646 w 68"/>
              <a:gd name="T9" fmla="*/ 2147483646 h 68"/>
              <a:gd name="T10" fmla="*/ 2147483646 w 68"/>
              <a:gd name="T11" fmla="*/ 2147483646 h 68"/>
              <a:gd name="T12" fmla="*/ 2147483646 w 68"/>
              <a:gd name="T13" fmla="*/ 2147483646 h 68"/>
              <a:gd name="T14" fmla="*/ 2147483646 w 68"/>
              <a:gd name="T15" fmla="*/ 2147483646 h 68"/>
              <a:gd name="T16" fmla="*/ 2147483646 w 68"/>
              <a:gd name="T17" fmla="*/ 2147483646 h 68"/>
              <a:gd name="T18" fmla="*/ 2147483646 w 68"/>
              <a:gd name="T19" fmla="*/ 2147483646 h 68"/>
              <a:gd name="T20" fmla="*/ 2147483646 w 68"/>
              <a:gd name="T21" fmla="*/ 2147483646 h 68"/>
              <a:gd name="T22" fmla="*/ 2147483646 w 68"/>
              <a:gd name="T23" fmla="*/ 2147483646 h 68"/>
              <a:gd name="T24" fmla="*/ 2147483646 w 68"/>
              <a:gd name="T25" fmla="*/ 2147483646 h 68"/>
              <a:gd name="T26" fmla="*/ 2147483646 w 68"/>
              <a:gd name="T27" fmla="*/ 2147483646 h 68"/>
              <a:gd name="T28" fmla="*/ 0 w 68"/>
              <a:gd name="T29" fmla="*/ 2147483646 h 68"/>
              <a:gd name="T30" fmla="*/ 2147483646 w 68"/>
              <a:gd name="T31" fmla="*/ 2147483646 h 68"/>
              <a:gd name="T32" fmla="*/ 2147483646 w 68"/>
              <a:gd name="T33" fmla="*/ 0 h 68"/>
              <a:gd name="T34" fmla="*/ 2147483646 w 68"/>
              <a:gd name="T35" fmla="*/ 0 h 68"/>
              <a:gd name="T36" fmla="*/ 2147483646 w 68"/>
              <a:gd name="T37" fmla="*/ 0 h 68"/>
              <a:gd name="T38" fmla="*/ 2147483646 w 68"/>
              <a:gd name="T39" fmla="*/ 2147483646 h 6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8"/>
              <a:gd name="T61" fmla="*/ 0 h 68"/>
              <a:gd name="T62" fmla="*/ 68 w 68"/>
              <a:gd name="T63" fmla="*/ 68 h 68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 lIns="91446" tIns="45723" rIns="91446" bIns="45723"/>
          <a:lstStyle/>
          <a:p>
            <a:endParaRPr lang="zh-CN" altLang="en-US"/>
          </a:p>
        </p:txBody>
      </p:sp>
      <p:sp>
        <p:nvSpPr>
          <p:cNvPr id="74" name="Freeform 5"/>
          <p:cNvSpPr>
            <a:spLocks noEditPoints="1"/>
          </p:cNvSpPr>
          <p:nvPr/>
        </p:nvSpPr>
        <p:spPr bwMode="auto">
          <a:xfrm>
            <a:off x="4643438" y="1198245"/>
            <a:ext cx="369887" cy="369888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255" y="135"/>
              </a:cxn>
              <a:cxn ang="0">
                <a:pos x="277" y="122"/>
              </a:cxn>
              <a:cxn ang="0">
                <a:pos x="303" y="116"/>
              </a:cxn>
              <a:cxn ang="0">
                <a:pos x="296" y="105"/>
              </a:cxn>
              <a:cxn ang="0">
                <a:pos x="278" y="89"/>
              </a:cxn>
              <a:cxn ang="0">
                <a:pos x="265" y="90"/>
              </a:cxn>
              <a:cxn ang="0">
                <a:pos x="256" y="82"/>
              </a:cxn>
              <a:cxn ang="0">
                <a:pos x="231" y="73"/>
              </a:cxn>
              <a:cxn ang="0">
                <a:pos x="234" y="98"/>
              </a:cxn>
              <a:cxn ang="0">
                <a:pos x="224" y="118"/>
              </a:cxn>
              <a:cxn ang="0">
                <a:pos x="205" y="103"/>
              </a:cxn>
              <a:cxn ang="0">
                <a:pos x="175" y="89"/>
              </a:cxn>
              <a:cxn ang="0">
                <a:pos x="183" y="68"/>
              </a:cxn>
              <a:cxn ang="0">
                <a:pos x="212" y="58"/>
              </a:cxn>
              <a:cxn ang="0">
                <a:pos x="207" y="47"/>
              </a:cxn>
              <a:cxn ang="0">
                <a:pos x="188" y="50"/>
              </a:cxn>
              <a:cxn ang="0">
                <a:pos x="168" y="37"/>
              </a:cxn>
              <a:cxn ang="0">
                <a:pos x="171" y="52"/>
              </a:cxn>
              <a:cxn ang="0">
                <a:pos x="157" y="52"/>
              </a:cxn>
              <a:cxn ang="0">
                <a:pos x="141" y="40"/>
              </a:cxn>
              <a:cxn ang="0">
                <a:pos x="126" y="47"/>
              </a:cxn>
              <a:cxn ang="0">
                <a:pos x="143" y="51"/>
              </a:cxn>
              <a:cxn ang="0">
                <a:pos x="131" y="58"/>
              </a:cxn>
              <a:cxn ang="0">
                <a:pos x="56" y="107"/>
              </a:cxn>
              <a:cxn ang="0">
                <a:pos x="65" y="118"/>
              </a:cxn>
              <a:cxn ang="0">
                <a:pos x="79" y="135"/>
              </a:cxn>
              <a:cxn ang="0">
                <a:pos x="74" y="158"/>
              </a:cxn>
              <a:cxn ang="0">
                <a:pos x="88" y="185"/>
              </a:cxn>
              <a:cxn ang="0">
                <a:pos x="108" y="214"/>
              </a:cxn>
              <a:cxn ang="0">
                <a:pos x="118" y="227"/>
              </a:cxn>
              <a:cxn ang="0">
                <a:pos x="105" y="197"/>
              </a:cxn>
              <a:cxn ang="0">
                <a:pos x="125" y="225"/>
              </a:cxn>
              <a:cxn ang="0">
                <a:pos x="150" y="255"/>
              </a:cxn>
              <a:cxn ang="0">
                <a:pos x="184" y="269"/>
              </a:cxn>
              <a:cxn ang="0">
                <a:pos x="213" y="290"/>
              </a:cxn>
              <a:cxn ang="0">
                <a:pos x="224" y="288"/>
              </a:cxn>
              <a:cxn ang="0">
                <a:pos x="212" y="268"/>
              </a:cxn>
              <a:cxn ang="0">
                <a:pos x="197" y="262"/>
              </a:cxn>
              <a:cxn ang="0">
                <a:pos x="194" y="239"/>
              </a:cxn>
              <a:cxn ang="0">
                <a:pos x="171" y="250"/>
              </a:cxn>
              <a:cxn ang="0">
                <a:pos x="168" y="210"/>
              </a:cxn>
              <a:cxn ang="0">
                <a:pos x="184" y="206"/>
              </a:cxn>
              <a:cxn ang="0">
                <a:pos x="196" y="202"/>
              </a:cxn>
              <a:cxn ang="0">
                <a:pos x="214" y="211"/>
              </a:cxn>
              <a:cxn ang="0">
                <a:pos x="221" y="205"/>
              </a:cxn>
              <a:cxn ang="0">
                <a:pos x="234" y="179"/>
              </a:cxn>
              <a:cxn ang="0">
                <a:pos x="233" y="171"/>
              </a:cxn>
              <a:cxn ang="0">
                <a:pos x="252" y="157"/>
              </a:cxn>
              <a:cxn ang="0">
                <a:pos x="266" y="143"/>
              </a:cxn>
              <a:cxn ang="0">
                <a:pos x="273" y="131"/>
              </a:cxn>
              <a:cxn ang="0">
                <a:pos x="255" y="135"/>
              </a:cxn>
              <a:cxn ang="0">
                <a:pos x="295" y="298"/>
              </a:cxn>
              <a:cxn ang="0">
                <a:pos x="272" y="288"/>
              </a:cxn>
              <a:cxn ang="0">
                <a:pos x="251" y="288"/>
              </a:cxn>
              <a:cxn ang="0">
                <a:pos x="236" y="286"/>
              </a:cxn>
              <a:cxn ang="0">
                <a:pos x="230" y="307"/>
              </a:cxn>
              <a:cxn ang="0">
                <a:pos x="223" y="335"/>
              </a:cxn>
              <a:cxn ang="0">
                <a:pos x="308" y="302"/>
              </a:cxn>
            </a:cxnLst>
            <a:rect l="0" t="0" r="r" b="b"/>
            <a:pathLst>
              <a:path w="384" h="384">
                <a:moveTo>
                  <a:pt x="384" y="192"/>
                </a:moveTo>
                <a:cubicBezTo>
                  <a:pt x="384" y="298"/>
                  <a:pt x="298" y="384"/>
                  <a:pt x="192" y="384"/>
                </a:cubicBezTo>
                <a:cubicBezTo>
                  <a:pt x="86" y="384"/>
                  <a:pt x="0" y="298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298" y="0"/>
                  <a:pt x="384" y="86"/>
                  <a:pt x="384" y="192"/>
                </a:cubicBezTo>
                <a:close/>
                <a:moveTo>
                  <a:pt x="255" y="135"/>
                </a:moveTo>
                <a:cubicBezTo>
                  <a:pt x="256" y="135"/>
                  <a:pt x="257" y="130"/>
                  <a:pt x="258" y="129"/>
                </a:cubicBezTo>
                <a:cubicBezTo>
                  <a:pt x="260" y="127"/>
                  <a:pt x="262" y="126"/>
                  <a:pt x="264" y="125"/>
                </a:cubicBezTo>
                <a:cubicBezTo>
                  <a:pt x="268" y="124"/>
                  <a:pt x="272" y="123"/>
                  <a:pt x="277" y="122"/>
                </a:cubicBezTo>
                <a:cubicBezTo>
                  <a:pt x="281" y="121"/>
                  <a:pt x="286" y="121"/>
                  <a:pt x="289" y="125"/>
                </a:cubicBezTo>
                <a:cubicBezTo>
                  <a:pt x="289" y="124"/>
                  <a:pt x="295" y="119"/>
                  <a:pt x="295" y="119"/>
                </a:cubicBezTo>
                <a:cubicBezTo>
                  <a:pt x="298" y="118"/>
                  <a:pt x="301" y="118"/>
                  <a:pt x="303" y="116"/>
                </a:cubicBezTo>
                <a:cubicBezTo>
                  <a:pt x="303" y="115"/>
                  <a:pt x="303" y="110"/>
                  <a:pt x="303" y="110"/>
                </a:cubicBezTo>
                <a:cubicBezTo>
                  <a:pt x="299" y="111"/>
                  <a:pt x="298" y="107"/>
                  <a:pt x="297" y="103"/>
                </a:cubicBezTo>
                <a:cubicBezTo>
                  <a:pt x="297" y="104"/>
                  <a:pt x="297" y="104"/>
                  <a:pt x="296" y="105"/>
                </a:cubicBezTo>
                <a:cubicBezTo>
                  <a:pt x="296" y="102"/>
                  <a:pt x="291" y="104"/>
                  <a:pt x="290" y="104"/>
                </a:cubicBezTo>
                <a:cubicBezTo>
                  <a:pt x="284" y="102"/>
                  <a:pt x="285" y="98"/>
                  <a:pt x="283" y="94"/>
                </a:cubicBezTo>
                <a:cubicBezTo>
                  <a:pt x="282" y="92"/>
                  <a:pt x="279" y="91"/>
                  <a:pt x="278" y="89"/>
                </a:cubicBezTo>
                <a:cubicBezTo>
                  <a:pt x="277" y="87"/>
                  <a:pt x="277" y="84"/>
                  <a:pt x="274" y="84"/>
                </a:cubicBezTo>
                <a:cubicBezTo>
                  <a:pt x="273" y="84"/>
                  <a:pt x="270" y="89"/>
                  <a:pt x="270" y="89"/>
                </a:cubicBezTo>
                <a:cubicBezTo>
                  <a:pt x="267" y="88"/>
                  <a:pt x="266" y="89"/>
                  <a:pt x="265" y="90"/>
                </a:cubicBezTo>
                <a:cubicBezTo>
                  <a:pt x="263" y="91"/>
                  <a:pt x="262" y="91"/>
                  <a:pt x="260" y="92"/>
                </a:cubicBezTo>
                <a:cubicBezTo>
                  <a:pt x="265" y="90"/>
                  <a:pt x="258" y="88"/>
                  <a:pt x="256" y="88"/>
                </a:cubicBezTo>
                <a:cubicBezTo>
                  <a:pt x="260" y="87"/>
                  <a:pt x="258" y="83"/>
                  <a:pt x="256" y="82"/>
                </a:cubicBezTo>
                <a:cubicBezTo>
                  <a:pt x="256" y="82"/>
                  <a:pt x="257" y="82"/>
                  <a:pt x="257" y="82"/>
                </a:cubicBezTo>
                <a:cubicBezTo>
                  <a:pt x="257" y="79"/>
                  <a:pt x="250" y="77"/>
                  <a:pt x="247" y="76"/>
                </a:cubicBezTo>
                <a:cubicBezTo>
                  <a:pt x="245" y="74"/>
                  <a:pt x="233" y="72"/>
                  <a:pt x="231" y="73"/>
                </a:cubicBezTo>
                <a:cubicBezTo>
                  <a:pt x="228" y="75"/>
                  <a:pt x="231" y="80"/>
                  <a:pt x="231" y="83"/>
                </a:cubicBezTo>
                <a:cubicBezTo>
                  <a:pt x="232" y="86"/>
                  <a:pt x="228" y="86"/>
                  <a:pt x="228" y="89"/>
                </a:cubicBezTo>
                <a:cubicBezTo>
                  <a:pt x="228" y="93"/>
                  <a:pt x="236" y="92"/>
                  <a:pt x="234" y="98"/>
                </a:cubicBezTo>
                <a:cubicBezTo>
                  <a:pt x="233" y="102"/>
                  <a:pt x="228" y="102"/>
                  <a:pt x="226" y="105"/>
                </a:cubicBezTo>
                <a:cubicBezTo>
                  <a:pt x="224" y="108"/>
                  <a:pt x="227" y="112"/>
                  <a:pt x="229" y="114"/>
                </a:cubicBezTo>
                <a:cubicBezTo>
                  <a:pt x="231" y="115"/>
                  <a:pt x="225" y="118"/>
                  <a:pt x="224" y="118"/>
                </a:cubicBezTo>
                <a:cubicBezTo>
                  <a:pt x="220" y="120"/>
                  <a:pt x="217" y="114"/>
                  <a:pt x="216" y="110"/>
                </a:cubicBezTo>
                <a:cubicBezTo>
                  <a:pt x="215" y="108"/>
                  <a:pt x="215" y="104"/>
                  <a:pt x="212" y="103"/>
                </a:cubicBezTo>
                <a:cubicBezTo>
                  <a:pt x="210" y="102"/>
                  <a:pt x="206" y="102"/>
                  <a:pt x="205" y="103"/>
                </a:cubicBezTo>
                <a:cubicBezTo>
                  <a:pt x="203" y="99"/>
                  <a:pt x="198" y="98"/>
                  <a:pt x="194" y="97"/>
                </a:cubicBezTo>
                <a:cubicBezTo>
                  <a:pt x="189" y="95"/>
                  <a:pt x="185" y="95"/>
                  <a:pt x="180" y="96"/>
                </a:cubicBezTo>
                <a:cubicBezTo>
                  <a:pt x="181" y="95"/>
                  <a:pt x="179" y="88"/>
                  <a:pt x="175" y="89"/>
                </a:cubicBezTo>
                <a:cubicBezTo>
                  <a:pt x="176" y="86"/>
                  <a:pt x="176" y="84"/>
                  <a:pt x="176" y="81"/>
                </a:cubicBezTo>
                <a:cubicBezTo>
                  <a:pt x="177" y="79"/>
                  <a:pt x="178" y="77"/>
                  <a:pt x="179" y="75"/>
                </a:cubicBezTo>
                <a:cubicBezTo>
                  <a:pt x="180" y="74"/>
                  <a:pt x="185" y="69"/>
                  <a:pt x="183" y="68"/>
                </a:cubicBezTo>
                <a:cubicBezTo>
                  <a:pt x="188" y="69"/>
                  <a:pt x="193" y="69"/>
                  <a:pt x="196" y="66"/>
                </a:cubicBezTo>
                <a:cubicBezTo>
                  <a:pt x="198" y="63"/>
                  <a:pt x="199" y="60"/>
                  <a:pt x="202" y="57"/>
                </a:cubicBezTo>
                <a:cubicBezTo>
                  <a:pt x="205" y="53"/>
                  <a:pt x="209" y="58"/>
                  <a:pt x="212" y="58"/>
                </a:cubicBezTo>
                <a:cubicBezTo>
                  <a:pt x="217" y="59"/>
                  <a:pt x="217" y="53"/>
                  <a:pt x="214" y="51"/>
                </a:cubicBezTo>
                <a:cubicBezTo>
                  <a:pt x="218" y="51"/>
                  <a:pt x="215" y="45"/>
                  <a:pt x="213" y="44"/>
                </a:cubicBezTo>
                <a:cubicBezTo>
                  <a:pt x="211" y="43"/>
                  <a:pt x="202" y="46"/>
                  <a:pt x="207" y="47"/>
                </a:cubicBezTo>
                <a:cubicBezTo>
                  <a:pt x="206" y="47"/>
                  <a:pt x="200" y="59"/>
                  <a:pt x="196" y="53"/>
                </a:cubicBezTo>
                <a:cubicBezTo>
                  <a:pt x="195" y="52"/>
                  <a:pt x="195" y="47"/>
                  <a:pt x="193" y="46"/>
                </a:cubicBezTo>
                <a:cubicBezTo>
                  <a:pt x="190" y="46"/>
                  <a:pt x="189" y="49"/>
                  <a:pt x="188" y="50"/>
                </a:cubicBezTo>
                <a:cubicBezTo>
                  <a:pt x="190" y="47"/>
                  <a:pt x="181" y="45"/>
                  <a:pt x="180" y="44"/>
                </a:cubicBezTo>
                <a:cubicBezTo>
                  <a:pt x="183" y="42"/>
                  <a:pt x="180" y="39"/>
                  <a:pt x="178" y="38"/>
                </a:cubicBezTo>
                <a:cubicBezTo>
                  <a:pt x="176" y="36"/>
                  <a:pt x="169" y="35"/>
                  <a:pt x="168" y="37"/>
                </a:cubicBezTo>
                <a:cubicBezTo>
                  <a:pt x="163" y="43"/>
                  <a:pt x="173" y="44"/>
                  <a:pt x="175" y="45"/>
                </a:cubicBezTo>
                <a:cubicBezTo>
                  <a:pt x="176" y="46"/>
                  <a:pt x="179" y="48"/>
                  <a:pt x="177" y="49"/>
                </a:cubicBezTo>
                <a:cubicBezTo>
                  <a:pt x="176" y="50"/>
                  <a:pt x="171" y="51"/>
                  <a:pt x="171" y="52"/>
                </a:cubicBezTo>
                <a:cubicBezTo>
                  <a:pt x="169" y="54"/>
                  <a:pt x="172" y="57"/>
                  <a:pt x="170" y="59"/>
                </a:cubicBezTo>
                <a:cubicBezTo>
                  <a:pt x="168" y="57"/>
                  <a:pt x="168" y="53"/>
                  <a:pt x="166" y="50"/>
                </a:cubicBezTo>
                <a:cubicBezTo>
                  <a:pt x="168" y="53"/>
                  <a:pt x="157" y="52"/>
                  <a:pt x="157" y="52"/>
                </a:cubicBezTo>
                <a:cubicBezTo>
                  <a:pt x="154" y="52"/>
                  <a:pt x="148" y="54"/>
                  <a:pt x="145" y="50"/>
                </a:cubicBezTo>
                <a:cubicBezTo>
                  <a:pt x="144" y="49"/>
                  <a:pt x="144" y="44"/>
                  <a:pt x="146" y="45"/>
                </a:cubicBezTo>
                <a:cubicBezTo>
                  <a:pt x="144" y="43"/>
                  <a:pt x="142" y="41"/>
                  <a:pt x="141" y="40"/>
                </a:cubicBezTo>
                <a:cubicBezTo>
                  <a:pt x="132" y="43"/>
                  <a:pt x="125" y="47"/>
                  <a:pt x="117" y="51"/>
                </a:cubicBezTo>
                <a:cubicBezTo>
                  <a:pt x="118" y="51"/>
                  <a:pt x="119" y="51"/>
                  <a:pt x="120" y="50"/>
                </a:cubicBezTo>
                <a:cubicBezTo>
                  <a:pt x="122" y="50"/>
                  <a:pt x="124" y="48"/>
                  <a:pt x="126" y="47"/>
                </a:cubicBezTo>
                <a:cubicBezTo>
                  <a:pt x="128" y="46"/>
                  <a:pt x="134" y="43"/>
                  <a:pt x="136" y="46"/>
                </a:cubicBezTo>
                <a:cubicBezTo>
                  <a:pt x="137" y="45"/>
                  <a:pt x="137" y="45"/>
                  <a:pt x="138" y="44"/>
                </a:cubicBezTo>
                <a:cubicBezTo>
                  <a:pt x="139" y="46"/>
                  <a:pt x="141" y="48"/>
                  <a:pt x="143" y="51"/>
                </a:cubicBezTo>
                <a:cubicBezTo>
                  <a:pt x="141" y="50"/>
                  <a:pt x="137" y="50"/>
                  <a:pt x="135" y="50"/>
                </a:cubicBezTo>
                <a:cubicBezTo>
                  <a:pt x="133" y="51"/>
                  <a:pt x="130" y="51"/>
                  <a:pt x="130" y="53"/>
                </a:cubicBezTo>
                <a:cubicBezTo>
                  <a:pt x="130" y="55"/>
                  <a:pt x="131" y="57"/>
                  <a:pt x="131" y="58"/>
                </a:cubicBezTo>
                <a:cubicBezTo>
                  <a:pt x="128" y="56"/>
                  <a:pt x="125" y="52"/>
                  <a:pt x="121" y="51"/>
                </a:cubicBezTo>
                <a:cubicBezTo>
                  <a:pt x="119" y="51"/>
                  <a:pt x="117" y="51"/>
                  <a:pt x="115" y="52"/>
                </a:cubicBezTo>
                <a:cubicBezTo>
                  <a:pt x="91" y="65"/>
                  <a:pt x="71" y="84"/>
                  <a:pt x="56" y="107"/>
                </a:cubicBezTo>
                <a:cubicBezTo>
                  <a:pt x="57" y="108"/>
                  <a:pt x="58" y="109"/>
                  <a:pt x="59" y="109"/>
                </a:cubicBezTo>
                <a:cubicBezTo>
                  <a:pt x="62" y="110"/>
                  <a:pt x="59" y="117"/>
                  <a:pt x="64" y="113"/>
                </a:cubicBezTo>
                <a:cubicBezTo>
                  <a:pt x="66" y="115"/>
                  <a:pt x="66" y="116"/>
                  <a:pt x="65" y="118"/>
                </a:cubicBezTo>
                <a:cubicBezTo>
                  <a:pt x="65" y="118"/>
                  <a:pt x="75" y="124"/>
                  <a:pt x="76" y="125"/>
                </a:cubicBezTo>
                <a:cubicBezTo>
                  <a:pt x="78" y="126"/>
                  <a:pt x="80" y="128"/>
                  <a:pt x="81" y="130"/>
                </a:cubicBezTo>
                <a:cubicBezTo>
                  <a:pt x="82" y="132"/>
                  <a:pt x="80" y="134"/>
                  <a:pt x="79" y="135"/>
                </a:cubicBezTo>
                <a:cubicBezTo>
                  <a:pt x="78" y="134"/>
                  <a:pt x="75" y="130"/>
                  <a:pt x="74" y="131"/>
                </a:cubicBezTo>
                <a:cubicBezTo>
                  <a:pt x="73" y="133"/>
                  <a:pt x="74" y="139"/>
                  <a:pt x="77" y="139"/>
                </a:cubicBezTo>
                <a:cubicBezTo>
                  <a:pt x="73" y="139"/>
                  <a:pt x="75" y="155"/>
                  <a:pt x="74" y="158"/>
                </a:cubicBezTo>
                <a:cubicBezTo>
                  <a:pt x="74" y="158"/>
                  <a:pt x="74" y="158"/>
                  <a:pt x="74" y="158"/>
                </a:cubicBezTo>
                <a:cubicBezTo>
                  <a:pt x="73" y="161"/>
                  <a:pt x="76" y="173"/>
                  <a:pt x="81" y="172"/>
                </a:cubicBezTo>
                <a:cubicBezTo>
                  <a:pt x="78" y="172"/>
                  <a:pt x="87" y="184"/>
                  <a:pt x="88" y="185"/>
                </a:cubicBezTo>
                <a:cubicBezTo>
                  <a:pt x="91" y="187"/>
                  <a:pt x="95" y="188"/>
                  <a:pt x="97" y="192"/>
                </a:cubicBezTo>
                <a:cubicBezTo>
                  <a:pt x="100" y="195"/>
                  <a:pt x="100" y="201"/>
                  <a:pt x="103" y="203"/>
                </a:cubicBezTo>
                <a:cubicBezTo>
                  <a:pt x="102" y="206"/>
                  <a:pt x="108" y="210"/>
                  <a:pt x="108" y="214"/>
                </a:cubicBezTo>
                <a:cubicBezTo>
                  <a:pt x="108" y="214"/>
                  <a:pt x="107" y="214"/>
                  <a:pt x="107" y="215"/>
                </a:cubicBezTo>
                <a:cubicBezTo>
                  <a:pt x="108" y="218"/>
                  <a:pt x="113" y="218"/>
                  <a:pt x="115" y="221"/>
                </a:cubicBezTo>
                <a:cubicBezTo>
                  <a:pt x="116" y="223"/>
                  <a:pt x="115" y="228"/>
                  <a:pt x="118" y="227"/>
                </a:cubicBezTo>
                <a:cubicBezTo>
                  <a:pt x="118" y="222"/>
                  <a:pt x="115" y="216"/>
                  <a:pt x="112" y="212"/>
                </a:cubicBezTo>
                <a:cubicBezTo>
                  <a:pt x="110" y="209"/>
                  <a:pt x="109" y="207"/>
                  <a:pt x="108" y="204"/>
                </a:cubicBezTo>
                <a:cubicBezTo>
                  <a:pt x="106" y="202"/>
                  <a:pt x="106" y="199"/>
                  <a:pt x="105" y="197"/>
                </a:cubicBezTo>
                <a:cubicBezTo>
                  <a:pt x="106" y="197"/>
                  <a:pt x="112" y="199"/>
                  <a:pt x="111" y="200"/>
                </a:cubicBezTo>
                <a:cubicBezTo>
                  <a:pt x="109" y="205"/>
                  <a:pt x="119" y="214"/>
                  <a:pt x="122" y="217"/>
                </a:cubicBezTo>
                <a:cubicBezTo>
                  <a:pt x="123" y="218"/>
                  <a:pt x="128" y="225"/>
                  <a:pt x="125" y="225"/>
                </a:cubicBezTo>
                <a:cubicBezTo>
                  <a:pt x="129" y="225"/>
                  <a:pt x="133" y="230"/>
                  <a:pt x="135" y="233"/>
                </a:cubicBezTo>
                <a:cubicBezTo>
                  <a:pt x="137" y="236"/>
                  <a:pt x="136" y="241"/>
                  <a:pt x="138" y="245"/>
                </a:cubicBezTo>
                <a:cubicBezTo>
                  <a:pt x="139" y="250"/>
                  <a:pt x="146" y="252"/>
                  <a:pt x="150" y="255"/>
                </a:cubicBezTo>
                <a:cubicBezTo>
                  <a:pt x="154" y="256"/>
                  <a:pt x="157" y="259"/>
                  <a:pt x="160" y="260"/>
                </a:cubicBezTo>
                <a:cubicBezTo>
                  <a:pt x="166" y="262"/>
                  <a:pt x="167" y="260"/>
                  <a:pt x="171" y="260"/>
                </a:cubicBezTo>
                <a:cubicBezTo>
                  <a:pt x="178" y="259"/>
                  <a:pt x="179" y="266"/>
                  <a:pt x="184" y="269"/>
                </a:cubicBezTo>
                <a:cubicBezTo>
                  <a:pt x="187" y="270"/>
                  <a:pt x="194" y="273"/>
                  <a:pt x="198" y="271"/>
                </a:cubicBezTo>
                <a:cubicBezTo>
                  <a:pt x="196" y="272"/>
                  <a:pt x="203" y="282"/>
                  <a:pt x="204" y="283"/>
                </a:cubicBezTo>
                <a:cubicBezTo>
                  <a:pt x="206" y="286"/>
                  <a:pt x="210" y="287"/>
                  <a:pt x="213" y="290"/>
                </a:cubicBezTo>
                <a:cubicBezTo>
                  <a:pt x="213" y="290"/>
                  <a:pt x="214" y="289"/>
                  <a:pt x="214" y="288"/>
                </a:cubicBezTo>
                <a:cubicBezTo>
                  <a:pt x="213" y="291"/>
                  <a:pt x="218" y="296"/>
                  <a:pt x="221" y="296"/>
                </a:cubicBezTo>
                <a:cubicBezTo>
                  <a:pt x="223" y="295"/>
                  <a:pt x="224" y="290"/>
                  <a:pt x="224" y="288"/>
                </a:cubicBezTo>
                <a:cubicBezTo>
                  <a:pt x="219" y="290"/>
                  <a:pt x="215" y="288"/>
                  <a:pt x="212" y="283"/>
                </a:cubicBezTo>
                <a:cubicBezTo>
                  <a:pt x="211" y="282"/>
                  <a:pt x="207" y="275"/>
                  <a:pt x="211" y="275"/>
                </a:cubicBezTo>
                <a:cubicBezTo>
                  <a:pt x="216" y="275"/>
                  <a:pt x="212" y="271"/>
                  <a:pt x="212" y="268"/>
                </a:cubicBezTo>
                <a:cubicBezTo>
                  <a:pt x="211" y="264"/>
                  <a:pt x="208" y="262"/>
                  <a:pt x="206" y="259"/>
                </a:cubicBezTo>
                <a:cubicBezTo>
                  <a:pt x="205" y="262"/>
                  <a:pt x="200" y="261"/>
                  <a:pt x="198" y="259"/>
                </a:cubicBezTo>
                <a:cubicBezTo>
                  <a:pt x="198" y="259"/>
                  <a:pt x="197" y="261"/>
                  <a:pt x="197" y="262"/>
                </a:cubicBezTo>
                <a:cubicBezTo>
                  <a:pt x="196" y="262"/>
                  <a:pt x="195" y="262"/>
                  <a:pt x="194" y="261"/>
                </a:cubicBezTo>
                <a:cubicBezTo>
                  <a:pt x="194" y="258"/>
                  <a:pt x="194" y="255"/>
                  <a:pt x="195" y="251"/>
                </a:cubicBezTo>
                <a:cubicBezTo>
                  <a:pt x="196" y="247"/>
                  <a:pt x="205" y="238"/>
                  <a:pt x="194" y="239"/>
                </a:cubicBezTo>
                <a:cubicBezTo>
                  <a:pt x="190" y="239"/>
                  <a:pt x="188" y="240"/>
                  <a:pt x="187" y="244"/>
                </a:cubicBezTo>
                <a:cubicBezTo>
                  <a:pt x="186" y="247"/>
                  <a:pt x="186" y="249"/>
                  <a:pt x="183" y="251"/>
                </a:cubicBezTo>
                <a:cubicBezTo>
                  <a:pt x="181" y="252"/>
                  <a:pt x="173" y="251"/>
                  <a:pt x="171" y="250"/>
                </a:cubicBezTo>
                <a:cubicBezTo>
                  <a:pt x="166" y="247"/>
                  <a:pt x="163" y="239"/>
                  <a:pt x="163" y="234"/>
                </a:cubicBezTo>
                <a:cubicBezTo>
                  <a:pt x="163" y="227"/>
                  <a:pt x="166" y="221"/>
                  <a:pt x="163" y="215"/>
                </a:cubicBezTo>
                <a:cubicBezTo>
                  <a:pt x="164" y="213"/>
                  <a:pt x="166" y="211"/>
                  <a:pt x="168" y="210"/>
                </a:cubicBezTo>
                <a:cubicBezTo>
                  <a:pt x="169" y="209"/>
                  <a:pt x="171" y="210"/>
                  <a:pt x="172" y="207"/>
                </a:cubicBezTo>
                <a:cubicBezTo>
                  <a:pt x="171" y="207"/>
                  <a:pt x="170" y="206"/>
                  <a:pt x="170" y="206"/>
                </a:cubicBezTo>
                <a:cubicBezTo>
                  <a:pt x="173" y="208"/>
                  <a:pt x="180" y="203"/>
                  <a:pt x="184" y="206"/>
                </a:cubicBezTo>
                <a:cubicBezTo>
                  <a:pt x="186" y="207"/>
                  <a:pt x="188" y="208"/>
                  <a:pt x="189" y="205"/>
                </a:cubicBezTo>
                <a:cubicBezTo>
                  <a:pt x="189" y="205"/>
                  <a:pt x="187" y="202"/>
                  <a:pt x="188" y="200"/>
                </a:cubicBezTo>
                <a:cubicBezTo>
                  <a:pt x="189" y="204"/>
                  <a:pt x="192" y="205"/>
                  <a:pt x="196" y="202"/>
                </a:cubicBezTo>
                <a:cubicBezTo>
                  <a:pt x="197" y="203"/>
                  <a:pt x="201" y="203"/>
                  <a:pt x="204" y="204"/>
                </a:cubicBezTo>
                <a:cubicBezTo>
                  <a:pt x="207" y="206"/>
                  <a:pt x="207" y="209"/>
                  <a:pt x="211" y="205"/>
                </a:cubicBezTo>
                <a:cubicBezTo>
                  <a:pt x="213" y="208"/>
                  <a:pt x="213" y="208"/>
                  <a:pt x="214" y="211"/>
                </a:cubicBezTo>
                <a:cubicBezTo>
                  <a:pt x="214" y="214"/>
                  <a:pt x="216" y="221"/>
                  <a:pt x="218" y="222"/>
                </a:cubicBezTo>
                <a:cubicBezTo>
                  <a:pt x="224" y="225"/>
                  <a:pt x="222" y="217"/>
                  <a:pt x="222" y="214"/>
                </a:cubicBezTo>
                <a:cubicBezTo>
                  <a:pt x="222" y="213"/>
                  <a:pt x="222" y="205"/>
                  <a:pt x="221" y="205"/>
                </a:cubicBezTo>
                <a:cubicBezTo>
                  <a:pt x="213" y="203"/>
                  <a:pt x="216" y="197"/>
                  <a:pt x="221" y="193"/>
                </a:cubicBezTo>
                <a:cubicBezTo>
                  <a:pt x="222" y="192"/>
                  <a:pt x="227" y="190"/>
                  <a:pt x="230" y="188"/>
                </a:cubicBezTo>
                <a:cubicBezTo>
                  <a:pt x="232" y="186"/>
                  <a:pt x="235" y="183"/>
                  <a:pt x="234" y="179"/>
                </a:cubicBezTo>
                <a:cubicBezTo>
                  <a:pt x="235" y="179"/>
                  <a:pt x="236" y="178"/>
                  <a:pt x="236" y="177"/>
                </a:cubicBezTo>
                <a:cubicBezTo>
                  <a:pt x="236" y="177"/>
                  <a:pt x="233" y="174"/>
                  <a:pt x="232" y="175"/>
                </a:cubicBezTo>
                <a:cubicBezTo>
                  <a:pt x="234" y="174"/>
                  <a:pt x="234" y="172"/>
                  <a:pt x="233" y="171"/>
                </a:cubicBezTo>
                <a:cubicBezTo>
                  <a:pt x="235" y="169"/>
                  <a:pt x="234" y="166"/>
                  <a:pt x="236" y="165"/>
                </a:cubicBezTo>
                <a:cubicBezTo>
                  <a:pt x="239" y="169"/>
                  <a:pt x="245" y="165"/>
                  <a:pt x="242" y="162"/>
                </a:cubicBezTo>
                <a:cubicBezTo>
                  <a:pt x="244" y="158"/>
                  <a:pt x="250" y="160"/>
                  <a:pt x="252" y="157"/>
                </a:cubicBezTo>
                <a:cubicBezTo>
                  <a:pt x="255" y="158"/>
                  <a:pt x="253" y="153"/>
                  <a:pt x="255" y="150"/>
                </a:cubicBezTo>
                <a:cubicBezTo>
                  <a:pt x="256" y="148"/>
                  <a:pt x="259" y="148"/>
                  <a:pt x="262" y="147"/>
                </a:cubicBezTo>
                <a:cubicBezTo>
                  <a:pt x="262" y="147"/>
                  <a:pt x="268" y="143"/>
                  <a:pt x="266" y="143"/>
                </a:cubicBezTo>
                <a:cubicBezTo>
                  <a:pt x="270" y="144"/>
                  <a:pt x="279" y="139"/>
                  <a:pt x="272" y="135"/>
                </a:cubicBezTo>
                <a:cubicBezTo>
                  <a:pt x="273" y="133"/>
                  <a:pt x="270" y="132"/>
                  <a:pt x="268" y="132"/>
                </a:cubicBezTo>
                <a:cubicBezTo>
                  <a:pt x="269" y="131"/>
                  <a:pt x="272" y="132"/>
                  <a:pt x="273" y="131"/>
                </a:cubicBezTo>
                <a:cubicBezTo>
                  <a:pt x="276" y="129"/>
                  <a:pt x="274" y="128"/>
                  <a:pt x="271" y="127"/>
                </a:cubicBezTo>
                <a:cubicBezTo>
                  <a:pt x="268" y="126"/>
                  <a:pt x="263" y="128"/>
                  <a:pt x="261" y="130"/>
                </a:cubicBezTo>
                <a:cubicBezTo>
                  <a:pt x="259" y="132"/>
                  <a:pt x="257" y="134"/>
                  <a:pt x="255" y="135"/>
                </a:cubicBezTo>
                <a:close/>
                <a:moveTo>
                  <a:pt x="308" y="302"/>
                </a:moveTo>
                <a:cubicBezTo>
                  <a:pt x="306" y="301"/>
                  <a:pt x="303" y="301"/>
                  <a:pt x="301" y="300"/>
                </a:cubicBezTo>
                <a:cubicBezTo>
                  <a:pt x="299" y="300"/>
                  <a:pt x="298" y="299"/>
                  <a:pt x="295" y="298"/>
                </a:cubicBezTo>
                <a:cubicBezTo>
                  <a:pt x="296" y="293"/>
                  <a:pt x="290" y="292"/>
                  <a:pt x="287" y="289"/>
                </a:cubicBezTo>
                <a:cubicBezTo>
                  <a:pt x="284" y="287"/>
                  <a:pt x="282" y="284"/>
                  <a:pt x="277" y="285"/>
                </a:cubicBezTo>
                <a:cubicBezTo>
                  <a:pt x="276" y="285"/>
                  <a:pt x="271" y="287"/>
                  <a:pt x="272" y="288"/>
                </a:cubicBezTo>
                <a:cubicBezTo>
                  <a:pt x="269" y="285"/>
                  <a:pt x="268" y="284"/>
                  <a:pt x="263" y="282"/>
                </a:cubicBezTo>
                <a:cubicBezTo>
                  <a:pt x="259" y="281"/>
                  <a:pt x="257" y="276"/>
                  <a:pt x="253" y="281"/>
                </a:cubicBezTo>
                <a:cubicBezTo>
                  <a:pt x="251" y="283"/>
                  <a:pt x="252" y="286"/>
                  <a:pt x="251" y="288"/>
                </a:cubicBezTo>
                <a:cubicBezTo>
                  <a:pt x="247" y="285"/>
                  <a:pt x="254" y="282"/>
                  <a:pt x="251" y="279"/>
                </a:cubicBezTo>
                <a:cubicBezTo>
                  <a:pt x="248" y="275"/>
                  <a:pt x="243" y="281"/>
                  <a:pt x="240" y="282"/>
                </a:cubicBezTo>
                <a:cubicBezTo>
                  <a:pt x="239" y="284"/>
                  <a:pt x="237" y="284"/>
                  <a:pt x="236" y="286"/>
                </a:cubicBezTo>
                <a:cubicBezTo>
                  <a:pt x="235" y="287"/>
                  <a:pt x="234" y="290"/>
                  <a:pt x="233" y="291"/>
                </a:cubicBezTo>
                <a:cubicBezTo>
                  <a:pt x="233" y="289"/>
                  <a:pt x="228" y="290"/>
                  <a:pt x="228" y="288"/>
                </a:cubicBezTo>
                <a:cubicBezTo>
                  <a:pt x="229" y="294"/>
                  <a:pt x="229" y="301"/>
                  <a:pt x="230" y="307"/>
                </a:cubicBezTo>
                <a:cubicBezTo>
                  <a:pt x="231" y="310"/>
                  <a:pt x="230" y="316"/>
                  <a:pt x="227" y="319"/>
                </a:cubicBezTo>
                <a:cubicBezTo>
                  <a:pt x="224" y="321"/>
                  <a:pt x="221" y="324"/>
                  <a:pt x="220" y="329"/>
                </a:cubicBezTo>
                <a:cubicBezTo>
                  <a:pt x="220" y="332"/>
                  <a:pt x="220" y="334"/>
                  <a:pt x="223" y="335"/>
                </a:cubicBezTo>
                <a:cubicBezTo>
                  <a:pt x="223" y="339"/>
                  <a:pt x="219" y="342"/>
                  <a:pt x="219" y="346"/>
                </a:cubicBezTo>
                <a:cubicBezTo>
                  <a:pt x="219" y="346"/>
                  <a:pt x="220" y="348"/>
                  <a:pt x="220" y="350"/>
                </a:cubicBezTo>
                <a:cubicBezTo>
                  <a:pt x="254" y="344"/>
                  <a:pt x="285" y="327"/>
                  <a:pt x="308" y="302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</a:ln>
        </p:spPr>
        <p:txBody>
          <a:bodyPr lIns="91446" tIns="45723" rIns="91446" bIns="45723"/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75" name="Freeform 217"/>
          <p:cNvSpPr>
            <a:spLocks noEditPoints="1"/>
          </p:cNvSpPr>
          <p:nvPr/>
        </p:nvSpPr>
        <p:spPr bwMode="auto">
          <a:xfrm>
            <a:off x="3908108" y="1713865"/>
            <a:ext cx="379412" cy="284163"/>
          </a:xfrm>
          <a:custGeom>
            <a:avLst/>
            <a:gdLst/>
            <a:ahLst/>
            <a:cxnLst>
              <a:cxn ang="0">
                <a:pos x="78" y="58"/>
              </a:cxn>
              <a:cxn ang="0">
                <a:pos x="0" y="58"/>
              </a:cxn>
              <a:cxn ang="0">
                <a:pos x="0" y="0"/>
              </a:cxn>
              <a:cxn ang="0">
                <a:pos x="5" y="0"/>
              </a:cxn>
              <a:cxn ang="0">
                <a:pos x="5" y="53"/>
              </a:cxn>
              <a:cxn ang="0">
                <a:pos x="78" y="53"/>
              </a:cxn>
              <a:cxn ang="0">
                <a:pos x="78" y="58"/>
              </a:cxn>
              <a:cxn ang="0">
                <a:pos x="73" y="22"/>
              </a:cxn>
              <a:cxn ang="0">
                <a:pos x="71" y="23"/>
              </a:cxn>
              <a:cxn ang="0">
                <a:pos x="66" y="18"/>
              </a:cxn>
              <a:cxn ang="0">
                <a:pos x="42" y="42"/>
              </a:cxn>
              <a:cxn ang="0">
                <a:pos x="40" y="42"/>
              </a:cxn>
              <a:cxn ang="0">
                <a:pos x="31" y="34"/>
              </a:cxn>
              <a:cxn ang="0">
                <a:pos x="16" y="49"/>
              </a:cxn>
              <a:cxn ang="0">
                <a:pos x="8" y="42"/>
              </a:cxn>
              <a:cxn ang="0">
                <a:pos x="30" y="20"/>
              </a:cxn>
              <a:cxn ang="0">
                <a:pos x="32" y="20"/>
              </a:cxn>
              <a:cxn ang="0">
                <a:pos x="41" y="29"/>
              </a:cxn>
              <a:cxn ang="0">
                <a:pos x="59" y="11"/>
              </a:cxn>
              <a:cxn ang="0">
                <a:pos x="54" y="6"/>
              </a:cxn>
              <a:cxn ang="0">
                <a:pos x="55" y="4"/>
              </a:cxn>
              <a:cxn ang="0">
                <a:pos x="71" y="4"/>
              </a:cxn>
              <a:cxn ang="0">
                <a:pos x="73" y="6"/>
              </a:cxn>
              <a:cxn ang="0">
                <a:pos x="73" y="22"/>
              </a:cxn>
            </a:cxnLst>
            <a:rect l="0" t="0" r="r" b="b"/>
            <a:pathLst>
              <a:path w="78" h="58">
                <a:moveTo>
                  <a:pt x="78" y="58"/>
                </a:moveTo>
                <a:cubicBezTo>
                  <a:pt x="0" y="58"/>
                  <a:pt x="0" y="58"/>
                  <a:pt x="0" y="58"/>
                </a:cubicBezTo>
                <a:cubicBezTo>
                  <a:pt x="0" y="0"/>
                  <a:pt x="0" y="0"/>
                  <a:pt x="0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53"/>
                  <a:pt x="5" y="53"/>
                  <a:pt x="5" y="53"/>
                </a:cubicBezTo>
                <a:cubicBezTo>
                  <a:pt x="78" y="53"/>
                  <a:pt x="78" y="53"/>
                  <a:pt x="78" y="53"/>
                </a:cubicBezTo>
                <a:lnTo>
                  <a:pt x="78" y="58"/>
                </a:lnTo>
                <a:close/>
                <a:moveTo>
                  <a:pt x="73" y="22"/>
                </a:moveTo>
                <a:cubicBezTo>
                  <a:pt x="73" y="23"/>
                  <a:pt x="71" y="24"/>
                  <a:pt x="71" y="23"/>
                </a:cubicBezTo>
                <a:cubicBezTo>
                  <a:pt x="66" y="18"/>
                  <a:pt x="66" y="18"/>
                  <a:pt x="66" y="18"/>
                </a:cubicBezTo>
                <a:cubicBezTo>
                  <a:pt x="42" y="42"/>
                  <a:pt x="42" y="42"/>
                  <a:pt x="42" y="42"/>
                </a:cubicBezTo>
                <a:cubicBezTo>
                  <a:pt x="41" y="43"/>
                  <a:pt x="41" y="43"/>
                  <a:pt x="40" y="42"/>
                </a:cubicBezTo>
                <a:cubicBezTo>
                  <a:pt x="31" y="34"/>
                  <a:pt x="31" y="34"/>
                  <a:pt x="31" y="34"/>
                </a:cubicBezTo>
                <a:cubicBezTo>
                  <a:pt x="16" y="49"/>
                  <a:pt x="16" y="49"/>
                  <a:pt x="16" y="49"/>
                </a:cubicBezTo>
                <a:cubicBezTo>
                  <a:pt x="8" y="42"/>
                  <a:pt x="8" y="42"/>
                  <a:pt x="8" y="42"/>
                </a:cubicBezTo>
                <a:cubicBezTo>
                  <a:pt x="30" y="20"/>
                  <a:pt x="30" y="20"/>
                  <a:pt x="30" y="20"/>
                </a:cubicBezTo>
                <a:cubicBezTo>
                  <a:pt x="31" y="19"/>
                  <a:pt x="32" y="19"/>
                  <a:pt x="32" y="20"/>
                </a:cubicBezTo>
                <a:cubicBezTo>
                  <a:pt x="41" y="29"/>
                  <a:pt x="41" y="29"/>
                  <a:pt x="41" y="29"/>
                </a:cubicBezTo>
                <a:cubicBezTo>
                  <a:pt x="59" y="11"/>
                  <a:pt x="59" y="11"/>
                  <a:pt x="59" y="11"/>
                </a:cubicBezTo>
                <a:cubicBezTo>
                  <a:pt x="54" y="6"/>
                  <a:pt x="54" y="6"/>
                  <a:pt x="54" y="6"/>
                </a:cubicBezTo>
                <a:cubicBezTo>
                  <a:pt x="53" y="6"/>
                  <a:pt x="54" y="4"/>
                  <a:pt x="55" y="4"/>
                </a:cubicBezTo>
                <a:cubicBezTo>
                  <a:pt x="71" y="4"/>
                  <a:pt x="71" y="4"/>
                  <a:pt x="71" y="4"/>
                </a:cubicBezTo>
                <a:cubicBezTo>
                  <a:pt x="72" y="4"/>
                  <a:pt x="73" y="5"/>
                  <a:pt x="73" y="6"/>
                </a:cubicBezTo>
                <a:lnTo>
                  <a:pt x="73" y="22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bg1">
                <a:lumMod val="65000"/>
              </a:schemeClr>
            </a:solidFill>
            <a:round/>
          </a:ln>
        </p:spPr>
        <p:txBody>
          <a:bodyPr lIns="91446" tIns="45723" rIns="91446" bIns="45723"/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76" name="Freeform 216"/>
          <p:cNvSpPr>
            <a:spLocks noEditPoints="1"/>
          </p:cNvSpPr>
          <p:nvPr/>
        </p:nvSpPr>
        <p:spPr bwMode="auto">
          <a:xfrm>
            <a:off x="4695825" y="3212783"/>
            <a:ext cx="339725" cy="341312"/>
          </a:xfrm>
          <a:custGeom>
            <a:avLst/>
            <a:gdLst>
              <a:gd name="T0" fmla="*/ 2147483646 w 68"/>
              <a:gd name="T1" fmla="*/ 2147483646 h 68"/>
              <a:gd name="T2" fmla="*/ 2147483646 w 68"/>
              <a:gd name="T3" fmla="*/ 2147483646 h 68"/>
              <a:gd name="T4" fmla="*/ 0 w 68"/>
              <a:gd name="T5" fmla="*/ 2147483646 h 68"/>
              <a:gd name="T6" fmla="*/ 2147483646 w 68"/>
              <a:gd name="T7" fmla="*/ 0 h 68"/>
              <a:gd name="T8" fmla="*/ 2147483646 w 68"/>
              <a:gd name="T9" fmla="*/ 2147483646 h 68"/>
              <a:gd name="T10" fmla="*/ 2147483646 w 68"/>
              <a:gd name="T11" fmla="*/ 2147483646 h 68"/>
              <a:gd name="T12" fmla="*/ 2147483646 w 68"/>
              <a:gd name="T13" fmla="*/ 2147483646 h 68"/>
              <a:gd name="T14" fmla="*/ 2147483646 w 68"/>
              <a:gd name="T15" fmla="*/ 2147483646 h 68"/>
              <a:gd name="T16" fmla="*/ 2147483646 w 68"/>
              <a:gd name="T17" fmla="*/ 2147483646 h 68"/>
              <a:gd name="T18" fmla="*/ 2147483646 w 68"/>
              <a:gd name="T19" fmla="*/ 2147483646 h 68"/>
              <a:gd name="T20" fmla="*/ 2147483646 w 68"/>
              <a:gd name="T21" fmla="*/ 2147483646 h 68"/>
              <a:gd name="T22" fmla="*/ 2147483646 w 68"/>
              <a:gd name="T23" fmla="*/ 2147483646 h 68"/>
              <a:gd name="T24" fmla="*/ 2147483646 w 68"/>
              <a:gd name="T25" fmla="*/ 2147483646 h 68"/>
              <a:gd name="T26" fmla="*/ 2147483646 w 68"/>
              <a:gd name="T27" fmla="*/ 2147483646 h 68"/>
              <a:gd name="T28" fmla="*/ 2147483646 w 68"/>
              <a:gd name="T29" fmla="*/ 2147483646 h 68"/>
              <a:gd name="T30" fmla="*/ 2147483646 w 68"/>
              <a:gd name="T31" fmla="*/ 2147483646 h 68"/>
              <a:gd name="T32" fmla="*/ 2147483646 w 68"/>
              <a:gd name="T33" fmla="*/ 2147483646 h 68"/>
              <a:gd name="T34" fmla="*/ 2147483646 w 68"/>
              <a:gd name="T35" fmla="*/ 2147483646 h 68"/>
              <a:gd name="T36" fmla="*/ 2147483646 w 68"/>
              <a:gd name="T37" fmla="*/ 2147483646 h 68"/>
              <a:gd name="T38" fmla="*/ 2147483646 w 68"/>
              <a:gd name="T39" fmla="*/ 2147483646 h 68"/>
              <a:gd name="T40" fmla="*/ 2147483646 w 68"/>
              <a:gd name="T41" fmla="*/ 2147483646 h 68"/>
              <a:gd name="T42" fmla="*/ 2147483646 w 68"/>
              <a:gd name="T43" fmla="*/ 2147483646 h 68"/>
              <a:gd name="T44" fmla="*/ 2147483646 w 68"/>
              <a:gd name="T45" fmla="*/ 2147483646 h 68"/>
              <a:gd name="T46" fmla="*/ 2147483646 w 68"/>
              <a:gd name="T47" fmla="*/ 2147483646 h 68"/>
              <a:gd name="T48" fmla="*/ 2147483646 w 68"/>
              <a:gd name="T49" fmla="*/ 2147483646 h 68"/>
              <a:gd name="T50" fmla="*/ 2147483646 w 68"/>
              <a:gd name="T51" fmla="*/ 2147483646 h 68"/>
              <a:gd name="T52" fmla="*/ 2147483646 w 68"/>
              <a:gd name="T53" fmla="*/ 2147483646 h 68"/>
              <a:gd name="T54" fmla="*/ 2147483646 w 68"/>
              <a:gd name="T55" fmla="*/ 2147483646 h 68"/>
              <a:gd name="T56" fmla="*/ 2147483646 w 68"/>
              <a:gd name="T57" fmla="*/ 2147483646 h 68"/>
              <a:gd name="T58" fmla="*/ 2147483646 w 68"/>
              <a:gd name="T59" fmla="*/ 2147483646 h 68"/>
              <a:gd name="T60" fmla="*/ 2147483646 w 68"/>
              <a:gd name="T61" fmla="*/ 2147483646 h 68"/>
              <a:gd name="T62" fmla="*/ 2147483646 w 68"/>
              <a:gd name="T63" fmla="*/ 2147483646 h 68"/>
              <a:gd name="T64" fmla="*/ 2147483646 w 68"/>
              <a:gd name="T65" fmla="*/ 2147483646 h 68"/>
              <a:gd name="T66" fmla="*/ 2147483646 w 68"/>
              <a:gd name="T67" fmla="*/ 2147483646 h 68"/>
              <a:gd name="T68" fmla="*/ 2147483646 w 68"/>
              <a:gd name="T69" fmla="*/ 2147483646 h 68"/>
              <a:gd name="T70" fmla="*/ 2147483646 w 68"/>
              <a:gd name="T71" fmla="*/ 2147483646 h 68"/>
              <a:gd name="T72" fmla="*/ 2147483646 w 68"/>
              <a:gd name="T73" fmla="*/ 2147483646 h 68"/>
              <a:gd name="T74" fmla="*/ 2147483646 w 68"/>
              <a:gd name="T75" fmla="*/ 2147483646 h 6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68"/>
              <a:gd name="T115" fmla="*/ 0 h 68"/>
              <a:gd name="T116" fmla="*/ 68 w 68"/>
              <a:gd name="T117" fmla="*/ 68 h 68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68" h="68">
                <a:moveTo>
                  <a:pt x="68" y="34"/>
                </a:moveTo>
                <a:cubicBezTo>
                  <a:pt x="68" y="52"/>
                  <a:pt x="53" y="68"/>
                  <a:pt x="34" y="68"/>
                </a:cubicBezTo>
                <a:cubicBezTo>
                  <a:pt x="15" y="68"/>
                  <a:pt x="0" y="52"/>
                  <a:pt x="0" y="34"/>
                </a:cubicBezTo>
                <a:cubicBezTo>
                  <a:pt x="0" y="15"/>
                  <a:pt x="15" y="0"/>
                  <a:pt x="34" y="0"/>
                </a:cubicBezTo>
                <a:cubicBezTo>
                  <a:pt x="53" y="0"/>
                  <a:pt x="68" y="15"/>
                  <a:pt x="68" y="34"/>
                </a:cubicBezTo>
                <a:close/>
                <a:moveTo>
                  <a:pt x="15" y="40"/>
                </a:moveTo>
                <a:cubicBezTo>
                  <a:pt x="15" y="38"/>
                  <a:pt x="14" y="36"/>
                  <a:pt x="14" y="34"/>
                </a:cubicBezTo>
                <a:cubicBezTo>
                  <a:pt x="14" y="31"/>
                  <a:pt x="15" y="29"/>
                  <a:pt x="15" y="27"/>
                </a:cubicBezTo>
                <a:cubicBezTo>
                  <a:pt x="8" y="20"/>
                  <a:pt x="8" y="20"/>
                  <a:pt x="8" y="20"/>
                </a:cubicBezTo>
                <a:cubicBezTo>
                  <a:pt x="6" y="24"/>
                  <a:pt x="5" y="29"/>
                  <a:pt x="5" y="34"/>
                </a:cubicBezTo>
                <a:cubicBezTo>
                  <a:pt x="5" y="39"/>
                  <a:pt x="6" y="43"/>
                  <a:pt x="8" y="47"/>
                </a:cubicBezTo>
                <a:lnTo>
                  <a:pt x="15" y="40"/>
                </a:lnTo>
                <a:close/>
                <a:moveTo>
                  <a:pt x="48" y="34"/>
                </a:moveTo>
                <a:cubicBezTo>
                  <a:pt x="48" y="26"/>
                  <a:pt x="42" y="19"/>
                  <a:pt x="34" y="19"/>
                </a:cubicBezTo>
                <a:cubicBezTo>
                  <a:pt x="26" y="19"/>
                  <a:pt x="19" y="26"/>
                  <a:pt x="19" y="34"/>
                </a:cubicBezTo>
                <a:cubicBezTo>
                  <a:pt x="19" y="42"/>
                  <a:pt x="26" y="48"/>
                  <a:pt x="34" y="48"/>
                </a:cubicBezTo>
                <a:cubicBezTo>
                  <a:pt x="42" y="48"/>
                  <a:pt x="48" y="42"/>
                  <a:pt x="48" y="34"/>
                </a:cubicBezTo>
                <a:close/>
                <a:moveTo>
                  <a:pt x="20" y="8"/>
                </a:moveTo>
                <a:cubicBezTo>
                  <a:pt x="27" y="15"/>
                  <a:pt x="27" y="15"/>
                  <a:pt x="27" y="15"/>
                </a:cubicBezTo>
                <a:cubicBezTo>
                  <a:pt x="29" y="15"/>
                  <a:pt x="32" y="14"/>
                  <a:pt x="34" y="14"/>
                </a:cubicBezTo>
                <a:cubicBezTo>
                  <a:pt x="36" y="14"/>
                  <a:pt x="38" y="15"/>
                  <a:pt x="40" y="15"/>
                </a:cubicBezTo>
                <a:cubicBezTo>
                  <a:pt x="47" y="8"/>
                  <a:pt x="47" y="8"/>
                  <a:pt x="47" y="8"/>
                </a:cubicBezTo>
                <a:cubicBezTo>
                  <a:pt x="43" y="6"/>
                  <a:pt x="39" y="5"/>
                  <a:pt x="34" y="5"/>
                </a:cubicBezTo>
                <a:cubicBezTo>
                  <a:pt x="29" y="5"/>
                  <a:pt x="24" y="6"/>
                  <a:pt x="20" y="8"/>
                </a:cubicBezTo>
                <a:close/>
                <a:moveTo>
                  <a:pt x="47" y="59"/>
                </a:moveTo>
                <a:cubicBezTo>
                  <a:pt x="40" y="52"/>
                  <a:pt x="40" y="52"/>
                  <a:pt x="40" y="52"/>
                </a:cubicBezTo>
                <a:cubicBezTo>
                  <a:pt x="38" y="53"/>
                  <a:pt x="36" y="53"/>
                  <a:pt x="34" y="53"/>
                </a:cubicBezTo>
                <a:cubicBezTo>
                  <a:pt x="32" y="53"/>
                  <a:pt x="29" y="53"/>
                  <a:pt x="27" y="52"/>
                </a:cubicBezTo>
                <a:cubicBezTo>
                  <a:pt x="20" y="59"/>
                  <a:pt x="20" y="59"/>
                  <a:pt x="20" y="59"/>
                </a:cubicBezTo>
                <a:cubicBezTo>
                  <a:pt x="24" y="62"/>
                  <a:pt x="29" y="63"/>
                  <a:pt x="34" y="63"/>
                </a:cubicBezTo>
                <a:cubicBezTo>
                  <a:pt x="39" y="63"/>
                  <a:pt x="43" y="62"/>
                  <a:pt x="47" y="59"/>
                </a:cubicBezTo>
                <a:close/>
                <a:moveTo>
                  <a:pt x="60" y="47"/>
                </a:moveTo>
                <a:cubicBezTo>
                  <a:pt x="62" y="43"/>
                  <a:pt x="63" y="39"/>
                  <a:pt x="63" y="34"/>
                </a:cubicBezTo>
                <a:cubicBezTo>
                  <a:pt x="63" y="29"/>
                  <a:pt x="62" y="24"/>
                  <a:pt x="60" y="20"/>
                </a:cubicBezTo>
                <a:cubicBezTo>
                  <a:pt x="52" y="27"/>
                  <a:pt x="52" y="27"/>
                  <a:pt x="52" y="27"/>
                </a:cubicBezTo>
                <a:cubicBezTo>
                  <a:pt x="53" y="29"/>
                  <a:pt x="53" y="32"/>
                  <a:pt x="53" y="34"/>
                </a:cubicBezTo>
                <a:cubicBezTo>
                  <a:pt x="53" y="36"/>
                  <a:pt x="53" y="38"/>
                  <a:pt x="52" y="40"/>
                </a:cubicBezTo>
                <a:lnTo>
                  <a:pt x="60" y="4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46" tIns="45723" rIns="91446" bIns="45723"/>
          <a:lstStyle/>
          <a:p>
            <a:endParaRPr lang="zh-CN" altLang="en-US"/>
          </a:p>
        </p:txBody>
      </p:sp>
      <p:sp>
        <p:nvSpPr>
          <p:cNvPr id="77" name="Freeform 135"/>
          <p:cNvSpPr>
            <a:spLocks noEditPoints="1"/>
          </p:cNvSpPr>
          <p:nvPr/>
        </p:nvSpPr>
        <p:spPr bwMode="auto">
          <a:xfrm>
            <a:off x="4695508" y="2398078"/>
            <a:ext cx="303212" cy="284162"/>
          </a:xfrm>
          <a:custGeom>
            <a:avLst/>
            <a:gdLst/>
            <a:ahLst/>
            <a:cxnLst>
              <a:cxn ang="0">
                <a:pos x="13" y="39"/>
              </a:cxn>
              <a:cxn ang="0">
                <a:pos x="8" y="39"/>
              </a:cxn>
              <a:cxn ang="0">
                <a:pos x="0" y="33"/>
              </a:cxn>
              <a:cxn ang="0">
                <a:pos x="5" y="19"/>
              </a:cxn>
              <a:cxn ang="0">
                <a:pos x="15" y="22"/>
              </a:cxn>
              <a:cxn ang="0">
                <a:pos x="20" y="21"/>
              </a:cxn>
              <a:cxn ang="0">
                <a:pos x="20" y="24"/>
              </a:cxn>
              <a:cxn ang="0">
                <a:pos x="23" y="34"/>
              </a:cxn>
              <a:cxn ang="0">
                <a:pos x="13" y="39"/>
              </a:cxn>
              <a:cxn ang="0">
                <a:pos x="15" y="19"/>
              </a:cxn>
              <a:cxn ang="0">
                <a:pos x="5" y="9"/>
              </a:cxn>
              <a:cxn ang="0">
                <a:pos x="15" y="0"/>
              </a:cxn>
              <a:cxn ang="0">
                <a:pos x="25" y="9"/>
              </a:cxn>
              <a:cxn ang="0">
                <a:pos x="15" y="19"/>
              </a:cxn>
              <a:cxn ang="0">
                <a:pos x="53" y="68"/>
              </a:cxn>
              <a:cxn ang="0">
                <a:pos x="20" y="68"/>
              </a:cxn>
              <a:cxn ang="0">
                <a:pos x="10" y="58"/>
              </a:cxn>
              <a:cxn ang="0">
                <a:pos x="23" y="36"/>
              </a:cxn>
              <a:cxn ang="0">
                <a:pos x="37" y="41"/>
              </a:cxn>
              <a:cxn ang="0">
                <a:pos x="50" y="36"/>
              </a:cxn>
              <a:cxn ang="0">
                <a:pos x="64" y="58"/>
              </a:cxn>
              <a:cxn ang="0">
                <a:pos x="53" y="68"/>
              </a:cxn>
              <a:cxn ang="0">
                <a:pos x="37" y="39"/>
              </a:cxn>
              <a:cxn ang="0">
                <a:pos x="22" y="24"/>
              </a:cxn>
              <a:cxn ang="0">
                <a:pos x="37" y="9"/>
              </a:cxn>
              <a:cxn ang="0">
                <a:pos x="51" y="24"/>
              </a:cxn>
              <a:cxn ang="0">
                <a:pos x="37" y="39"/>
              </a:cxn>
              <a:cxn ang="0">
                <a:pos x="59" y="19"/>
              </a:cxn>
              <a:cxn ang="0">
                <a:pos x="49" y="9"/>
              </a:cxn>
              <a:cxn ang="0">
                <a:pos x="59" y="0"/>
              </a:cxn>
              <a:cxn ang="0">
                <a:pos x="68" y="9"/>
              </a:cxn>
              <a:cxn ang="0">
                <a:pos x="59" y="19"/>
              </a:cxn>
              <a:cxn ang="0">
                <a:pos x="66" y="39"/>
              </a:cxn>
              <a:cxn ang="0">
                <a:pos x="61" y="39"/>
              </a:cxn>
              <a:cxn ang="0">
                <a:pos x="51" y="34"/>
              </a:cxn>
              <a:cxn ang="0">
                <a:pos x="54" y="24"/>
              </a:cxn>
              <a:cxn ang="0">
                <a:pos x="54" y="21"/>
              </a:cxn>
              <a:cxn ang="0">
                <a:pos x="59" y="22"/>
              </a:cxn>
              <a:cxn ang="0">
                <a:pos x="69" y="19"/>
              </a:cxn>
              <a:cxn ang="0">
                <a:pos x="73" y="33"/>
              </a:cxn>
              <a:cxn ang="0">
                <a:pos x="66" y="39"/>
              </a:cxn>
            </a:cxnLst>
            <a:rect l="0" t="0" r="r" b="b"/>
            <a:pathLst>
              <a:path w="73" h="68">
                <a:moveTo>
                  <a:pt x="13" y="39"/>
                </a:moveTo>
                <a:cubicBezTo>
                  <a:pt x="8" y="39"/>
                  <a:pt x="8" y="39"/>
                  <a:pt x="8" y="39"/>
                </a:cubicBezTo>
                <a:cubicBezTo>
                  <a:pt x="4" y="39"/>
                  <a:pt x="0" y="37"/>
                  <a:pt x="0" y="33"/>
                </a:cubicBezTo>
                <a:cubicBezTo>
                  <a:pt x="0" y="29"/>
                  <a:pt x="0" y="19"/>
                  <a:pt x="5" y="19"/>
                </a:cubicBezTo>
                <a:cubicBezTo>
                  <a:pt x="6" y="19"/>
                  <a:pt x="10" y="22"/>
                  <a:pt x="15" y="22"/>
                </a:cubicBezTo>
                <a:cubicBezTo>
                  <a:pt x="17" y="22"/>
                  <a:pt x="18" y="22"/>
                  <a:pt x="20" y="21"/>
                </a:cubicBezTo>
                <a:cubicBezTo>
                  <a:pt x="20" y="22"/>
                  <a:pt x="20" y="23"/>
                  <a:pt x="20" y="24"/>
                </a:cubicBezTo>
                <a:cubicBezTo>
                  <a:pt x="20" y="27"/>
                  <a:pt x="21" y="31"/>
                  <a:pt x="23" y="34"/>
                </a:cubicBezTo>
                <a:cubicBezTo>
                  <a:pt x="19" y="34"/>
                  <a:pt x="15" y="36"/>
                  <a:pt x="13" y="39"/>
                </a:cubicBezTo>
                <a:close/>
                <a:moveTo>
                  <a:pt x="15" y="19"/>
                </a:moveTo>
                <a:cubicBezTo>
                  <a:pt x="10" y="19"/>
                  <a:pt x="5" y="15"/>
                  <a:pt x="5" y="9"/>
                </a:cubicBezTo>
                <a:cubicBezTo>
                  <a:pt x="5" y="4"/>
                  <a:pt x="10" y="0"/>
                  <a:pt x="15" y="0"/>
                </a:cubicBezTo>
                <a:cubicBezTo>
                  <a:pt x="20" y="0"/>
                  <a:pt x="25" y="4"/>
                  <a:pt x="25" y="9"/>
                </a:cubicBezTo>
                <a:cubicBezTo>
                  <a:pt x="25" y="15"/>
                  <a:pt x="20" y="19"/>
                  <a:pt x="15" y="19"/>
                </a:cubicBezTo>
                <a:close/>
                <a:moveTo>
                  <a:pt x="53" y="68"/>
                </a:moveTo>
                <a:cubicBezTo>
                  <a:pt x="20" y="68"/>
                  <a:pt x="20" y="68"/>
                  <a:pt x="20" y="68"/>
                </a:cubicBezTo>
                <a:cubicBezTo>
                  <a:pt x="14" y="68"/>
                  <a:pt x="10" y="64"/>
                  <a:pt x="10" y="58"/>
                </a:cubicBezTo>
                <a:cubicBezTo>
                  <a:pt x="10" y="49"/>
                  <a:pt x="12" y="36"/>
                  <a:pt x="23" y="36"/>
                </a:cubicBezTo>
                <a:cubicBezTo>
                  <a:pt x="25" y="36"/>
                  <a:pt x="29" y="41"/>
                  <a:pt x="37" y="41"/>
                </a:cubicBezTo>
                <a:cubicBezTo>
                  <a:pt x="44" y="41"/>
                  <a:pt x="49" y="36"/>
                  <a:pt x="50" y="36"/>
                </a:cubicBezTo>
                <a:cubicBezTo>
                  <a:pt x="62" y="36"/>
                  <a:pt x="64" y="49"/>
                  <a:pt x="64" y="58"/>
                </a:cubicBezTo>
                <a:cubicBezTo>
                  <a:pt x="64" y="64"/>
                  <a:pt x="60" y="68"/>
                  <a:pt x="53" y="68"/>
                </a:cubicBezTo>
                <a:close/>
                <a:moveTo>
                  <a:pt x="37" y="39"/>
                </a:moveTo>
                <a:cubicBezTo>
                  <a:pt x="29" y="39"/>
                  <a:pt x="22" y="32"/>
                  <a:pt x="22" y="24"/>
                </a:cubicBezTo>
                <a:cubicBezTo>
                  <a:pt x="22" y="16"/>
                  <a:pt x="29" y="9"/>
                  <a:pt x="37" y="9"/>
                </a:cubicBezTo>
                <a:cubicBezTo>
                  <a:pt x="45" y="9"/>
                  <a:pt x="51" y="16"/>
                  <a:pt x="51" y="24"/>
                </a:cubicBezTo>
                <a:cubicBezTo>
                  <a:pt x="51" y="32"/>
                  <a:pt x="45" y="39"/>
                  <a:pt x="37" y="39"/>
                </a:cubicBezTo>
                <a:close/>
                <a:moveTo>
                  <a:pt x="59" y="19"/>
                </a:moveTo>
                <a:cubicBezTo>
                  <a:pt x="53" y="19"/>
                  <a:pt x="49" y="15"/>
                  <a:pt x="49" y="9"/>
                </a:cubicBezTo>
                <a:cubicBezTo>
                  <a:pt x="49" y="4"/>
                  <a:pt x="53" y="0"/>
                  <a:pt x="59" y="0"/>
                </a:cubicBezTo>
                <a:cubicBezTo>
                  <a:pt x="64" y="0"/>
                  <a:pt x="68" y="4"/>
                  <a:pt x="68" y="9"/>
                </a:cubicBezTo>
                <a:cubicBezTo>
                  <a:pt x="68" y="15"/>
                  <a:pt x="64" y="19"/>
                  <a:pt x="59" y="19"/>
                </a:cubicBezTo>
                <a:close/>
                <a:moveTo>
                  <a:pt x="66" y="39"/>
                </a:moveTo>
                <a:cubicBezTo>
                  <a:pt x="61" y="39"/>
                  <a:pt x="61" y="39"/>
                  <a:pt x="61" y="39"/>
                </a:cubicBezTo>
                <a:cubicBezTo>
                  <a:pt x="58" y="36"/>
                  <a:pt x="55" y="34"/>
                  <a:pt x="51" y="34"/>
                </a:cubicBezTo>
                <a:cubicBezTo>
                  <a:pt x="53" y="31"/>
                  <a:pt x="54" y="27"/>
                  <a:pt x="54" y="24"/>
                </a:cubicBezTo>
                <a:cubicBezTo>
                  <a:pt x="54" y="23"/>
                  <a:pt x="54" y="22"/>
                  <a:pt x="54" y="21"/>
                </a:cubicBezTo>
                <a:cubicBezTo>
                  <a:pt x="55" y="22"/>
                  <a:pt x="57" y="22"/>
                  <a:pt x="59" y="22"/>
                </a:cubicBezTo>
                <a:cubicBezTo>
                  <a:pt x="64" y="22"/>
                  <a:pt x="68" y="19"/>
                  <a:pt x="69" y="19"/>
                </a:cubicBezTo>
                <a:cubicBezTo>
                  <a:pt x="73" y="19"/>
                  <a:pt x="73" y="29"/>
                  <a:pt x="73" y="33"/>
                </a:cubicBezTo>
                <a:cubicBezTo>
                  <a:pt x="73" y="37"/>
                  <a:pt x="70" y="39"/>
                  <a:pt x="66" y="39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</a:ln>
        </p:spPr>
        <p:txBody>
          <a:bodyPr lIns="91446" tIns="45723" rIns="91446" bIns="45723"/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85750" y="280035"/>
            <a:ext cx="2345690" cy="3683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zh-CN" altLang="zh-CN" b="1">
                <a:solidFill>
                  <a:schemeClr val="accent1"/>
                </a:solidFill>
                <a:latin typeface="+mn-ea"/>
                <a:sym typeface="+mn-ea"/>
              </a:rPr>
              <a:t>本周计划与时间安排</a:t>
            </a:r>
            <a:endParaRPr lang="zh-CN" altLang="en-US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66" name="Bent Arrow 65"/>
          <p:cNvSpPr/>
          <p:nvPr/>
        </p:nvSpPr>
        <p:spPr>
          <a:xfrm>
            <a:off x="4362450" y="1454150"/>
            <a:ext cx="2494915" cy="3411855"/>
          </a:xfrm>
          <a:prstGeom prst="bentArrow">
            <a:avLst>
              <a:gd name="adj1" fmla="val 8879"/>
              <a:gd name="adj2" fmla="val 9038"/>
              <a:gd name="adj3" fmla="val 15734"/>
              <a:gd name="adj4" fmla="val 1945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2" tIns="32516" rIns="65032" bIns="32516" anchor="ctr"/>
          <a:lstStyle/>
          <a:p>
            <a:pPr algn="ctr" eaLnBrk="1" hangingPunct="1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 7"/>
          <p:cNvSpPr/>
          <p:nvPr/>
        </p:nvSpPr>
        <p:spPr bwMode="auto">
          <a:xfrm>
            <a:off x="3895090" y="2988945"/>
            <a:ext cx="405765" cy="280670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36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8" name="TextBox 71"/>
          <p:cNvSpPr txBox="1"/>
          <p:nvPr/>
        </p:nvSpPr>
        <p:spPr>
          <a:xfrm>
            <a:off x="6435408" y="2398395"/>
            <a:ext cx="1700212" cy="988060"/>
          </a:xfrm>
          <a:prstGeom prst="rect">
            <a:avLst/>
          </a:prstGeom>
          <a:noFill/>
        </p:spPr>
        <p:txBody>
          <a:bodyPr lIns="65032" tIns="32516" rIns="65032" bIns="32516">
            <a:spAutoFit/>
          </a:bodyPr>
          <a:p>
            <a:pPr eaLnBrk="1" hangingPunct="1">
              <a:defRPr/>
            </a:pPr>
            <a:r>
              <a:rPr lang="en-US" sz="12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2018-6-5</a:t>
            </a:r>
            <a:endParaRPr lang="en-US" sz="1200" b="1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hangingPunct="1"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继续学习Scala语言，运用Scala·语言进行大数据分析</a:t>
            </a:r>
            <a:br>
              <a:rPr lang="en-US" sz="12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71"/>
          <p:cNvSpPr txBox="1"/>
          <p:nvPr/>
        </p:nvSpPr>
        <p:spPr>
          <a:xfrm>
            <a:off x="1022033" y="1526540"/>
            <a:ext cx="1700212" cy="803275"/>
          </a:xfrm>
          <a:prstGeom prst="rect">
            <a:avLst/>
          </a:prstGeom>
          <a:noFill/>
        </p:spPr>
        <p:txBody>
          <a:bodyPr lIns="65032" tIns="32516" rIns="65032" bIns="32516">
            <a:spAutoFit/>
          </a:bodyPr>
          <a:lstStyle/>
          <a:p>
            <a:pPr algn="r" eaLnBrk="1" hangingPunct="1">
              <a:defRPr/>
            </a:pPr>
            <a:r>
              <a:rPr lang="en-US" sz="12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2018-6-6</a:t>
            </a:r>
            <a:br>
              <a:rPr lang="en-US" sz="12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zh-CN" altLang="en-GB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学习spark语言，确定实训最终项目，开始计划完成项目</a:t>
            </a:r>
            <a:endParaRPr lang="zh-CN" altLang="en-GB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0" name="圆角右箭头 9"/>
          <p:cNvSpPr/>
          <p:nvPr/>
        </p:nvSpPr>
        <p:spPr>
          <a:xfrm flipH="1">
            <a:off x="2722880" y="1998345"/>
            <a:ext cx="1843405" cy="706755"/>
          </a:xfrm>
          <a:prstGeom prst="ben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000"/>
                            </p:stCondLst>
                            <p:childTnLst>
                              <p:par>
                                <p:cTn id="46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500"/>
                            </p:stCondLst>
                            <p:childTnLst>
                              <p:par>
                                <p:cTn id="5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8000"/>
                            </p:stCondLst>
                            <p:childTnLst>
                              <p:par>
                                <p:cTn id="60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8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9000"/>
                            </p:stCondLst>
                            <p:childTnLst>
                              <p:par>
                                <p:cTn id="6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9500"/>
                            </p:stCondLst>
                            <p:childTnLst>
                              <p:par>
                                <p:cTn id="74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1000"/>
                            </p:stCondLst>
                            <p:childTnLst>
                              <p:par>
                                <p:cTn id="82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4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2000"/>
                            </p:stCondLst>
                            <p:childTnLst>
                              <p:par>
                                <p:cTn id="8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2500"/>
                            </p:stCondLst>
                            <p:childTnLst>
                              <p:par>
                                <p:cTn id="9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bldLvl="0" animBg="1"/>
      <p:bldP spid="67" grpId="0"/>
      <p:bldP spid="69" grpId="0"/>
      <p:bldP spid="70" grpId="0"/>
      <p:bldP spid="71" grpId="0"/>
      <p:bldP spid="72" grpId="0"/>
      <p:bldP spid="73" grpId="0" bldLvl="0" animBg="1"/>
      <p:bldP spid="76" grpId="0" bldLvl="0" animBg="1"/>
      <p:bldP spid="8" grpId="0"/>
      <p:bldP spid="9" grpId="0"/>
      <p:bldP spid="7" grpId="0" animBg="1"/>
      <p:bldP spid="3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6"/>
          <p:cNvGrpSpPr/>
          <p:nvPr/>
        </p:nvGrpSpPr>
        <p:grpSpPr bwMode="auto">
          <a:xfrm>
            <a:off x="3492500" y="957263"/>
            <a:ext cx="2159000" cy="477837"/>
            <a:chOff x="3131840" y="987574"/>
            <a:chExt cx="2880320" cy="648072"/>
          </a:xfrm>
        </p:grpSpPr>
        <p:sp>
          <p:nvSpPr>
            <p:cNvPr id="3" name="圆角矩形 2"/>
            <p:cNvSpPr/>
            <p:nvPr/>
          </p:nvSpPr>
          <p:spPr>
            <a:xfrm>
              <a:off x="3131840" y="987574"/>
              <a:ext cx="2880320" cy="648072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dirty="0"/>
            </a:p>
          </p:txBody>
        </p:sp>
        <p:sp>
          <p:nvSpPr>
            <p:cNvPr id="45065" name="TextBox 5"/>
            <p:cNvSpPr txBox="1">
              <a:spLocks noChangeArrowheads="1"/>
            </p:cNvSpPr>
            <p:nvPr/>
          </p:nvSpPr>
          <p:spPr bwMode="auto">
            <a:xfrm>
              <a:off x="3864115" y="1080777"/>
              <a:ext cx="1599425" cy="540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第六部分</a:t>
              </a:r>
              <a:endParaRPr lang="zh-CN" altLang="en-US" sz="20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6" name="直接连接符 15"/>
          <p:cNvCxnSpPr/>
          <p:nvPr/>
        </p:nvCxnSpPr>
        <p:spPr>
          <a:xfrm flipH="1">
            <a:off x="2363788" y="1852613"/>
            <a:ext cx="4440237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2363788" y="2860675"/>
            <a:ext cx="4440237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681254" y="2068513"/>
            <a:ext cx="18084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58" tIns="45729" rIns="91458" bIns="4572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最后收获</a:t>
            </a:r>
            <a:endParaRPr lang="zh-CN" altLang="zh-CN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555875" y="3005138"/>
            <a:ext cx="4159250" cy="260350"/>
          </a:xfrm>
          <a:prstGeom prst="rect">
            <a:avLst/>
          </a:prstGeom>
        </p:spPr>
        <p:txBody>
          <a:bodyPr lIns="91458" tIns="45729" rIns="91458" bIns="45729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354513" y="4013200"/>
            <a:ext cx="433387" cy="431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58" tIns="45729" rIns="91458" bIns="45729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49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6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任意多边形 34"/>
          <p:cNvSpPr/>
          <p:nvPr/>
        </p:nvSpPr>
        <p:spPr>
          <a:xfrm>
            <a:off x="4624388" y="1695450"/>
            <a:ext cx="989012" cy="989013"/>
          </a:xfrm>
          <a:custGeom>
            <a:avLst/>
            <a:gdLst>
              <a:gd name="connsiteX0" fmla="*/ 0 w 1098645"/>
              <a:gd name="connsiteY0" fmla="*/ 0 h 1098645"/>
              <a:gd name="connsiteX1" fmla="*/ 1092973 w 1098645"/>
              <a:gd name="connsiteY1" fmla="*/ 986315 h 1098645"/>
              <a:gd name="connsiteX2" fmla="*/ 1098645 w 1098645"/>
              <a:gd name="connsiteY2" fmla="*/ 1098644 h 1098645"/>
              <a:gd name="connsiteX3" fmla="*/ 1098635 w 1098645"/>
              <a:gd name="connsiteY3" fmla="*/ 1098645 h 1098645"/>
              <a:gd name="connsiteX4" fmla="*/ 986315 w 1098645"/>
              <a:gd name="connsiteY4" fmla="*/ 1092973 h 1098645"/>
              <a:gd name="connsiteX5" fmla="*/ 0 w 1098645"/>
              <a:gd name="connsiteY5" fmla="*/ 0 h 1098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8645" h="1098645">
                <a:moveTo>
                  <a:pt x="0" y="0"/>
                </a:moveTo>
                <a:cubicBezTo>
                  <a:pt x="568842" y="0"/>
                  <a:pt x="1036711" y="432317"/>
                  <a:pt x="1092973" y="986315"/>
                </a:cubicBezTo>
                <a:lnTo>
                  <a:pt x="1098645" y="1098644"/>
                </a:lnTo>
                <a:lnTo>
                  <a:pt x="1098635" y="1098645"/>
                </a:lnTo>
                <a:lnTo>
                  <a:pt x="986315" y="1092973"/>
                </a:lnTo>
                <a:cubicBezTo>
                  <a:pt x="432317" y="1036711"/>
                  <a:pt x="0" y="568842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>
            <a:off x="3636963" y="1695450"/>
            <a:ext cx="987425" cy="989013"/>
          </a:xfrm>
          <a:custGeom>
            <a:avLst/>
            <a:gdLst>
              <a:gd name="connsiteX0" fmla="*/ 1098645 w 1098645"/>
              <a:gd name="connsiteY0" fmla="*/ 0 h 1098645"/>
              <a:gd name="connsiteX1" fmla="*/ 112330 w 1098645"/>
              <a:gd name="connsiteY1" fmla="*/ 1092973 h 1098645"/>
              <a:gd name="connsiteX2" fmla="*/ 10 w 1098645"/>
              <a:gd name="connsiteY2" fmla="*/ 1098645 h 1098645"/>
              <a:gd name="connsiteX3" fmla="*/ 0 w 1098645"/>
              <a:gd name="connsiteY3" fmla="*/ 1098644 h 1098645"/>
              <a:gd name="connsiteX4" fmla="*/ 5672 w 1098645"/>
              <a:gd name="connsiteY4" fmla="*/ 986315 h 1098645"/>
              <a:gd name="connsiteX5" fmla="*/ 1098645 w 1098645"/>
              <a:gd name="connsiteY5" fmla="*/ 0 h 1098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8645" h="1098645">
                <a:moveTo>
                  <a:pt x="1098645" y="0"/>
                </a:moveTo>
                <a:cubicBezTo>
                  <a:pt x="1098645" y="568842"/>
                  <a:pt x="666328" y="1036711"/>
                  <a:pt x="112330" y="1092973"/>
                </a:cubicBezTo>
                <a:lnTo>
                  <a:pt x="10" y="1098645"/>
                </a:lnTo>
                <a:lnTo>
                  <a:pt x="0" y="1098644"/>
                </a:lnTo>
                <a:lnTo>
                  <a:pt x="5672" y="986315"/>
                </a:lnTo>
                <a:cubicBezTo>
                  <a:pt x="61934" y="432317"/>
                  <a:pt x="529803" y="0"/>
                  <a:pt x="109864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>
            <a:off x="3636963" y="2684463"/>
            <a:ext cx="987425" cy="989012"/>
          </a:xfrm>
          <a:custGeom>
            <a:avLst/>
            <a:gdLst>
              <a:gd name="connsiteX0" fmla="*/ 10 w 1098645"/>
              <a:gd name="connsiteY0" fmla="*/ 0 h 1098645"/>
              <a:gd name="connsiteX1" fmla="*/ 112330 w 1098645"/>
              <a:gd name="connsiteY1" fmla="*/ 5671 h 1098645"/>
              <a:gd name="connsiteX2" fmla="*/ 1098645 w 1098645"/>
              <a:gd name="connsiteY2" fmla="*/ 1098644 h 1098645"/>
              <a:gd name="connsiteX3" fmla="*/ 1098645 w 1098645"/>
              <a:gd name="connsiteY3" fmla="*/ 1098645 h 1098645"/>
              <a:gd name="connsiteX4" fmla="*/ 986315 w 1098645"/>
              <a:gd name="connsiteY4" fmla="*/ 1092973 h 1098645"/>
              <a:gd name="connsiteX5" fmla="*/ 0 w 1098645"/>
              <a:gd name="connsiteY5" fmla="*/ 0 h 1098645"/>
              <a:gd name="connsiteX6" fmla="*/ 10 w 1098645"/>
              <a:gd name="connsiteY6" fmla="*/ 0 h 1098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8645" h="1098645">
                <a:moveTo>
                  <a:pt x="10" y="0"/>
                </a:moveTo>
                <a:lnTo>
                  <a:pt x="112330" y="5671"/>
                </a:lnTo>
                <a:cubicBezTo>
                  <a:pt x="666328" y="61933"/>
                  <a:pt x="1098645" y="529802"/>
                  <a:pt x="1098645" y="1098644"/>
                </a:cubicBezTo>
                <a:lnTo>
                  <a:pt x="1098645" y="1098645"/>
                </a:lnTo>
                <a:lnTo>
                  <a:pt x="986315" y="1092973"/>
                </a:lnTo>
                <a:cubicBezTo>
                  <a:pt x="432316" y="1036711"/>
                  <a:pt x="0" y="568842"/>
                  <a:pt x="0" y="0"/>
                </a:cubicBezTo>
                <a:lnTo>
                  <a:pt x="1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38" name="任意多边形 37"/>
          <p:cNvSpPr/>
          <p:nvPr/>
        </p:nvSpPr>
        <p:spPr>
          <a:xfrm>
            <a:off x="4624388" y="2684463"/>
            <a:ext cx="989012" cy="989012"/>
          </a:xfrm>
          <a:custGeom>
            <a:avLst/>
            <a:gdLst>
              <a:gd name="connsiteX0" fmla="*/ 1098635 w 1098645"/>
              <a:gd name="connsiteY0" fmla="*/ 0 h 1098645"/>
              <a:gd name="connsiteX1" fmla="*/ 1098645 w 1098645"/>
              <a:gd name="connsiteY1" fmla="*/ 0 h 1098645"/>
              <a:gd name="connsiteX2" fmla="*/ 112330 w 1098645"/>
              <a:gd name="connsiteY2" fmla="*/ 1092973 h 1098645"/>
              <a:gd name="connsiteX3" fmla="*/ 0 w 1098645"/>
              <a:gd name="connsiteY3" fmla="*/ 1098645 h 1098645"/>
              <a:gd name="connsiteX4" fmla="*/ 0 w 1098645"/>
              <a:gd name="connsiteY4" fmla="*/ 1098644 h 1098645"/>
              <a:gd name="connsiteX5" fmla="*/ 986315 w 1098645"/>
              <a:gd name="connsiteY5" fmla="*/ 5671 h 1098645"/>
              <a:gd name="connsiteX6" fmla="*/ 1098635 w 1098645"/>
              <a:gd name="connsiteY6" fmla="*/ 0 h 1098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8645" h="1098645">
                <a:moveTo>
                  <a:pt x="1098635" y="0"/>
                </a:moveTo>
                <a:lnTo>
                  <a:pt x="1098645" y="0"/>
                </a:lnTo>
                <a:cubicBezTo>
                  <a:pt x="1098645" y="568842"/>
                  <a:pt x="666329" y="1036711"/>
                  <a:pt x="112330" y="1092973"/>
                </a:cubicBezTo>
                <a:lnTo>
                  <a:pt x="0" y="1098645"/>
                </a:lnTo>
                <a:lnTo>
                  <a:pt x="0" y="1098644"/>
                </a:lnTo>
                <a:cubicBezTo>
                  <a:pt x="0" y="529802"/>
                  <a:pt x="432317" y="61933"/>
                  <a:pt x="986315" y="5671"/>
                </a:cubicBezTo>
                <a:lnTo>
                  <a:pt x="109863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39" name="文本框 38"/>
          <p:cNvSpPr txBox="1">
            <a:spLocks noChangeArrowheads="1"/>
          </p:cNvSpPr>
          <p:nvPr/>
        </p:nvSpPr>
        <p:spPr bwMode="auto">
          <a:xfrm>
            <a:off x="3736975" y="1971675"/>
            <a:ext cx="787400" cy="237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爬虫</a:t>
            </a:r>
            <a:endParaRPr lang="zh-CN" altLang="en-US" sz="1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>
            <a:spLocks noChangeArrowheads="1"/>
          </p:cNvSpPr>
          <p:nvPr/>
        </p:nvSpPr>
        <p:spPr bwMode="auto">
          <a:xfrm>
            <a:off x="4725988" y="1971675"/>
            <a:ext cx="785812" cy="407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9" tIns="34295" rIns="68589" bIns="34295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数据可视化</a:t>
            </a:r>
            <a:endParaRPr lang="zh-CN" altLang="en-US" sz="1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>
            <a:spLocks noChangeArrowheads="1"/>
          </p:cNvSpPr>
          <p:nvPr/>
        </p:nvSpPr>
        <p:spPr bwMode="auto">
          <a:xfrm>
            <a:off x="3736975" y="2954338"/>
            <a:ext cx="787400" cy="575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提取数据并分析数据</a:t>
            </a:r>
            <a:endParaRPr lang="zh-CN" altLang="en-US" sz="1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>
            <a:spLocks noChangeArrowheads="1"/>
          </p:cNvSpPr>
          <p:nvPr/>
        </p:nvSpPr>
        <p:spPr bwMode="auto">
          <a:xfrm>
            <a:off x="4725988" y="2960053"/>
            <a:ext cx="785812" cy="407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项目文档及</a:t>
            </a:r>
            <a:r>
              <a:rPr lang="en-US" altLang="zh-CN" sz="1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en-US" altLang="zh-CN" sz="1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035685" y="1997075"/>
            <a:ext cx="1950720" cy="530225"/>
          </a:xfrm>
          <a:prstGeom prst="rect">
            <a:avLst/>
          </a:prstGeom>
          <a:noFill/>
        </p:spPr>
        <p:txBody>
          <a:bodyPr wrap="square" lIns="0" tIns="34295" rIns="0" bIns="34295">
            <a:spAutoFit/>
          </a:bodyPr>
          <a:lstStyle/>
          <a:p>
            <a:pPr algn="r" eaLnBrk="1" hangingPunct="1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学会了使用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scala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抓取数据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-34925" y="1695450"/>
            <a:ext cx="3021013" cy="337820"/>
          </a:xfrm>
          <a:prstGeom prst="rect">
            <a:avLst/>
          </a:prstGeom>
          <a:noFill/>
        </p:spPr>
        <p:txBody>
          <a:bodyPr lIns="0" tIns="34295" rIns="0" bIns="34295">
            <a:spAutoFit/>
          </a:bodyPr>
          <a:lstStyle/>
          <a:p>
            <a:pPr algn="r" eaLnBrk="1" hangingPunct="1">
              <a:lnSpc>
                <a:spcPct val="125000"/>
              </a:lnSpc>
              <a:defRPr/>
            </a:pP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爬虫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229350" y="1997075"/>
            <a:ext cx="1522413" cy="530225"/>
          </a:xfrm>
          <a:prstGeom prst="rect">
            <a:avLst/>
          </a:prstGeom>
          <a:noFill/>
        </p:spPr>
        <p:txBody>
          <a:bodyPr lIns="0" tIns="34295" rIns="0" bIns="34295">
            <a:spAutoFit/>
          </a:bodyPr>
          <a:lstStyle/>
          <a:p>
            <a:pPr eaLnBrk="1" hangingPunct="1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Echarts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对数据进行可视化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229350" y="1695450"/>
            <a:ext cx="3022600" cy="337820"/>
          </a:xfrm>
          <a:prstGeom prst="rect">
            <a:avLst/>
          </a:prstGeom>
          <a:noFill/>
        </p:spPr>
        <p:txBody>
          <a:bodyPr lIns="0" tIns="34295" rIns="0" bIns="34295">
            <a:spAutoFit/>
          </a:bodyPr>
          <a:lstStyle/>
          <a:p>
            <a:pPr eaLnBrk="1" hangingPunct="1">
              <a:lnSpc>
                <a:spcPct val="125000"/>
              </a:lnSpc>
              <a:defRPr/>
            </a:pP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数据可视化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184275" y="3148330"/>
            <a:ext cx="1802130" cy="1453515"/>
          </a:xfrm>
          <a:prstGeom prst="rect">
            <a:avLst/>
          </a:prstGeom>
          <a:noFill/>
        </p:spPr>
        <p:txBody>
          <a:bodyPr wrap="square" lIns="0" tIns="34295" rIns="0" bIns="34295">
            <a:spAutoFit/>
          </a:bodyPr>
          <a:lstStyle/>
          <a:p>
            <a:pPr algn="l" eaLnBrk="1" hangingPunct="1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从网页中提取全球所有城市的天气情况的数据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Scala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提取高考派网页中全国大学的招生计划相关的数据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-34925" y="2773363"/>
            <a:ext cx="3021013" cy="337820"/>
          </a:xfrm>
          <a:prstGeom prst="rect">
            <a:avLst/>
          </a:prstGeom>
          <a:noFill/>
        </p:spPr>
        <p:txBody>
          <a:bodyPr lIns="0" tIns="34295" rIns="0" bIns="34295">
            <a:spAutoFit/>
          </a:bodyPr>
          <a:lstStyle/>
          <a:p>
            <a:pPr algn="r" eaLnBrk="1" hangingPunct="1">
              <a:lnSpc>
                <a:spcPct val="125000"/>
              </a:lnSpc>
              <a:defRPr/>
            </a:pP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提取数据并分析数据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229350" y="3148013"/>
            <a:ext cx="1593850" cy="991870"/>
          </a:xfrm>
          <a:prstGeom prst="rect">
            <a:avLst/>
          </a:prstGeom>
          <a:noFill/>
        </p:spPr>
        <p:txBody>
          <a:bodyPr lIns="0" tIns="34295" rIns="0" bIns="34295">
            <a:spAutoFit/>
          </a:bodyPr>
          <a:lstStyle/>
          <a:p>
            <a:pPr eaLnBrk="1" hangingPunct="1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每完成一个项目之后编写项目文档，制作项目展示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，提高自己制作文档和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的能力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6229350" y="2773363"/>
            <a:ext cx="3022600" cy="337820"/>
          </a:xfrm>
          <a:prstGeom prst="rect">
            <a:avLst/>
          </a:prstGeom>
          <a:noFill/>
        </p:spPr>
        <p:txBody>
          <a:bodyPr lIns="0" tIns="34295" rIns="0" bIns="34295">
            <a:spAutoFit/>
          </a:bodyPr>
          <a:lstStyle/>
          <a:p>
            <a:pPr eaLnBrk="1" hangingPunct="1">
              <a:lnSpc>
                <a:spcPct val="125000"/>
              </a:lnSpc>
              <a:defRPr/>
            </a:pP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项目文档及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的制作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3530" y="280035"/>
            <a:ext cx="1594485" cy="3683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 后 收 获</a:t>
            </a:r>
            <a:endParaRPr lang="zh-CN" altLang="en-US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85615" y="2527300"/>
            <a:ext cx="7721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收 获</a:t>
            </a:r>
            <a:endParaRPr lang="zh-CN" altLang="en-US" sz="2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99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799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799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5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199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1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225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58bed71c081ce副本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259"/>
          <p:cNvSpPr>
            <a:spLocks noChangeArrowheads="1"/>
          </p:cNvSpPr>
          <p:nvPr/>
        </p:nvSpPr>
        <p:spPr bwMode="auto">
          <a:xfrm>
            <a:off x="1793875" y="1858963"/>
            <a:ext cx="5605463" cy="730250"/>
          </a:xfrm>
          <a:prstGeom prst="rect">
            <a:avLst/>
          </a:prstGeom>
          <a:noFill/>
          <a:ln>
            <a:noFill/>
          </a:ln>
        </p:spPr>
        <p:txBody>
          <a:bodyPr lIns="68580" tIns="34290" rIns="68580" bIns="3429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4300" b="1" cap="all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展示完毕，谢谢观看</a:t>
            </a:r>
            <a:r>
              <a:rPr lang="en-US" altLang="zh-CN" sz="4300" b="1" cap="all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!</a:t>
            </a:r>
            <a:endParaRPr lang="zh-CN" altLang="en-US" sz="4300" b="1" cap="all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962150" y="2582863"/>
            <a:ext cx="5268913" cy="0"/>
          </a:xfrm>
          <a:prstGeom prst="line">
            <a:avLst/>
          </a:prstGeom>
          <a:ln w="9525">
            <a:solidFill>
              <a:srgbClr val="004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259"/>
          <p:cNvSpPr>
            <a:spLocks noChangeArrowheads="1"/>
          </p:cNvSpPr>
          <p:nvPr/>
        </p:nvSpPr>
        <p:spPr bwMode="auto">
          <a:xfrm>
            <a:off x="1919288" y="2608263"/>
            <a:ext cx="5383212" cy="346075"/>
          </a:xfrm>
          <a:prstGeom prst="rect">
            <a:avLst/>
          </a:prstGeom>
          <a:noFill/>
          <a:ln>
            <a:noFill/>
          </a:ln>
        </p:spPr>
        <p:txBody>
          <a:bodyPr lIns="68580" tIns="34290" rIns="68580" bIns="3429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CONTRACTED WIND POWERPOINT TEMPLATE DESIGNS CONTRACTED WIND POWERPOINT TEMPLATE DESIGNS CONTRACTED WIND POWERPOINT TEMPLATE DESIGNS CONTRACTED WIND POWERPOINT TEMPLATE DESIGNS</a:t>
            </a:r>
            <a:endParaRPr lang="zh-CN" altLang="en-US" sz="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3"/>
          <p:cNvSpPr txBox="1"/>
          <p:nvPr/>
        </p:nvSpPr>
        <p:spPr>
          <a:xfrm>
            <a:off x="1962150" y="1636713"/>
            <a:ext cx="5268913" cy="346075"/>
          </a:xfrm>
          <a:prstGeom prst="rect">
            <a:avLst/>
          </a:prstGeom>
          <a:noFill/>
        </p:spPr>
        <p:txBody>
          <a:bodyPr lIns="68580" tIns="34290" rIns="68580" bIns="34290">
            <a:spAutoFit/>
          </a:bodyPr>
          <a:lstStyle/>
          <a:p>
            <a:pPr algn="di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Fresh art blue small flower template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" name="文本框 4"/>
          <p:cNvSpPr txBox="1"/>
          <p:nvPr/>
        </p:nvSpPr>
        <p:spPr>
          <a:xfrm>
            <a:off x="2270125" y="3016250"/>
            <a:ext cx="1423988" cy="345440"/>
          </a:xfrm>
          <a:prstGeom prst="rect">
            <a:avLst/>
          </a:prstGeom>
          <a:noFill/>
        </p:spPr>
        <p:txBody>
          <a:bodyPr lIns="68580" tIns="34290" rIns="68580" bIns="3429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2018-06-04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" name="文本框 5"/>
          <p:cNvSpPr txBox="1"/>
          <p:nvPr/>
        </p:nvSpPr>
        <p:spPr>
          <a:xfrm>
            <a:off x="5178425" y="3043238"/>
            <a:ext cx="2201863" cy="345440"/>
          </a:xfrm>
          <a:prstGeom prst="rect">
            <a:avLst/>
          </a:prstGeom>
          <a:noFill/>
        </p:spPr>
        <p:txBody>
          <a:bodyPr lIns="68580" tIns="34290" rIns="68580" bIns="3429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Design by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王梦轩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950"/>
                            </p:stCondLst>
                            <p:childTnLst>
                              <p:par>
                                <p:cTn id="1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45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950"/>
                            </p:stCondLst>
                            <p:childTnLst>
                              <p:par>
                                <p:cTn id="2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149"/>
                            </p:stCondLst>
                            <p:childTnLst>
                              <p:par>
                                <p:cTn id="3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2649"/>
                            </p:stCondLst>
                            <p:childTnLst>
                              <p:par>
                                <p:cTn id="3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3599"/>
                            </p:stCondLst>
                            <p:childTnLst>
                              <p:par>
                                <p:cTn id="4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4699"/>
                            </p:stCondLst>
                            <p:childTnLst>
                              <p:par>
                                <p:cTn id="5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/>
      <p:bldP spid="8" grpId="1"/>
      <p:bldP spid="9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6"/>
          <p:cNvGrpSpPr/>
          <p:nvPr/>
        </p:nvGrpSpPr>
        <p:grpSpPr bwMode="auto">
          <a:xfrm>
            <a:off x="3492500" y="957263"/>
            <a:ext cx="2159000" cy="477837"/>
            <a:chOff x="3131840" y="987574"/>
            <a:chExt cx="2880320" cy="648072"/>
          </a:xfrm>
        </p:grpSpPr>
        <p:sp>
          <p:nvSpPr>
            <p:cNvPr id="3" name="圆角矩形 2"/>
            <p:cNvSpPr/>
            <p:nvPr/>
          </p:nvSpPr>
          <p:spPr>
            <a:xfrm>
              <a:off x="3131840" y="987574"/>
              <a:ext cx="2880320" cy="648072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dirty="0"/>
            </a:p>
          </p:txBody>
        </p:sp>
        <p:sp>
          <p:nvSpPr>
            <p:cNvPr id="12297" name="TextBox 5"/>
            <p:cNvSpPr txBox="1">
              <a:spLocks noChangeArrowheads="1"/>
            </p:cNvSpPr>
            <p:nvPr/>
          </p:nvSpPr>
          <p:spPr bwMode="auto">
            <a:xfrm>
              <a:off x="3864115" y="1080778"/>
              <a:ext cx="1614117" cy="543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第一部分</a:t>
              </a:r>
              <a:endParaRPr lang="zh-CN" altLang="en-US" sz="20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6" name="直接连接符 15"/>
          <p:cNvCxnSpPr/>
          <p:nvPr/>
        </p:nvCxnSpPr>
        <p:spPr>
          <a:xfrm flipH="1">
            <a:off x="2363788" y="1852613"/>
            <a:ext cx="4440237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2363788" y="2860675"/>
            <a:ext cx="4440237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695542" y="2068513"/>
            <a:ext cx="180848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58" tIns="45729" rIns="91458" bIns="4572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项目介绍</a:t>
            </a:r>
            <a:endParaRPr lang="zh-CN" altLang="zh-CN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555875" y="3005138"/>
            <a:ext cx="4159250" cy="260350"/>
          </a:xfrm>
          <a:prstGeom prst="rect">
            <a:avLst/>
          </a:prstGeom>
        </p:spPr>
        <p:txBody>
          <a:bodyPr lIns="91458" tIns="45729" rIns="91458" bIns="45729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未来五天天气情况查询系统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354513" y="4013200"/>
            <a:ext cx="433387" cy="431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58" tIns="45729" rIns="91458" bIns="45729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49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zh-CN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zh-CN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 目 介 绍</a:t>
            </a:r>
            <a:br>
              <a:rPr lang="zh-CN" altLang="zh-CN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/>
          </a:p>
        </p:txBody>
      </p:sp>
      <p:sp>
        <p:nvSpPr>
          <p:cNvPr id="15" name="内容占位符 1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本项目是用</a:t>
            </a:r>
            <a:r>
              <a:rPr lang="en-US" altLang="zh-CN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Python</a:t>
            </a:r>
            <a:r>
              <a:rPr lang="zh-CN" altLang="en-US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语言编写的，主要作用是</a:t>
            </a:r>
            <a:r>
              <a:rPr lang="zh-CN" altLang="en-US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sym typeface="+mn-ea"/>
              </a:rPr>
              <a:t>查询</a:t>
            </a:r>
            <a:r>
              <a:rPr lang="zh-CN" altLang="en-US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当前城市天气</a:t>
            </a:r>
            <a:endParaRPr lang="zh-CN" altLang="en-US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r>
              <a:rPr lang="zh-CN" altLang="en-US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未来五天，每天0点，3点，6点，9点，12点，15点，18点的天气情况查询</a:t>
            </a:r>
            <a:endParaRPr lang="zh-CN" altLang="en-US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r>
              <a:rPr lang="zh-CN" altLang="en-US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通过输入当前当前城市，以及其他城市查询该城市的天气情况。</a:t>
            </a:r>
            <a:endParaRPr lang="zh-CN" altLang="en-US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6"/>
          <p:cNvGrpSpPr/>
          <p:nvPr/>
        </p:nvGrpSpPr>
        <p:grpSpPr bwMode="auto">
          <a:xfrm>
            <a:off x="3492500" y="957263"/>
            <a:ext cx="2159000" cy="477837"/>
            <a:chOff x="3131840" y="987574"/>
            <a:chExt cx="2880320" cy="648072"/>
          </a:xfrm>
        </p:grpSpPr>
        <p:sp>
          <p:nvSpPr>
            <p:cNvPr id="3" name="圆角矩形 2"/>
            <p:cNvSpPr/>
            <p:nvPr/>
          </p:nvSpPr>
          <p:spPr>
            <a:xfrm>
              <a:off x="3131840" y="987574"/>
              <a:ext cx="2880320" cy="648072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dirty="0"/>
            </a:p>
          </p:txBody>
        </p:sp>
        <p:sp>
          <p:nvSpPr>
            <p:cNvPr id="24585" name="TextBox 5"/>
            <p:cNvSpPr txBox="1">
              <a:spLocks noChangeArrowheads="1"/>
            </p:cNvSpPr>
            <p:nvPr/>
          </p:nvSpPr>
          <p:spPr bwMode="auto">
            <a:xfrm>
              <a:off x="3864115" y="1080777"/>
              <a:ext cx="1614117" cy="543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第二部分</a:t>
              </a:r>
              <a:endParaRPr lang="zh-CN" altLang="en-US" sz="20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6" name="直接连接符 15"/>
          <p:cNvCxnSpPr/>
          <p:nvPr/>
        </p:nvCxnSpPr>
        <p:spPr>
          <a:xfrm flipH="1">
            <a:off x="2363788" y="1852613"/>
            <a:ext cx="4440237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2363788" y="2860675"/>
            <a:ext cx="4440237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505042" y="2068513"/>
            <a:ext cx="262128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58" tIns="45729" rIns="91458" bIns="4572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项目制作过程</a:t>
            </a:r>
            <a:endParaRPr lang="zh-CN" altLang="zh-CN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555875" y="3005138"/>
            <a:ext cx="4159250" cy="260350"/>
          </a:xfrm>
          <a:prstGeom prst="rect">
            <a:avLst/>
          </a:prstGeom>
        </p:spPr>
        <p:txBody>
          <a:bodyPr lIns="91458" tIns="45729" rIns="91458" bIns="45729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运用Anaconda Navigator软件，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语言编写该程序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354513" y="4013200"/>
            <a:ext cx="433387" cy="431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58" tIns="45729" rIns="91458" bIns="45729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884238" y="1625600"/>
            <a:ext cx="1243012" cy="124301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58" tIns="45729" rIns="91458" bIns="45729" anchor="ctr"/>
          <a:lstStyle/>
          <a:p>
            <a:pPr algn="ctr" eaLnBrk="1" hangingPunct="1">
              <a:defRPr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获取数据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798763" y="2630488"/>
            <a:ext cx="1243012" cy="12414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58" tIns="45729" rIns="91458" bIns="45729" anchor="ctr"/>
          <a:lstStyle/>
          <a:p>
            <a:pPr algn="ctr" eaLnBrk="1" hangingPunct="1">
              <a:defRPr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联网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959350" y="1492250"/>
            <a:ext cx="1243013" cy="12430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58" tIns="45729" rIns="91458" bIns="45729" anchor="ctr"/>
          <a:lstStyle/>
          <a:p>
            <a:pPr algn="ctr" eaLnBrk="1" hangingPunct="1">
              <a:defRPr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使用字典读出天气信息并打印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7173913" y="1876425"/>
            <a:ext cx="1241425" cy="12430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58" tIns="45729" rIns="91458" bIns="45729" anchor="ctr"/>
          <a:lstStyle/>
          <a:p>
            <a:pPr algn="ctr" eaLnBrk="1" hangingPunct="1">
              <a:defRPr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.py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文件转换成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.exe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>
            <a:stCxn id="6" idx="6"/>
            <a:endCxn id="7" idx="2"/>
          </p:cNvCxnSpPr>
          <p:nvPr/>
        </p:nvCxnSpPr>
        <p:spPr>
          <a:xfrm>
            <a:off x="2127250" y="2247900"/>
            <a:ext cx="671513" cy="10033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7" idx="6"/>
            <a:endCxn id="11" idx="2"/>
          </p:cNvCxnSpPr>
          <p:nvPr/>
        </p:nvCxnSpPr>
        <p:spPr>
          <a:xfrm flipV="1">
            <a:off x="4041775" y="2112963"/>
            <a:ext cx="917575" cy="11382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1" idx="6"/>
            <a:endCxn id="13" idx="2"/>
          </p:cNvCxnSpPr>
          <p:nvPr/>
        </p:nvCxnSpPr>
        <p:spPr>
          <a:xfrm>
            <a:off x="6202363" y="2112963"/>
            <a:ext cx="971550" cy="38576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799148" y="2974658"/>
            <a:ext cx="1412875" cy="706755"/>
          </a:xfrm>
          <a:prstGeom prst="rect">
            <a:avLst/>
          </a:prstGeom>
        </p:spPr>
        <p:txBody>
          <a:bodyPr lIns="91458" tIns="45729" rIns="91458" bIns="45729">
            <a:spAutoFit/>
          </a:bodyPr>
          <a:lstStyle/>
          <a:p>
            <a:pPr eaLnBrk="1" hangingPunct="1">
              <a:defRPr/>
            </a:pP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1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、获取当前城市天气情况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  <a:p>
            <a:pPr eaLnBrk="1" hangingPunct="1">
              <a:defRPr/>
            </a:pP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2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、获取未来五天天气情况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713673" y="2161223"/>
            <a:ext cx="1412875" cy="553085"/>
          </a:xfrm>
          <a:prstGeom prst="rect">
            <a:avLst/>
          </a:prstGeom>
        </p:spPr>
        <p:txBody>
          <a:bodyPr lIns="91458" tIns="45729" rIns="91458" bIns="45729">
            <a:spAutoFit/>
          </a:bodyPr>
          <a:lstStyle/>
          <a:p>
            <a:pPr eaLnBrk="1" hangingPunct="1">
              <a:defRPr/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导入联网工具包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提取网页天气信息的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873308" y="2868930"/>
            <a:ext cx="1414462" cy="706755"/>
          </a:xfrm>
          <a:prstGeom prst="rect">
            <a:avLst/>
          </a:prstGeom>
        </p:spPr>
        <p:txBody>
          <a:bodyPr lIns="91458" tIns="45729" rIns="91458" bIns="45729">
            <a:spAutoFit/>
          </a:bodyPr>
          <a:lstStyle/>
          <a:p>
            <a:pPr eaLnBrk="1" hangingPunct="1">
              <a:defRPr/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引用json（dict）格式工具包，将天气情况的json文件转换成字典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174230" y="3250883"/>
            <a:ext cx="1412875" cy="398780"/>
          </a:xfrm>
          <a:prstGeom prst="rect">
            <a:avLst/>
          </a:prstGeom>
        </p:spPr>
        <p:txBody>
          <a:bodyPr lIns="91458" tIns="45729" rIns="91458" bIns="45729">
            <a:spAutoFit/>
          </a:bodyPr>
          <a:lstStyle/>
          <a:p>
            <a:pPr eaLnBrk="1" hangingPunct="1">
              <a:defRPr/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.exe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文件运行该程序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5750" y="280035"/>
            <a:ext cx="1649730" cy="3683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zh-CN" altLang="en-US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项目制作过程</a:t>
            </a:r>
            <a:endParaRPr lang="zh-CN" altLang="en-US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3" grpId="0" animBg="1"/>
      <p:bldP spid="18" grpId="0"/>
      <p:bldP spid="20" grpId="0"/>
      <p:bldP spid="22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zh-CN" altLang="zh-CN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zh-CN" altLang="zh-CN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项目制作过程</a:t>
            </a:r>
            <a:br>
              <a:rPr lang="zh-CN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endParaRPr lang="zh-CN" altLang="en-US"/>
          </a:p>
        </p:txBody>
      </p:sp>
      <p:sp>
        <p:nvSpPr>
          <p:cNvPr id="15" name="内容占位符 14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20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一、获取数据：</a:t>
            </a:r>
            <a:endParaRPr lang="zh-CN" altLang="en-US" sz="2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marL="0" indent="0">
              <a:buNone/>
            </a:pPr>
            <a:r>
              <a:rPr lang="zh-CN" altLang="en-US" sz="20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数据来源：开元API，URL</a:t>
            </a:r>
            <a:endParaRPr lang="zh-CN" altLang="en-US" sz="2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marL="0" indent="0">
              <a:buNone/>
            </a:pPr>
            <a:r>
              <a:rPr lang="zh-CN" altLang="en-US" sz="20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（1）获取当前城市天气情况：</a:t>
            </a:r>
            <a:endParaRPr lang="zh-CN" altLang="en-US" sz="2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marL="0" indent="0">
              <a:buNone/>
            </a:pPr>
            <a:r>
              <a:rPr lang="zh-CN" altLang="en-US" sz="20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hlinkClick r:id="rId2"/>
              </a:rPr>
              <a:t>http://api.openweathermap.org/data/2.5/weather?q=jiayuguan&amp;mode=json&amp;units=metric&amp;lang=zh_cn&amp;APPID=6a67ed641c0fda8b69715c43518b6996</a:t>
            </a:r>
            <a:endParaRPr lang="zh-CN" altLang="en-US" sz="2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marL="0" indent="0">
              <a:buNone/>
            </a:pPr>
            <a:r>
              <a:rPr lang="zh-CN" altLang="en-US" sz="20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（2）获取未来五天天气情况：</a:t>
            </a:r>
            <a:endParaRPr lang="zh-CN" altLang="en-US" sz="2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marL="0" indent="0">
              <a:buNone/>
            </a:pPr>
            <a:r>
              <a:rPr lang="zh-CN" altLang="en-US" sz="20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hlinkClick r:id="rId3"/>
              </a:rPr>
              <a:t>http://api.openweathermap.org/data/2.5/forecast?q=jiayuguan,cn&amp;mode=json&amp;lang=zh_cn&amp;&amp;APPID=6a67ed641c0fda8b69715c43518b6996</a:t>
            </a:r>
            <a:endParaRPr lang="zh-CN" altLang="en-US" sz="2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zh-CN" altLang="zh-CN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zh-CN" altLang="zh-CN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项目制作过程</a:t>
            </a:r>
            <a:br>
              <a:rPr lang="zh-CN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endParaRPr lang="zh-CN" altLang="en-US"/>
          </a:p>
        </p:txBody>
      </p:sp>
      <p:sp>
        <p:nvSpPr>
          <p:cNvPr id="15" name="内容占位符 14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20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二、联网，</a:t>
            </a:r>
            <a:r>
              <a:rPr lang="zh-CN" altLang="en-US" sz="200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+mn-ea"/>
                <a:sym typeface="+mn-ea"/>
              </a:rPr>
              <a:t>导入联网工具包</a:t>
            </a:r>
            <a:endParaRPr lang="zh-CN" altLang="en-US" sz="200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+mn-ea"/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查看该城市的天气情况的</a:t>
            </a:r>
            <a:r>
              <a:rPr lang="en-US" altLang="zh-CN" sz="20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json</a:t>
            </a:r>
            <a:r>
              <a:rPr lang="zh-CN" altLang="en-US" sz="20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文件</a:t>
            </a:r>
            <a:endParaRPr lang="zh-CN" altLang="en-US" sz="2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marL="0" indent="0">
              <a:buNone/>
            </a:pPr>
            <a:endParaRPr lang="zh-CN" altLang="en-US" sz="2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marL="0" indent="0">
              <a:buNone/>
            </a:pPr>
            <a:r>
              <a:rPr lang="zh-CN" altLang="en-US" sz="20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代码如下：</a:t>
            </a:r>
            <a:endParaRPr lang="zh-CN" altLang="en-US" sz="2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marL="0" indent="0">
              <a:buNone/>
            </a:pPr>
            <a:endParaRPr lang="zh-CN" altLang="en-US" sz="2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marL="0" indent="0">
              <a:buNone/>
            </a:pPr>
            <a:endParaRPr lang="zh-CN" altLang="en-US" sz="2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marL="0" indent="0">
              <a:buNone/>
            </a:pPr>
            <a:endParaRPr lang="zh-CN" altLang="en-US" sz="2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marL="0" indent="0">
              <a:buNone/>
            </a:pPr>
            <a:endParaRPr lang="zh-CN" altLang="en-US" sz="2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marL="0" indent="0">
              <a:buNone/>
            </a:pPr>
            <a:endParaRPr lang="zh-CN" altLang="en-US" sz="2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marL="0" indent="0">
              <a:buNone/>
            </a:pPr>
            <a:endParaRPr lang="zh-CN" altLang="en-US" sz="2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080" y="2920365"/>
            <a:ext cx="7609840" cy="1066800"/>
          </a:xfrm>
          <a:prstGeom prst="rect">
            <a:avLst/>
          </a:prstGeom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zh-CN" altLang="zh-CN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zh-CN" altLang="zh-CN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项目制作过程</a:t>
            </a:r>
            <a:br>
              <a:rPr lang="zh-CN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endParaRPr lang="zh-CN" altLang="en-US"/>
          </a:p>
        </p:txBody>
      </p:sp>
      <p:sp>
        <p:nvSpPr>
          <p:cNvPr id="15" name="内容占位符 14"/>
          <p:cNvSpPr>
            <a:spLocks noGrp="1"/>
          </p:cNvSpPr>
          <p:nvPr>
            <p:ph idx="1"/>
          </p:nvPr>
        </p:nvSpPr>
        <p:spPr>
          <a:xfrm>
            <a:off x="457200" y="1063625"/>
            <a:ext cx="8229600" cy="3395663"/>
          </a:xfrm>
        </p:spPr>
        <p:txBody>
          <a:bodyPr/>
          <a:p>
            <a:pPr marL="0" indent="0">
              <a:buNone/>
            </a:pPr>
            <a:r>
              <a:rPr lang="zh-CN" altLang="en-US" sz="20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二、联网，查看该城市的天气情况的</a:t>
            </a:r>
            <a:r>
              <a:rPr lang="en-US" altLang="zh-CN" sz="20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json</a:t>
            </a:r>
            <a:r>
              <a:rPr lang="zh-CN" altLang="en-US" sz="20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文件</a:t>
            </a:r>
            <a:endParaRPr lang="zh-CN" altLang="en-US" sz="2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marL="0" indent="0">
              <a:buNone/>
            </a:pPr>
            <a:r>
              <a:rPr lang="zh-CN" altLang="en-US" sz="14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运行结果如下：查看成都天气情况，输入</a:t>
            </a:r>
            <a:r>
              <a:rPr lang="en-US" altLang="zh-CN" sz="14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“chengdu”</a:t>
            </a:r>
            <a:endParaRPr lang="en-US" altLang="zh-CN" sz="2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marL="0" indent="0">
              <a:buNone/>
            </a:pPr>
            <a:endParaRPr lang="zh-CN" altLang="en-US" sz="2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marL="0" indent="0">
              <a:buNone/>
            </a:pPr>
            <a:endParaRPr lang="zh-CN" altLang="en-US" sz="2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marL="0" indent="0">
              <a:buNone/>
            </a:pPr>
            <a:endParaRPr lang="zh-CN" altLang="en-US" sz="2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marL="0" indent="0">
              <a:buNone/>
            </a:pPr>
            <a:endParaRPr lang="zh-CN" altLang="en-US" sz="2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marL="0" indent="0">
              <a:buNone/>
            </a:pPr>
            <a:endParaRPr lang="zh-CN" altLang="en-US" sz="2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marL="0" indent="0">
              <a:buNone/>
            </a:pPr>
            <a:endParaRPr lang="zh-CN" altLang="en-US" sz="2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marL="0" indent="0">
              <a:buNone/>
            </a:pPr>
            <a:endParaRPr lang="zh-CN" altLang="en-US" sz="2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marL="0" indent="0">
              <a:buNone/>
            </a:pPr>
            <a:endParaRPr lang="zh-CN" altLang="en-US" sz="2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marL="0" indent="0">
              <a:buNone/>
            </a:pPr>
            <a:endParaRPr lang="zh-CN" altLang="en-US" sz="2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650" y="1738630"/>
            <a:ext cx="7009765" cy="2914015"/>
          </a:xfrm>
          <a:prstGeom prst="rect">
            <a:avLst/>
          </a:prstGeom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97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0779C"/>
      </a:accent1>
      <a:accent2>
        <a:srgbClr val="72D2E5"/>
      </a:accent2>
      <a:accent3>
        <a:srgbClr val="F0779C"/>
      </a:accent3>
      <a:accent4>
        <a:srgbClr val="72D2E5"/>
      </a:accent4>
      <a:accent5>
        <a:srgbClr val="F0779C"/>
      </a:accent5>
      <a:accent6>
        <a:srgbClr val="72D2E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2837</Words>
  <Application>WPS 演示</Application>
  <PresentationFormat>自定义</PresentationFormat>
  <Paragraphs>386</Paragraphs>
  <Slides>28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Arial</vt:lpstr>
      <vt:lpstr>宋体</vt:lpstr>
      <vt:lpstr>Wingdings</vt:lpstr>
      <vt:lpstr>Calibri</vt:lpstr>
      <vt:lpstr>微软雅黑</vt:lpstr>
      <vt:lpstr>华文黑体</vt:lpstr>
      <vt:lpstr>Arial Unicode MS</vt:lpstr>
      <vt:lpstr>黑体</vt:lpstr>
      <vt:lpstr>Office 主题</vt:lpstr>
      <vt:lpstr>PowerPoint 演示文稿</vt:lpstr>
      <vt:lpstr>PowerPoint 演示文稿</vt:lpstr>
      <vt:lpstr>PowerPoint 演示文稿</vt:lpstr>
      <vt:lpstr> 项 目 介 绍 </vt:lpstr>
      <vt:lpstr>PowerPoint 演示文稿</vt:lpstr>
      <vt:lpstr>PowerPoint 演示文稿</vt:lpstr>
      <vt:lpstr> 项目制作过程 </vt:lpstr>
      <vt:lpstr> 项目制作过程 </vt:lpstr>
      <vt:lpstr> 项目制作过程 </vt:lpstr>
      <vt:lpstr> 项目制作过程 </vt:lpstr>
      <vt:lpstr> 项目制作过程 </vt:lpstr>
      <vt:lpstr> 项目制作过程 </vt:lpstr>
      <vt:lpstr> 项目制作过程 </vt:lpstr>
      <vt:lpstr> 项目制作过程 </vt:lpstr>
      <vt:lpstr> 项目制作过程 </vt:lpstr>
      <vt:lpstr> 项目制作过程 </vt:lpstr>
      <vt:lpstr> 项目制作过程 </vt:lpstr>
      <vt:lpstr>PowerPoint 演示文稿</vt:lpstr>
      <vt:lpstr> 项目结果展示 </vt:lpstr>
      <vt:lpstr> 项目结果展示 </vt:lpstr>
      <vt:lpstr> 项目结果展示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一生娇纵</cp:lastModifiedBy>
  <cp:revision>35</cp:revision>
  <dcterms:created xsi:type="dcterms:W3CDTF">2017-06-13T14:19:00Z</dcterms:created>
  <dcterms:modified xsi:type="dcterms:W3CDTF">2018-06-05T06:11:55Z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