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6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Nimbus Sans Becker L" pitchFamily="34"/>
              <a:ea typeface="Lucida Sans Unicode" pitchFamily="2"/>
              <a:cs typeface="Tahoma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Nimbus Sans Becker L" pitchFamily="34"/>
              <a:ea typeface="Lucida Sans Unicode" pitchFamily="2"/>
              <a:cs typeface="Tahoma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Nimbus Sans Becker L" pitchFamily="34"/>
              <a:ea typeface="Lucida Sans Unicode" pitchFamily="2"/>
              <a:cs typeface="Tahoma" pitchFamily="2"/>
            </a:endParaRP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1E14FE7-42E2-4874-A841-E44A378FF8C6}" type="slidenum">
              <a:t>‹Nr.›</a:t>
            </a:fld>
            <a:endParaRPr lang="de-DE" sz="1400" b="0" i="0" u="none" strike="noStrike" kern="1200">
              <a:ln>
                <a:noFill/>
              </a:ln>
              <a:latin typeface="Nimbus Sans Becker L" pitchFamily="34"/>
              <a:ea typeface="Lucida Sans Unicode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68840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Kopfzeilenplatzhalt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umsplatzhalt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rtl="0" hangingPunct="0">
              <a:buNone/>
              <a:tabLst/>
              <a:defRPr lang="de-D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129CC162-D511-442A-994C-A043BFCC0E9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859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de-DE" sz="2000" b="0" i="0" u="none" strike="noStrike" kern="1200">
        <a:ln>
          <a:noFill/>
        </a:ln>
        <a:latin typeface="Arial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82E71D5-707E-4BDE-8A75-247837EB4D60}" type="slidenum">
              <a:t>1</a:t>
            </a:fld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1054800" y="801000"/>
            <a:ext cx="5450400" cy="4010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1007280" y="5077800"/>
            <a:ext cx="5545080" cy="4813560"/>
          </a:xfrm>
        </p:spPr>
        <p:txBody>
          <a:bodyPr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126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995023-52B8-48D2-A059-5668DC7FD63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355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CF4C64-9BBF-4C1C-83C4-0DE04911A14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687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91AA59-B2AB-4766-9135-33DD5921E75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793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845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885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73588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648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486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075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867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3314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44590E-E624-4564-AABB-328308F5AF2E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104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58563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549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096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E39D40-8F1A-40DA-976B-19C8A7C8473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801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42FE8D-710B-4ACA-864B-64A257E199F2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101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13C4B7-9EBA-4FB6-A03D-1115D03AE830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862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DA225C-FF39-424B-8D3F-A67C182BE162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682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FE8F88-685D-411C-95A4-6F5A72447617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243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F4555F-8DA5-46B6-89D9-76910A8DCC4B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5265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43C687-D5D2-4392-B665-957645711A64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04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de-DE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ctr" rtl="0" hangingPunct="0">
              <a:buNone/>
              <a:tabLst/>
              <a:defRPr lang="de-D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867D0EDC-37C5-479E-9A01-7C7FE2CA8A86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de-DE" sz="4400" b="0" i="0" u="none" strike="noStrike" kern="1200">
          <a:ln>
            <a:noFill/>
          </a:ln>
          <a:latin typeface="Arial" pitchFamily="18"/>
          <a:cs typeface="Tahoma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de-DE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de-DE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de-DE" sz="4400" b="0" i="0" u="none" strike="noStrike" kern="1200">
          <a:ln>
            <a:noFill/>
          </a:ln>
          <a:latin typeface="Arial" pitchFamily="18"/>
          <a:cs typeface="Mangal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de-DE" sz="3200" b="0" i="0" u="none" strike="noStrike" kern="1200">
          <a:ln>
            <a:noFill/>
          </a:ln>
          <a:latin typeface="Arial" pitchFamily="18"/>
          <a:cs typeface="Mang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2880" y="2032860"/>
            <a:ext cx="10080000" cy="237206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/>
            </a:pPr>
            <a:r>
              <a:rPr lang="de-DE" sz="3600" b="0" i="0" u="none" strike="noStrike" kern="1200" dirty="0" smtClean="0">
                <a:ln>
                  <a:noFill/>
                </a:ln>
                <a:solidFill>
                  <a:srgbClr val="0065BD"/>
                </a:solidFill>
                <a:latin typeface="Arial" panose="020B0604020202020204" pitchFamily="34" charset="0"/>
                <a:ea typeface="Lucida Sans Unicode" pitchFamily="2"/>
                <a:cs typeface="Arial" panose="020B0604020202020204" pitchFamily="34" charset="0"/>
              </a:rPr>
              <a:t>Abschlusspräsentation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/>
            </a:pPr>
            <a:r>
              <a:rPr lang="de-DE" sz="3600" b="0" i="0" u="none" strike="noStrike" kern="1200" dirty="0" smtClean="0">
                <a:ln>
                  <a:noFill/>
                </a:ln>
                <a:solidFill>
                  <a:srgbClr val="0065BD"/>
                </a:solidFill>
                <a:latin typeface="Arial" panose="020B0604020202020204" pitchFamily="34" charset="0"/>
                <a:ea typeface="Lucida Sans Unicode" pitchFamily="2"/>
                <a:cs typeface="Arial" panose="020B0604020202020204" pitchFamily="34" charset="0"/>
              </a:rPr>
              <a:t> Projektpraktikum Python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/>
            </a:pPr>
            <a:endParaRPr lang="de-DE" sz="3600" dirty="0">
              <a:solidFill>
                <a:srgbClr val="0065BD"/>
              </a:solidFill>
              <a:latin typeface="Arial" panose="020B0604020202020204" pitchFamily="34" charset="0"/>
              <a:ea typeface="Lucida Sans Unicode" pitchFamily="2"/>
              <a:cs typeface="Arial" panose="020B0604020202020204" pitchFamily="34" charset="0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/>
            </a:pPr>
            <a:r>
              <a:rPr lang="de-DE" sz="3600" b="0" i="0" u="none" strike="noStrike" kern="1200" dirty="0" smtClean="0">
                <a:ln>
                  <a:noFill/>
                </a:ln>
                <a:solidFill>
                  <a:srgbClr val="0065BD"/>
                </a:solidFill>
                <a:latin typeface="Arial" panose="020B0604020202020204" pitchFamily="34" charset="0"/>
                <a:ea typeface="Lucida Sans Unicode" pitchFamily="2"/>
                <a:cs typeface="Arial" panose="020B0604020202020204" pitchFamily="34" charset="0"/>
              </a:rPr>
              <a:t> 3D Audio</a:t>
            </a:r>
            <a:endParaRPr lang="de-DE" sz="3600" b="0" i="0" u="none" strike="noStrike" kern="1200" dirty="0">
              <a:ln>
                <a:noFill/>
              </a:ln>
              <a:solidFill>
                <a:srgbClr val="0065BD"/>
              </a:solidFill>
              <a:latin typeface="Arial" panose="020B0604020202020204" pitchFamily="34" charset="0"/>
              <a:ea typeface="Lucida Sans Unicode" pitchFamily="2"/>
              <a:cs typeface="Arial" panose="020B0604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57600" y="7322400"/>
            <a:ext cx="10093148" cy="20646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1" i="0" u="none" strike="noStrike" kern="1200" dirty="0">
                <a:ln>
                  <a:noFill/>
                </a:ln>
                <a:solidFill>
                  <a:srgbClr val="0065BD"/>
                </a:solidFill>
                <a:latin typeface="Arial" panose="020B0604020202020204" pitchFamily="34" charset="0"/>
                <a:ea typeface="Lucida Sans Unicode" pitchFamily="2"/>
                <a:cs typeface="Arial" panose="020B0604020202020204" pitchFamily="34" charset="0"/>
              </a:rPr>
              <a:t> Folie 1/11   |   </a:t>
            </a:r>
            <a:r>
              <a:rPr lang="de-DE" sz="1400" b="1" i="0" u="none" strike="noStrike" kern="1200" dirty="0" smtClean="0">
                <a:ln>
                  <a:noFill/>
                </a:ln>
                <a:solidFill>
                  <a:srgbClr val="0065BD"/>
                </a:solidFill>
                <a:latin typeface="Arial" panose="020B0604020202020204" pitchFamily="34" charset="0"/>
                <a:ea typeface="Lucida Sans Unicode" pitchFamily="2"/>
                <a:cs typeface="Arial" panose="020B0604020202020204" pitchFamily="34" charset="0"/>
              </a:rPr>
              <a:t>Abschlusspräsentation Projektpraktikum Python: 3D Audio Rendering                                </a:t>
            </a:r>
            <a:r>
              <a:rPr lang="de-DE" sz="1400" b="1" i="0" u="none" strike="noStrike" kern="1200" dirty="0">
                <a:ln>
                  <a:noFill/>
                </a:ln>
                <a:solidFill>
                  <a:srgbClr val="0065BD"/>
                </a:solidFill>
                <a:latin typeface="Arial" panose="020B0604020202020204" pitchFamily="34" charset="0"/>
                <a:ea typeface="Lucida Sans Unicode" pitchFamily="2"/>
                <a:cs typeface="Arial" panose="020B0604020202020204" pitchFamily="34" charset="0"/>
              </a:rPr>
              <a:t>|   </a:t>
            </a:r>
            <a:r>
              <a:rPr lang="de-DE" sz="1400" b="1" i="0" u="none" strike="noStrike" kern="1200" dirty="0" smtClean="0">
                <a:ln>
                  <a:noFill/>
                </a:ln>
                <a:solidFill>
                  <a:srgbClr val="0065BD"/>
                </a:solidFill>
                <a:latin typeface="Arial" panose="020B0604020202020204" pitchFamily="34" charset="0"/>
                <a:ea typeface="Lucida Sans Unicode" pitchFamily="2"/>
                <a:cs typeface="Arial" panose="020B0604020202020204" pitchFamily="34" charset="0"/>
              </a:rPr>
              <a:t>07. Juli 2015</a:t>
            </a:r>
            <a:endParaRPr lang="de-DE" sz="1400" b="1" i="0" u="none" strike="noStrike" kern="1200" dirty="0">
              <a:ln>
                <a:noFill/>
              </a:ln>
              <a:solidFill>
                <a:srgbClr val="0065BD"/>
              </a:solidFill>
              <a:latin typeface="Arial" panose="020B0604020202020204" pitchFamily="34" charset="0"/>
              <a:ea typeface="Lucida Sans Unicode" pitchFamily="2"/>
              <a:cs typeface="Arial" panose="020B0604020202020204" pitchFamily="34" charset="0"/>
            </a:endParaRPr>
          </a:p>
        </p:txBody>
      </p:sp>
      <p:sp>
        <p:nvSpPr>
          <p:cNvPr id="5" name="Gerader Verbinder 4"/>
          <p:cNvSpPr/>
          <p:nvPr/>
        </p:nvSpPr>
        <p:spPr>
          <a:xfrm>
            <a:off x="-4320" y="7267680"/>
            <a:ext cx="10087200" cy="0"/>
          </a:xfrm>
          <a:prstGeom prst="line">
            <a:avLst/>
          </a:prstGeom>
          <a:noFill/>
          <a:ln w="18000">
            <a:solidFill>
              <a:srgbClr val="0065BD"/>
            </a:solidFill>
            <a:prstDash val="solid"/>
          </a:ln>
        </p:spPr>
        <p:txBody>
          <a:bodyPr vert="horz" wrap="none" lIns="9000" tIns="9000" rIns="9000" bIns="9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Nimbus Sans Becker L" pitchFamily="34"/>
              <a:ea typeface="Lucida Sans Unicode" pitchFamily="2"/>
              <a:cs typeface="Tahoma" pitchFamily="2"/>
            </a:endParaRPr>
          </a:p>
        </p:txBody>
      </p:sp>
      <p:sp>
        <p:nvSpPr>
          <p:cNvPr id="6" name="Freihandform 5"/>
          <p:cNvSpPr/>
          <p:nvPr/>
        </p:nvSpPr>
        <p:spPr>
          <a:xfrm>
            <a:off x="-360" y="2892960"/>
            <a:ext cx="10080000" cy="125335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  <a:tabLst/>
            </a:pPr>
            <a:endParaRPr lang="de-DE" sz="600" b="0" i="0" u="none" strike="noStrike" kern="1200" dirty="0">
              <a:ln>
                <a:noFill/>
              </a:ln>
              <a:solidFill>
                <a:srgbClr val="000000"/>
              </a:solidFill>
              <a:latin typeface="Nimbus Sans Becker L" pitchFamily="34"/>
              <a:ea typeface="Lucida Sans Unicode" pitchFamily="2"/>
              <a:cs typeface="Tahoma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  <a:tabLst/>
            </a:pPr>
            <a:endParaRPr lang="de-DE" sz="2000" b="0" i="0" u="none" strike="noStrike" kern="1200" dirty="0">
              <a:ln>
                <a:noFill/>
              </a:ln>
              <a:solidFill>
                <a:srgbClr val="000000"/>
              </a:solidFill>
              <a:latin typeface="Nimbus Sans Becker L" pitchFamily="34"/>
              <a:ea typeface="Lucida Sans Unicode" pitchFamily="2"/>
              <a:cs typeface="Tahoma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  <a:tabLst/>
            </a:pPr>
            <a:endParaRPr lang="de-DE" sz="2650" b="0" i="0" u="none" strike="noStrike" kern="1200" dirty="0">
              <a:ln>
                <a:noFill/>
              </a:ln>
              <a:solidFill>
                <a:srgbClr val="000000"/>
              </a:solidFill>
              <a:latin typeface="Nimbus Sans Becker L" pitchFamily="34"/>
              <a:ea typeface="Lucida Sans Unicode" pitchFamily="2"/>
              <a:cs typeface="Tahoma" pitchFamily="2"/>
            </a:endParaRPr>
          </a:p>
        </p:txBody>
      </p:sp>
      <p:sp>
        <p:nvSpPr>
          <p:cNvPr id="7" name="Gerader Verbinder 6"/>
          <p:cNvSpPr/>
          <p:nvPr/>
        </p:nvSpPr>
        <p:spPr>
          <a:xfrm>
            <a:off x="-4320" y="576360"/>
            <a:ext cx="10079999" cy="0"/>
          </a:xfrm>
          <a:prstGeom prst="line">
            <a:avLst/>
          </a:prstGeom>
          <a:noFill/>
          <a:ln w="18000">
            <a:solidFill>
              <a:srgbClr val="0065BD"/>
            </a:solidFill>
            <a:prstDash val="solid"/>
          </a:ln>
        </p:spPr>
        <p:txBody>
          <a:bodyPr vert="horz" wrap="none" lIns="9000" tIns="9000" rIns="9000" bIns="9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Nimbus Sans Becker L" pitchFamily="34"/>
              <a:ea typeface="Lucida Sans Unicode" pitchFamily="2"/>
              <a:cs typeface="Tahoma" pitchFamily="2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-115826" y="94321"/>
            <a:ext cx="3280029" cy="406400"/>
          </a:xfrm>
          <a:prstGeom prst="rect">
            <a:avLst/>
          </a:prstGeom>
          <a:noFill/>
          <a:ln>
            <a:noFill/>
          </a:ln>
        </p:spPr>
        <p:txBody>
          <a:bodyPr vert="horz" wrap="none" lIns="144000" tIns="99000" rIns="144000" bIns="99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1" i="0" u="none" strike="noStrike" kern="1200" dirty="0">
                <a:ln>
                  <a:noFill/>
                </a:ln>
                <a:solidFill>
                  <a:srgbClr val="0065BD"/>
                </a:solidFill>
                <a:latin typeface="Arial" panose="020B0604020202020204" pitchFamily="34" charset="0"/>
                <a:ea typeface="Lucida Sans Unicode" pitchFamily="2"/>
                <a:cs typeface="Arial" panose="020B0604020202020204" pitchFamily="34" charset="0"/>
              </a:rPr>
              <a:t>    Technische Universität München</a:t>
            </a:r>
          </a:p>
        </p:txBody>
      </p:sp>
      <p:pic>
        <p:nvPicPr>
          <p:cNvPr id="1026" name="Picture 2" descr="https://www.uni-koblenz-landau.de/de/landau/fb7/umweltwissenschaften/forschung/aufland/beteiligte-arbeitsgruppen-und-institutionen/logos/t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23623" y="-24034"/>
            <a:ext cx="1127125" cy="60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ster-page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Breitbild</PresentationFormat>
  <Paragraphs>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10" baseType="lpstr">
      <vt:lpstr>Arial</vt:lpstr>
      <vt:lpstr>Calibri</vt:lpstr>
      <vt:lpstr>Lucida Sans Unicode</vt:lpstr>
      <vt:lpstr>Mangal</vt:lpstr>
      <vt:lpstr>Nimbus Sans Becker L</vt:lpstr>
      <vt:lpstr>Tahoma</vt:lpstr>
      <vt:lpstr>Times New Roman</vt:lpstr>
      <vt:lpstr>Standard</vt:lpstr>
      <vt:lpstr>master-page3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</dc:creator>
  <cp:lastModifiedBy>Felix</cp:lastModifiedBy>
  <cp:revision>37</cp:revision>
  <cp:lastPrinted>2014-09-02T11:58:17Z</cp:lastPrinted>
  <dcterms:created xsi:type="dcterms:W3CDTF">2014-08-29T16:05:16Z</dcterms:created>
  <dcterms:modified xsi:type="dcterms:W3CDTF">2015-07-03T08:10:00Z</dcterms:modified>
</cp:coreProperties>
</file>