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theme/themeOverride2.xml" ContentType="application/vnd.openxmlformats-officedocument.themeOverr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Override3.xml" ContentType="application/vnd.openxmlformats-officedocument.themeOverride+xml"/>
  <Override PartName="/ppt/theme/themeOverride4.xml" ContentType="application/vnd.openxmlformats-officedocument.themeOverride+xml"/>
  <Override PartName="/ppt/notesSlides/notesSlide2.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heme/themeOverride5.xml" ContentType="application/vnd.openxmlformats-officedocument.themeOverride+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heme/themeOverride6.xml" ContentType="application/vnd.openxmlformats-officedocument.themeOverride+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7" r:id="rId3"/>
    <p:sldId id="258" r:id="rId4"/>
    <p:sldId id="268" r:id="rId5"/>
    <p:sldId id="306" r:id="rId6"/>
    <p:sldId id="307" r:id="rId7"/>
    <p:sldId id="305" r:id="rId8"/>
    <p:sldId id="287" r:id="rId9"/>
    <p:sldId id="276" r:id="rId10"/>
    <p:sldId id="309" r:id="rId11"/>
  </p:sldIdLst>
  <p:sldSz cx="12192000" cy="6858000"/>
  <p:notesSz cx="6858000" cy="9144000"/>
  <p:custDataLst>
    <p:tags r:id="rId1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477268F-B9C7-AC49-9BA2-8547A92A0D09}">
          <p14:sldIdLst>
            <p14:sldId id="256"/>
            <p14:sldId id="257"/>
            <p14:sldId id="258"/>
            <p14:sldId id="268"/>
            <p14:sldId id="306"/>
            <p14:sldId id="307"/>
            <p14:sldId id="305"/>
            <p14:sldId id="287"/>
            <p14:sldId id="276"/>
            <p14:sldId id="309"/>
          </p14:sldIdLst>
        </p14:section>
      </p14:sectionLst>
    </p:ext>
    <p:ext uri="{EFAFB233-063F-42B5-8137-9DF3F51BA10A}">
      <p15:sldGuideLst xmlns:p15="http://schemas.microsoft.com/office/powerpoint/2012/main">
        <p15:guide id="1" orient="horz" pos="142">
          <p15:clr>
            <a:srgbClr val="A4A3A4"/>
          </p15:clr>
        </p15:guide>
        <p15:guide id="2" orient="horz" pos="4190">
          <p15:clr>
            <a:srgbClr val="A4A3A4"/>
          </p15:clr>
        </p15:guide>
        <p15:guide id="3" pos="230">
          <p15:clr>
            <a:srgbClr val="A4A3A4"/>
          </p15:clr>
        </p15:guide>
        <p15:guide id="4" pos="7449">
          <p15:clr>
            <a:srgbClr val="A4A3A4"/>
          </p15:clr>
        </p15:guide>
        <p15:guide id="5" orient="horz" pos="530">
          <p15:clr>
            <a:srgbClr val="A4A3A4"/>
          </p15:clr>
        </p15:guide>
        <p15:guide id="6" orient="horz" pos="691">
          <p15:clr>
            <a:srgbClr val="A4A3A4"/>
          </p15:clr>
        </p15:guide>
        <p15:guide id="7" orient="horz" pos="4017">
          <p15:clr>
            <a:srgbClr val="A4A3A4"/>
          </p15:clr>
        </p15:guide>
        <p15:guide id="8" orient="horz" pos="388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34343"/>
    <a:srgbClr val="252727"/>
    <a:srgbClr val="5E6464"/>
    <a:srgbClr val="C4EBF1"/>
    <a:srgbClr val="757D7D"/>
    <a:srgbClr val="E6E6E6"/>
    <a:srgbClr val="FFFFFF"/>
    <a:srgbClr val="FFFFFC"/>
    <a:srgbClr val="F7FCFE"/>
    <a:srgbClr val="F3F3F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1" autoAdjust="0"/>
    <p:restoredTop sz="95315" autoAdjust="0"/>
  </p:normalViewPr>
  <p:slideViewPr>
    <p:cSldViewPr snapToGrid="0" showGuides="1">
      <p:cViewPr varScale="1">
        <p:scale>
          <a:sx n="105" d="100"/>
          <a:sy n="105" d="100"/>
        </p:scale>
        <p:origin x="132" y="150"/>
      </p:cViewPr>
      <p:guideLst>
        <p:guide orient="horz" pos="142"/>
        <p:guide orient="horz" pos="4190"/>
        <p:guide pos="230"/>
        <p:guide pos="7449"/>
        <p:guide orient="horz" pos="530"/>
        <p:guide orient="horz" pos="691"/>
        <p:guide orient="horz" pos="4017"/>
        <p:guide orient="horz" pos="3888"/>
      </p:guideLst>
    </p:cSldViewPr>
  </p:slideViewPr>
  <p:notesTextViewPr>
    <p:cViewPr>
      <p:scale>
        <a:sx n="1" d="1"/>
        <a:sy n="1" d="1"/>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gs" Target="tags/tag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41743F9-9B08-422F-9ECE-BE7148BC7DDC}" type="datetimeFigureOut">
              <a:rPr lang="zh-CN" altLang="en-US" smtClean="0"/>
              <a:t>2019/5/12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4C0232-94FA-4EBE-BB9B-79FBE486032D}" type="slidenum">
              <a:rPr lang="zh-CN" altLang="en-US" smtClean="0"/>
              <a:t>‹#›</a:t>
            </a:fld>
            <a:endParaRPr lang="zh-CN" altLang="en-US"/>
          </a:p>
        </p:txBody>
      </p:sp>
    </p:spTree>
    <p:extLst>
      <p:ext uri="{BB962C8B-B14F-4D97-AF65-F5344CB8AC3E}">
        <p14:creationId xmlns:p14="http://schemas.microsoft.com/office/powerpoint/2010/main" val="18652732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34C0232-94FA-4EBE-BB9B-79FBE486032D}" type="slidenum">
              <a:rPr lang="zh-CN" altLang="en-US" smtClean="0"/>
              <a:t>1</a:t>
            </a:fld>
            <a:endParaRPr lang="zh-CN" altLang="en-US"/>
          </a:p>
        </p:txBody>
      </p:sp>
    </p:spTree>
    <p:extLst>
      <p:ext uri="{BB962C8B-B14F-4D97-AF65-F5344CB8AC3E}">
        <p14:creationId xmlns:p14="http://schemas.microsoft.com/office/powerpoint/2010/main" val="6812338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34C0232-94FA-4EBE-BB9B-79FBE486032D}" type="slidenum">
              <a:rPr lang="zh-CN" altLang="en-US" smtClean="0"/>
              <a:t>5</a:t>
            </a:fld>
            <a:endParaRPr lang="zh-CN" altLang="en-US"/>
          </a:p>
        </p:txBody>
      </p:sp>
    </p:spTree>
    <p:extLst>
      <p:ext uri="{BB962C8B-B14F-4D97-AF65-F5344CB8AC3E}">
        <p14:creationId xmlns:p14="http://schemas.microsoft.com/office/powerpoint/2010/main" val="13594552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首页">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900" advClick="0" advTm="5000">
        <p14:warp dir="in"/>
      </p:transition>
    </mc:Choice>
    <mc:Fallback xmlns="">
      <p:transition spd="slow" advClick="0" advTm="500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结束页">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900" advClick="0" advTm="5000">
        <p14:warp dir="in"/>
      </p:transition>
    </mc:Choice>
    <mc:Fallback xmlns="">
      <p:transition spd="slow" advClick="0" advTm="5000">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版权页">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600" advClick="0" advTm="5000">
        <p:blinds dir="vert"/>
      </p:transition>
    </mc:Choice>
    <mc:Fallback xmlns="">
      <p:transition spd="slow" advClick="0" advTm="5000">
        <p:blinds dir="vert"/>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页">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600" advClick="0" advTm="5000">
        <p14:prism dir="u" isInverted="1"/>
      </p:transition>
    </mc:Choice>
    <mc:Fallback xmlns="">
      <p:transition spd="slow" advClick="0" advTm="500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过度页1">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Click="0" advTm="5000">
        <p15:prstTrans prst="prestige"/>
      </p:transition>
    </mc:Choice>
    <mc:Fallback xmlns="">
      <p:transition spd="slow" advClick="0" advTm="500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4" name="矩形 3"/>
          <p:cNvSpPr/>
          <p:nvPr userDrawn="1"/>
        </p:nvSpPr>
        <p:spPr>
          <a:xfrm>
            <a:off x="8325228" y="6545425"/>
            <a:ext cx="775136" cy="246221"/>
          </a:xfrm>
          <a:prstGeom prst="rect">
            <a:avLst/>
          </a:prstGeom>
        </p:spPr>
        <p:txBody>
          <a:bodyPr wrap="square">
            <a:spAutoFit/>
          </a:bodyPr>
          <a:lstStyle/>
          <a:p>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模板下载：</a:t>
            </a:r>
            <a:r>
              <a:rPr lang="en-US" altLang="zh-CN" sz="100" dirty="0">
                <a:solidFill>
                  <a:prstClr val="white"/>
                </a:solidFill>
                <a:latin typeface="Calibri" panose="020F0502020204030204"/>
                <a:ea typeface="宋体" panose="02010600030101010101" pitchFamily="2" charset="-122"/>
              </a:rPr>
              <a:t>www.1ppt.com/moban/     </a:t>
            </a:r>
            <a:r>
              <a:rPr lang="zh-CN" altLang="en-US" sz="100" dirty="0">
                <a:solidFill>
                  <a:prstClr val="white"/>
                </a:solidFill>
                <a:latin typeface="Calibri" panose="020F0502020204030204"/>
                <a:ea typeface="宋体" panose="02010600030101010101" pitchFamily="2" charset="-122"/>
              </a:rPr>
              <a:t>行业</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a:t>
            </a:r>
            <a:r>
              <a:rPr lang="en-US" altLang="zh-CN" sz="100" dirty="0">
                <a:solidFill>
                  <a:prstClr val="white"/>
                </a:solidFill>
                <a:latin typeface="Calibri" panose="020F0502020204030204"/>
                <a:ea typeface="宋体" panose="02010600030101010101" pitchFamily="2" charset="-122"/>
              </a:rPr>
              <a:t>www.1ppt.com/hangye/ </a:t>
            </a:r>
          </a:p>
          <a:p>
            <a:r>
              <a:rPr lang="zh-CN" altLang="en-US" sz="100" dirty="0">
                <a:solidFill>
                  <a:prstClr val="white"/>
                </a:solidFill>
                <a:latin typeface="Calibri" panose="020F0502020204030204"/>
                <a:ea typeface="宋体" panose="02010600030101010101" pitchFamily="2" charset="-122"/>
              </a:rPr>
              <a:t>节日</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a:t>
            </a:r>
            <a:r>
              <a:rPr lang="en-US" altLang="zh-CN" sz="100" dirty="0">
                <a:solidFill>
                  <a:prstClr val="white"/>
                </a:solidFill>
                <a:latin typeface="Calibri" panose="020F0502020204030204"/>
                <a:ea typeface="宋体" panose="02010600030101010101" pitchFamily="2" charset="-122"/>
              </a:rPr>
              <a:t>www.1ppt.com/jieri/           PPT</a:t>
            </a:r>
            <a:r>
              <a:rPr lang="zh-CN" altLang="en-US" sz="100" dirty="0">
                <a:solidFill>
                  <a:prstClr val="white"/>
                </a:solidFill>
                <a:latin typeface="Calibri" panose="020F0502020204030204"/>
                <a:ea typeface="宋体" panose="02010600030101010101" pitchFamily="2" charset="-122"/>
              </a:rPr>
              <a:t>素材下载：</a:t>
            </a:r>
            <a:r>
              <a:rPr lang="en-US" altLang="zh-CN" sz="100" dirty="0">
                <a:solidFill>
                  <a:prstClr val="white"/>
                </a:solidFill>
                <a:latin typeface="Calibri" panose="020F0502020204030204"/>
                <a:ea typeface="宋体" panose="02010600030101010101" pitchFamily="2" charset="-122"/>
              </a:rPr>
              <a:t>www.1ppt.com/sucai/</a:t>
            </a:r>
          </a:p>
          <a:p>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背景图片：</a:t>
            </a:r>
            <a:r>
              <a:rPr lang="en-US" altLang="zh-CN" sz="100" dirty="0">
                <a:solidFill>
                  <a:prstClr val="white"/>
                </a:solidFill>
                <a:latin typeface="Calibri" panose="020F0502020204030204"/>
                <a:ea typeface="宋体" panose="02010600030101010101" pitchFamily="2" charset="-122"/>
              </a:rPr>
              <a:t>www.1ppt.com/beijing/      PPT</a:t>
            </a:r>
            <a:r>
              <a:rPr lang="zh-CN" altLang="en-US" sz="100" dirty="0">
                <a:solidFill>
                  <a:prstClr val="white"/>
                </a:solidFill>
                <a:latin typeface="Calibri" panose="020F0502020204030204"/>
                <a:ea typeface="宋体" panose="02010600030101010101" pitchFamily="2" charset="-122"/>
              </a:rPr>
              <a:t>图表下载：</a:t>
            </a:r>
            <a:r>
              <a:rPr lang="en-US" altLang="zh-CN" sz="100" dirty="0">
                <a:solidFill>
                  <a:prstClr val="white"/>
                </a:solidFill>
                <a:latin typeface="Calibri" panose="020F0502020204030204"/>
                <a:ea typeface="宋体" panose="02010600030101010101" pitchFamily="2" charset="-122"/>
              </a:rPr>
              <a:t>www.1ppt.com/tubiao/      </a:t>
            </a:r>
          </a:p>
          <a:p>
            <a:r>
              <a:rPr lang="zh-CN" altLang="en-US" sz="100" dirty="0">
                <a:solidFill>
                  <a:prstClr val="white"/>
                </a:solidFill>
                <a:latin typeface="Calibri" panose="020F0502020204030204"/>
                <a:ea typeface="宋体" panose="02010600030101010101" pitchFamily="2" charset="-122"/>
              </a:rPr>
              <a:t>优秀</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下载：</a:t>
            </a:r>
            <a:r>
              <a:rPr lang="en-US" altLang="zh-CN" sz="100" dirty="0">
                <a:solidFill>
                  <a:prstClr val="white"/>
                </a:solidFill>
                <a:latin typeface="Calibri" panose="020F0502020204030204"/>
                <a:ea typeface="宋体" panose="02010600030101010101" pitchFamily="2" charset="-122"/>
              </a:rPr>
              <a:t>www.1ppt.com/xiazai/        PPT</a:t>
            </a:r>
            <a:r>
              <a:rPr lang="zh-CN" altLang="en-US" sz="100" dirty="0">
                <a:solidFill>
                  <a:prstClr val="white"/>
                </a:solidFill>
                <a:latin typeface="Calibri" panose="020F0502020204030204"/>
                <a:ea typeface="宋体" panose="02010600030101010101" pitchFamily="2" charset="-122"/>
              </a:rPr>
              <a:t>教程： </a:t>
            </a:r>
            <a:r>
              <a:rPr lang="en-US" altLang="zh-CN" sz="100" dirty="0">
                <a:solidFill>
                  <a:prstClr val="white"/>
                </a:solidFill>
                <a:latin typeface="Calibri" panose="020F0502020204030204"/>
                <a:ea typeface="宋体" panose="02010600030101010101" pitchFamily="2" charset="-122"/>
              </a:rPr>
              <a:t>www.1ppt.com/powerpoint/      </a:t>
            </a:r>
          </a:p>
          <a:p>
            <a:r>
              <a:rPr lang="en-US" altLang="zh-CN" sz="100" dirty="0">
                <a:solidFill>
                  <a:prstClr val="white"/>
                </a:solidFill>
                <a:latin typeface="Calibri" panose="020F0502020204030204"/>
                <a:ea typeface="宋体" panose="02010600030101010101" pitchFamily="2" charset="-122"/>
              </a:rPr>
              <a:t>Word</a:t>
            </a:r>
            <a:r>
              <a:rPr lang="zh-CN" altLang="en-US" sz="100" dirty="0">
                <a:solidFill>
                  <a:prstClr val="white"/>
                </a:solidFill>
                <a:latin typeface="Calibri" panose="020F0502020204030204"/>
                <a:ea typeface="宋体" panose="02010600030101010101" pitchFamily="2" charset="-122"/>
              </a:rPr>
              <a:t>教程： </a:t>
            </a:r>
            <a:r>
              <a:rPr lang="en-US" altLang="zh-CN" sz="100" dirty="0">
                <a:solidFill>
                  <a:prstClr val="white"/>
                </a:solidFill>
                <a:latin typeface="Calibri" panose="020F0502020204030204"/>
                <a:ea typeface="宋体" panose="02010600030101010101" pitchFamily="2" charset="-122"/>
              </a:rPr>
              <a:t>www.1ppt.com/word/              Excel</a:t>
            </a:r>
            <a:r>
              <a:rPr lang="zh-CN" altLang="en-US" sz="100" dirty="0">
                <a:solidFill>
                  <a:prstClr val="white"/>
                </a:solidFill>
                <a:latin typeface="Calibri" panose="020F0502020204030204"/>
                <a:ea typeface="宋体" panose="02010600030101010101" pitchFamily="2" charset="-122"/>
              </a:rPr>
              <a:t>教程：</a:t>
            </a:r>
            <a:r>
              <a:rPr lang="en-US" altLang="zh-CN" sz="100" dirty="0">
                <a:solidFill>
                  <a:prstClr val="white"/>
                </a:solidFill>
                <a:latin typeface="Calibri" panose="020F0502020204030204"/>
                <a:ea typeface="宋体" panose="02010600030101010101" pitchFamily="2" charset="-122"/>
              </a:rPr>
              <a:t>www.1ppt.com/excel/  </a:t>
            </a:r>
          </a:p>
          <a:p>
            <a:r>
              <a:rPr lang="zh-CN" altLang="en-US" sz="100" dirty="0">
                <a:solidFill>
                  <a:prstClr val="white"/>
                </a:solidFill>
                <a:latin typeface="Calibri" panose="020F0502020204030204"/>
                <a:ea typeface="宋体" panose="02010600030101010101" pitchFamily="2" charset="-122"/>
              </a:rPr>
              <a:t>资料下载：</a:t>
            </a:r>
            <a:r>
              <a:rPr lang="en-US" altLang="zh-CN" sz="100" dirty="0">
                <a:solidFill>
                  <a:prstClr val="white"/>
                </a:solidFill>
                <a:latin typeface="Calibri" panose="020F0502020204030204"/>
                <a:ea typeface="宋体" panose="02010600030101010101" pitchFamily="2" charset="-122"/>
              </a:rPr>
              <a:t>www.1ppt.com/ziliao/                PPT</a:t>
            </a:r>
            <a:r>
              <a:rPr lang="zh-CN" altLang="en-US" sz="100" dirty="0">
                <a:solidFill>
                  <a:prstClr val="white"/>
                </a:solidFill>
                <a:latin typeface="Calibri" panose="020F0502020204030204"/>
                <a:ea typeface="宋体" panose="02010600030101010101" pitchFamily="2" charset="-122"/>
              </a:rPr>
              <a:t>课件下载：</a:t>
            </a:r>
            <a:r>
              <a:rPr lang="en-US" altLang="zh-CN" sz="100" dirty="0">
                <a:solidFill>
                  <a:prstClr val="white"/>
                </a:solidFill>
                <a:latin typeface="Calibri" panose="020F0502020204030204"/>
                <a:ea typeface="宋体" panose="02010600030101010101" pitchFamily="2" charset="-122"/>
              </a:rPr>
              <a:t>www.1ppt.com/kejian/ </a:t>
            </a:r>
          </a:p>
          <a:p>
            <a:r>
              <a:rPr lang="zh-CN" altLang="en-US" sz="100" dirty="0">
                <a:solidFill>
                  <a:prstClr val="white"/>
                </a:solidFill>
                <a:latin typeface="Calibri" panose="020F0502020204030204"/>
                <a:ea typeface="宋体" panose="02010600030101010101" pitchFamily="2" charset="-122"/>
              </a:rPr>
              <a:t>范文下载：</a:t>
            </a:r>
            <a:r>
              <a:rPr lang="en-US" altLang="zh-CN" sz="100" dirty="0">
                <a:solidFill>
                  <a:prstClr val="white"/>
                </a:solidFill>
                <a:latin typeface="Calibri" panose="020F0502020204030204"/>
                <a:ea typeface="宋体" panose="02010600030101010101" pitchFamily="2" charset="-122"/>
              </a:rPr>
              <a:t>www.1ppt.com/fanwen/             </a:t>
            </a:r>
            <a:r>
              <a:rPr lang="zh-CN" altLang="en-US" sz="100" dirty="0">
                <a:solidFill>
                  <a:prstClr val="white"/>
                </a:solidFill>
                <a:latin typeface="Calibri" panose="020F0502020204030204"/>
                <a:ea typeface="宋体" panose="02010600030101010101" pitchFamily="2" charset="-122"/>
              </a:rPr>
              <a:t>试卷下载：</a:t>
            </a:r>
            <a:r>
              <a:rPr lang="en-US" altLang="zh-CN" sz="100" dirty="0">
                <a:solidFill>
                  <a:prstClr val="white"/>
                </a:solidFill>
                <a:latin typeface="Calibri" panose="020F0502020204030204"/>
                <a:ea typeface="宋体" panose="02010600030101010101" pitchFamily="2" charset="-122"/>
              </a:rPr>
              <a:t>www.1ppt.com/shiti/  </a:t>
            </a:r>
          </a:p>
          <a:p>
            <a:r>
              <a:rPr lang="zh-CN" altLang="en-US" sz="100" dirty="0">
                <a:solidFill>
                  <a:prstClr val="white"/>
                </a:solidFill>
                <a:latin typeface="Calibri" panose="020F0502020204030204"/>
                <a:ea typeface="宋体" panose="02010600030101010101" pitchFamily="2" charset="-122"/>
              </a:rPr>
              <a:t>教案下载：</a:t>
            </a:r>
            <a:r>
              <a:rPr lang="en-US" altLang="zh-CN" sz="100" dirty="0">
                <a:solidFill>
                  <a:prstClr val="white"/>
                </a:solidFill>
                <a:latin typeface="Calibri" panose="020F0502020204030204"/>
                <a:ea typeface="宋体" panose="02010600030101010101" pitchFamily="2" charset="-122"/>
              </a:rPr>
              <a:t>www.1ppt.com/jiaoan/        </a:t>
            </a:r>
          </a:p>
          <a:p>
            <a:r>
              <a:rPr lang="zh-CN" altLang="en-US" sz="100" dirty="0">
                <a:solidFill>
                  <a:prstClr val="white"/>
                </a:solidFill>
                <a:latin typeface="Calibri" panose="020F0502020204030204"/>
                <a:ea typeface="宋体" panose="02010600030101010101" pitchFamily="2" charset="-122"/>
              </a:rPr>
              <a:t>字体下载：</a:t>
            </a:r>
            <a:r>
              <a:rPr lang="en-US" altLang="zh-CN" sz="100" dirty="0">
                <a:solidFill>
                  <a:prstClr val="white"/>
                </a:solidFill>
                <a:latin typeface="Calibri" panose="020F0502020204030204"/>
                <a:ea typeface="宋体" panose="02010600030101010101" pitchFamily="2" charset="-122"/>
              </a:rPr>
              <a:t>www.1ppt.com/ziti/</a:t>
            </a:r>
          </a:p>
          <a:p>
            <a:r>
              <a:rPr lang="en-US" altLang="zh-CN" sz="100" dirty="0">
                <a:solidFill>
                  <a:prstClr val="white"/>
                </a:solidFill>
                <a:latin typeface="Calibri" panose="020F0502020204030204"/>
                <a:ea typeface="宋体" panose="02010600030101010101" pitchFamily="2" charset="-122"/>
              </a:rPr>
              <a:t> </a:t>
            </a:r>
            <a:endParaRPr lang="zh-CN" altLang="en-US" sz="100" dirty="0">
              <a:solidFill>
                <a:prstClr val="white"/>
              </a:solidFill>
              <a:latin typeface="Calibri" panose="020F0502020204030204"/>
              <a:ea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p14:dur="10" advClick="0" advTm="5000"/>
    </mc:Choice>
    <mc:Fallback xmlns="">
      <p:transition advClick="0" advTm="5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内页-1">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900" advClick="0" advTm="5000">
        <p14:warp dir="in"/>
      </p:transition>
    </mc:Choice>
    <mc:Fallback xmlns="">
      <p:transition spd="slow" advClick="0" advTm="500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内页-2">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900" advClick="0" advTm="5000">
        <p14:warp dir="in"/>
      </p:transition>
    </mc:Choice>
    <mc:Fallback xmlns="">
      <p:transition spd="slow" advClick="0" advTm="500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内页-3">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900" advClick="0" advTm="5000">
        <p14:warp dir="in"/>
      </p:transition>
    </mc:Choice>
    <mc:Fallback xmlns="">
      <p:transition spd="slow" advClick="0" advTm="5000">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内页-4">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900" advClick="0" advTm="5000">
        <p14:warp dir="in"/>
      </p:transition>
    </mc:Choice>
    <mc:Fallback xmlns="">
      <p:transition spd="slow" advClick="0" advTm="500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内页-5">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900" advClick="0" advTm="5000">
        <p14:warp dir="in"/>
      </p:transition>
    </mc:Choice>
    <mc:Fallback xmlns="">
      <p:transition spd="slow" advClick="0" advTm="5000">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p14:dur="10" advClick="0" advTm="5000"/>
    </mc:Choice>
    <mc:Fallback xmlns="">
      <p:transition advClick="0" advTm="5000"/>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 Id="rId5" Type="http://schemas.openxmlformats.org/officeDocument/2006/relationships/image" Target="../media/image2.emf"/><Relationship Id="rId4" Type="http://schemas.openxmlformats.org/officeDocument/2006/relationships/image" Target="../media/image1.emf"/></Relationships>
</file>

<file path=ppt/slides/_rels/slide10.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slideLayout" Target="../slideLayouts/slideLayout3.xml"/><Relationship Id="rId1" Type="http://schemas.openxmlformats.org/officeDocument/2006/relationships/tags" Target="../tags/tag28.xml"/></Relationships>
</file>

<file path=ppt/slides/_rels/slide2.xml.rels><?xml version="1.0" encoding="UTF-8" standalone="yes"?>
<Relationships xmlns="http://schemas.openxmlformats.org/package/2006/relationships"><Relationship Id="rId3" Type="http://schemas.openxmlformats.org/officeDocument/2006/relationships/tags" Target="../tags/tag3.xml"/><Relationship Id="rId7" Type="http://schemas.openxmlformats.org/officeDocument/2006/relationships/image" Target="../media/image2.emf"/><Relationship Id="rId2" Type="http://schemas.openxmlformats.org/officeDocument/2006/relationships/tags" Target="../tags/tag2.xml"/><Relationship Id="rId1" Type="http://schemas.openxmlformats.org/officeDocument/2006/relationships/themeOverride" Target="../theme/themeOverride2.xml"/><Relationship Id="rId6" Type="http://schemas.openxmlformats.org/officeDocument/2006/relationships/image" Target="../media/image1.emf"/><Relationship Id="rId5" Type="http://schemas.openxmlformats.org/officeDocument/2006/relationships/slideLayout" Target="../slideLayouts/slideLayout2.xml"/><Relationship Id="rId4" Type="http://schemas.openxmlformats.org/officeDocument/2006/relationships/tags" Target="../tags/tag4.xml"/></Relationships>
</file>

<file path=ppt/slides/_rels/slide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slideLayout" Target="../slideLayouts/slideLayout3.xml"/><Relationship Id="rId1" Type="http://schemas.openxmlformats.org/officeDocument/2006/relationships/themeOverride" Target="../theme/themeOverride3.xml"/></Relationships>
</file>

<file path=ppt/slides/_rels/slide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slideLayout" Target="../slideLayouts/slideLayout5.xml"/><Relationship Id="rId1" Type="http://schemas.openxmlformats.org/officeDocument/2006/relationships/themeOverride" Target="../theme/themeOverride4.xml"/><Relationship Id="rId4" Type="http://schemas.openxmlformats.org/officeDocument/2006/relationships/image" Target="../media/image4.jpg"/></Relationships>
</file>

<file path=ppt/slides/_rels/slide5.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8" Type="http://schemas.openxmlformats.org/officeDocument/2006/relationships/image" Target="../media/image3.emf"/><Relationship Id="rId3" Type="http://schemas.openxmlformats.org/officeDocument/2006/relationships/tags" Target="../tags/tag7.xml"/><Relationship Id="rId7" Type="http://schemas.openxmlformats.org/officeDocument/2006/relationships/slideLayout" Target="../slideLayouts/slideLayout5.xml"/><Relationship Id="rId2" Type="http://schemas.openxmlformats.org/officeDocument/2006/relationships/tags" Target="../tags/tag6.xml"/><Relationship Id="rId1" Type="http://schemas.openxmlformats.org/officeDocument/2006/relationships/tags" Target="../tags/tag5.xml"/><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9" Type="http://schemas.openxmlformats.org/officeDocument/2006/relationships/image" Target="../media/image5.jpg"/></Relationships>
</file>

<file path=ppt/slides/_rels/slide7.xml.rels><?xml version="1.0" encoding="UTF-8" standalone="yes"?>
<Relationships xmlns="http://schemas.openxmlformats.org/package/2006/relationships"><Relationship Id="rId8" Type="http://schemas.openxmlformats.org/officeDocument/2006/relationships/tags" Target="../tags/tag17.xml"/><Relationship Id="rId3" Type="http://schemas.openxmlformats.org/officeDocument/2006/relationships/tags" Target="../tags/tag12.xml"/><Relationship Id="rId7" Type="http://schemas.openxmlformats.org/officeDocument/2006/relationships/tags" Target="../tags/tag16.xml"/><Relationship Id="rId2" Type="http://schemas.openxmlformats.org/officeDocument/2006/relationships/tags" Target="../tags/tag11.xml"/><Relationship Id="rId1" Type="http://schemas.openxmlformats.org/officeDocument/2006/relationships/themeOverride" Target="../theme/themeOverride5.xml"/><Relationship Id="rId6" Type="http://schemas.openxmlformats.org/officeDocument/2006/relationships/tags" Target="../tags/tag15.xml"/><Relationship Id="rId11" Type="http://schemas.openxmlformats.org/officeDocument/2006/relationships/image" Target="../media/image3.emf"/><Relationship Id="rId5" Type="http://schemas.openxmlformats.org/officeDocument/2006/relationships/tags" Target="../tags/tag14.xml"/><Relationship Id="rId10" Type="http://schemas.openxmlformats.org/officeDocument/2006/relationships/slideLayout" Target="../slideLayouts/slideLayout5.xml"/><Relationship Id="rId4" Type="http://schemas.openxmlformats.org/officeDocument/2006/relationships/tags" Target="../tags/tag13.xml"/><Relationship Id="rId9" Type="http://schemas.openxmlformats.org/officeDocument/2006/relationships/tags" Target="../tags/tag18.xml"/></Relationships>
</file>

<file path=ppt/slides/_rels/slide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8" Type="http://schemas.openxmlformats.org/officeDocument/2006/relationships/tags" Target="../tags/tag25.xml"/><Relationship Id="rId3" Type="http://schemas.openxmlformats.org/officeDocument/2006/relationships/tags" Target="../tags/tag20.xml"/><Relationship Id="rId7" Type="http://schemas.openxmlformats.org/officeDocument/2006/relationships/tags" Target="../tags/tag24.xml"/><Relationship Id="rId12" Type="http://schemas.openxmlformats.org/officeDocument/2006/relationships/image" Target="../media/image3.emf"/><Relationship Id="rId2" Type="http://schemas.openxmlformats.org/officeDocument/2006/relationships/tags" Target="../tags/tag19.xml"/><Relationship Id="rId1" Type="http://schemas.openxmlformats.org/officeDocument/2006/relationships/themeOverride" Target="../theme/themeOverride6.xml"/><Relationship Id="rId6" Type="http://schemas.openxmlformats.org/officeDocument/2006/relationships/tags" Target="../tags/tag23.xml"/><Relationship Id="rId11" Type="http://schemas.openxmlformats.org/officeDocument/2006/relationships/slideLayout" Target="../slideLayouts/slideLayout5.xml"/><Relationship Id="rId5" Type="http://schemas.openxmlformats.org/officeDocument/2006/relationships/tags" Target="../tags/tag22.xml"/><Relationship Id="rId10" Type="http://schemas.openxmlformats.org/officeDocument/2006/relationships/tags" Target="../tags/tag27.xml"/><Relationship Id="rId4" Type="http://schemas.openxmlformats.org/officeDocument/2006/relationships/tags" Target="../tags/tag21.xml"/><Relationship Id="rId9" Type="http://schemas.openxmlformats.org/officeDocument/2006/relationships/tags" Target="../tags/tag26.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96685">
              <a:schemeClr val="bg1"/>
            </a:gs>
            <a:gs pos="50000">
              <a:srgbClr val="757D7D">
                <a:alpha val="17000"/>
              </a:srgbClr>
            </a:gs>
          </a:gsLst>
          <a:lin ang="2700000" scaled="1"/>
          <a:tileRect/>
        </a:gradFill>
        <a:effectLst/>
      </p:bgPr>
    </p:bg>
    <p:spTree>
      <p:nvGrpSpPr>
        <p:cNvPr id="1" name=""/>
        <p:cNvGrpSpPr/>
        <p:nvPr/>
      </p:nvGrpSpPr>
      <p:grpSpPr>
        <a:xfrm>
          <a:off x="0" y="0"/>
          <a:ext cx="0" cy="0"/>
          <a:chOff x="0" y="0"/>
          <a:chExt cx="0" cy="0"/>
        </a:xfrm>
      </p:grpSpPr>
      <p:sp>
        <p:nvSpPr>
          <p:cNvPr id="4" name="等腰三角形 3"/>
          <p:cNvSpPr/>
          <p:nvPr/>
        </p:nvSpPr>
        <p:spPr>
          <a:xfrm rot="16200000">
            <a:off x="2667636" y="-2667001"/>
            <a:ext cx="6858001" cy="12192001"/>
          </a:xfrm>
          <a:prstGeom prst="triangle">
            <a:avLst>
              <a:gd name="adj" fmla="val 0"/>
            </a:avLst>
          </a:prstGeom>
          <a:solidFill>
            <a:schemeClr val="bg1">
              <a:alpha val="40000"/>
            </a:schemeClr>
          </a:solidFill>
          <a:ln w="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rmAutofit/>
          </a:bodyPr>
          <a:lstStyle/>
          <a:p>
            <a:pPr algn="ctr"/>
            <a:endParaRPr lang="zh-CN" altLang="en-US" dirty="0"/>
          </a:p>
        </p:txBody>
      </p:sp>
      <p:pic>
        <p:nvPicPr>
          <p:cNvPr id="3" name="图片 2"/>
          <p:cNvPicPr>
            <a:picLocks noChangeAspect="1"/>
          </p:cNvPicPr>
          <p:nvPr/>
        </p:nvPicPr>
        <p:blipFill>
          <a:blip r:embed="rId4"/>
          <a:stretch>
            <a:fillRect/>
          </a:stretch>
        </p:blipFill>
        <p:spPr>
          <a:xfrm rot="18640200">
            <a:off x="1103102" y="3338211"/>
            <a:ext cx="3758221" cy="6858000"/>
          </a:xfrm>
          <a:prstGeom prst="rect">
            <a:avLst/>
          </a:prstGeom>
        </p:spPr>
      </p:pic>
      <p:pic>
        <p:nvPicPr>
          <p:cNvPr id="2" name="图片 1"/>
          <p:cNvPicPr>
            <a:picLocks noChangeAspect="1"/>
          </p:cNvPicPr>
          <p:nvPr/>
        </p:nvPicPr>
        <p:blipFill>
          <a:blip r:embed="rId5"/>
          <a:stretch>
            <a:fillRect/>
          </a:stretch>
        </p:blipFill>
        <p:spPr>
          <a:xfrm rot="5400000">
            <a:off x="7716074" y="-2899011"/>
            <a:ext cx="3758221" cy="6858000"/>
          </a:xfrm>
          <a:prstGeom prst="rect">
            <a:avLst/>
          </a:prstGeom>
          <a:noFill/>
        </p:spPr>
      </p:pic>
      <p:sp>
        <p:nvSpPr>
          <p:cNvPr id="10" name="文本框 9"/>
          <p:cNvSpPr txBox="1"/>
          <p:nvPr/>
        </p:nvSpPr>
        <p:spPr>
          <a:xfrm>
            <a:off x="1122118" y="1736952"/>
            <a:ext cx="7061200" cy="1170940"/>
          </a:xfrm>
          <a:prstGeom prst="rect">
            <a:avLst/>
          </a:prstGeom>
          <a:noFill/>
        </p:spPr>
        <p:txBody>
          <a:bodyPr wrap="square" rtlCol="0" anchor="ctr" anchorCtr="0">
            <a:spAutoFit/>
          </a:bodyPr>
          <a:lstStyle/>
          <a:p>
            <a:pPr marR="0" defTabSz="914400" rtl="0" eaLnBrk="1" fontAlgn="auto" latinLnBrk="0" hangingPunct="1">
              <a:lnSpc>
                <a:spcPct val="130000"/>
              </a:lnSpc>
              <a:spcBef>
                <a:spcPts val="0"/>
              </a:spcBef>
              <a:spcAft>
                <a:spcPts val="0"/>
              </a:spcAft>
            </a:pPr>
            <a:r>
              <a:rPr lang="zh-CN" altLang="en-US" sz="5400" dirty="0">
                <a:latin typeface="汉仪旗黑-85S" panose="00020600040101010101" pitchFamily="18" charset="-122"/>
                <a:ea typeface="汉仪旗黑-85S" panose="00020600040101010101" pitchFamily="18" charset="-122"/>
                <a:cs typeface="+mj-cs"/>
                <a:sym typeface="+mn-ea"/>
              </a:rPr>
              <a:t>计算机图形学期末项目</a:t>
            </a:r>
            <a:endParaRPr lang="zh-CN" altLang="en-US" sz="5400" b="1" dirty="0">
              <a:latin typeface="+mj-ea"/>
              <a:ea typeface="+mj-ea"/>
            </a:endParaRPr>
          </a:p>
        </p:txBody>
      </p:sp>
      <p:grpSp>
        <p:nvGrpSpPr>
          <p:cNvPr id="13" name="组合 12"/>
          <p:cNvGrpSpPr/>
          <p:nvPr/>
        </p:nvGrpSpPr>
        <p:grpSpPr>
          <a:xfrm>
            <a:off x="4479290" y="854075"/>
            <a:ext cx="3292475" cy="854710"/>
            <a:chOff x="6988" y="2321"/>
            <a:chExt cx="5185" cy="1346"/>
          </a:xfrm>
        </p:grpSpPr>
        <p:sp>
          <p:nvSpPr>
            <p:cNvPr id="17" name="椭圆 16"/>
            <p:cNvSpPr/>
            <p:nvPr/>
          </p:nvSpPr>
          <p:spPr>
            <a:xfrm>
              <a:off x="6988" y="2321"/>
              <a:ext cx="1346" cy="1346"/>
            </a:xfrm>
            <a:prstGeom prst="ellipse">
              <a:avLst/>
            </a:prstGeom>
            <a:gradFill>
              <a:gsLst>
                <a:gs pos="0">
                  <a:schemeClr val="accent1">
                    <a:lumMod val="70000"/>
                    <a:lumOff val="30000"/>
                  </a:schemeClr>
                </a:gs>
                <a:gs pos="100000">
                  <a:schemeClr val="accent1"/>
                </a:gs>
              </a:gsLst>
              <a:path path="rect">
                <a:fillToRect r="100000" b="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effectLst>
                    <a:outerShdw blurRad="50800" dist="38100" dir="2700000" algn="tl" rotWithShape="0">
                      <a:prstClr val="black">
                        <a:alpha val="40000"/>
                      </a:prstClr>
                    </a:outerShdw>
                  </a:effectLst>
                  <a:latin typeface="Impact" panose="020B0806030902050204" pitchFamily="34" charset="0"/>
                </a:rPr>
                <a:t>2</a:t>
              </a:r>
              <a:endParaRPr lang="zh-CN" altLang="en-US" sz="4400" dirty="0">
                <a:effectLst>
                  <a:outerShdw blurRad="50800" dist="38100" dir="2700000" algn="tl" rotWithShape="0">
                    <a:prstClr val="black">
                      <a:alpha val="40000"/>
                    </a:prstClr>
                  </a:outerShdw>
                </a:effectLst>
                <a:latin typeface="Impact" panose="020B0806030902050204" pitchFamily="34" charset="0"/>
              </a:endParaRPr>
            </a:p>
          </p:txBody>
        </p:sp>
        <p:sp>
          <p:nvSpPr>
            <p:cNvPr id="18" name="椭圆 17"/>
            <p:cNvSpPr/>
            <p:nvPr/>
          </p:nvSpPr>
          <p:spPr>
            <a:xfrm>
              <a:off x="8268" y="2321"/>
              <a:ext cx="1346" cy="1346"/>
            </a:xfrm>
            <a:prstGeom prst="ellipse">
              <a:avLst/>
            </a:prstGeom>
            <a:gradFill>
              <a:gsLst>
                <a:gs pos="0">
                  <a:schemeClr val="accent2">
                    <a:lumMod val="70000"/>
                    <a:lumOff val="30000"/>
                  </a:schemeClr>
                </a:gs>
                <a:gs pos="100000">
                  <a:schemeClr val="accent2"/>
                </a:gs>
              </a:gsLst>
              <a:path path="rect">
                <a:fillToRect r="100000" b="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effectLst>
                    <a:outerShdw blurRad="50800" dist="38100" dir="2700000" algn="tl" rotWithShape="0">
                      <a:prstClr val="black">
                        <a:alpha val="40000"/>
                      </a:prstClr>
                    </a:outerShdw>
                  </a:effectLst>
                  <a:latin typeface="Impact" panose="020B0806030902050204" pitchFamily="34" charset="0"/>
                </a:rPr>
                <a:t>0</a:t>
              </a:r>
              <a:endParaRPr lang="zh-CN" altLang="en-US" sz="4400" dirty="0">
                <a:effectLst>
                  <a:outerShdw blurRad="50800" dist="38100" dir="2700000" algn="tl" rotWithShape="0">
                    <a:prstClr val="black">
                      <a:alpha val="40000"/>
                    </a:prstClr>
                  </a:outerShdw>
                </a:effectLst>
                <a:latin typeface="Impact" panose="020B0806030902050204" pitchFamily="34" charset="0"/>
              </a:endParaRPr>
            </a:p>
          </p:txBody>
        </p:sp>
        <p:sp>
          <p:nvSpPr>
            <p:cNvPr id="19" name="椭圆 18"/>
            <p:cNvSpPr/>
            <p:nvPr/>
          </p:nvSpPr>
          <p:spPr>
            <a:xfrm>
              <a:off x="9548" y="2321"/>
              <a:ext cx="1346" cy="1346"/>
            </a:xfrm>
            <a:prstGeom prst="ellipse">
              <a:avLst/>
            </a:prstGeom>
            <a:gradFill>
              <a:gsLst>
                <a:gs pos="0">
                  <a:schemeClr val="accent3">
                    <a:lumMod val="70000"/>
                    <a:lumOff val="30000"/>
                  </a:schemeClr>
                </a:gs>
                <a:gs pos="100000">
                  <a:schemeClr val="accent3"/>
                </a:gs>
              </a:gsLst>
              <a:path path="rect">
                <a:fillToRect r="100000" b="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effectLst>
                    <a:outerShdw blurRad="50800" dist="38100" dir="2700000" algn="tl" rotWithShape="0">
                      <a:prstClr val="black">
                        <a:alpha val="40000"/>
                      </a:prstClr>
                    </a:outerShdw>
                  </a:effectLst>
                  <a:latin typeface="Impact" panose="020B0806030902050204" pitchFamily="34" charset="0"/>
                </a:rPr>
                <a:t>1</a:t>
              </a:r>
              <a:endParaRPr lang="zh-CN" altLang="en-US" sz="4400" dirty="0">
                <a:effectLst>
                  <a:outerShdw blurRad="50800" dist="38100" dir="2700000" algn="tl" rotWithShape="0">
                    <a:prstClr val="black">
                      <a:alpha val="40000"/>
                    </a:prstClr>
                  </a:outerShdw>
                </a:effectLst>
                <a:latin typeface="Impact" panose="020B0806030902050204" pitchFamily="34" charset="0"/>
              </a:endParaRPr>
            </a:p>
          </p:txBody>
        </p:sp>
        <p:sp>
          <p:nvSpPr>
            <p:cNvPr id="20" name="椭圆 19"/>
            <p:cNvSpPr/>
            <p:nvPr/>
          </p:nvSpPr>
          <p:spPr>
            <a:xfrm>
              <a:off x="10827" y="2321"/>
              <a:ext cx="1346" cy="1346"/>
            </a:xfrm>
            <a:prstGeom prst="ellipse">
              <a:avLst/>
            </a:prstGeom>
            <a:gradFill>
              <a:gsLst>
                <a:gs pos="0">
                  <a:schemeClr val="accent4">
                    <a:lumMod val="70000"/>
                    <a:lumOff val="30000"/>
                  </a:schemeClr>
                </a:gs>
                <a:gs pos="100000">
                  <a:schemeClr val="accent4"/>
                </a:gs>
              </a:gsLst>
              <a:path path="rect">
                <a:fillToRect r="100000" b="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400" dirty="0">
                  <a:effectLst>
                    <a:outerShdw blurRad="50800" dist="38100" dir="2700000" algn="tl" rotWithShape="0">
                      <a:prstClr val="black">
                        <a:alpha val="40000"/>
                      </a:prstClr>
                    </a:outerShdw>
                  </a:effectLst>
                  <a:latin typeface="Impact" panose="020B0806030902050204" pitchFamily="34" charset="0"/>
                </a:rPr>
                <a:t>9</a:t>
              </a:r>
              <a:endParaRPr lang="zh-CN" altLang="en-US" sz="4400" dirty="0">
                <a:effectLst>
                  <a:outerShdw blurRad="50800" dist="38100" dir="2700000" algn="tl" rotWithShape="0">
                    <a:prstClr val="black">
                      <a:alpha val="40000"/>
                    </a:prstClr>
                  </a:outerShdw>
                </a:effectLst>
                <a:latin typeface="Impact" panose="020B0806030902050204" pitchFamily="34" charset="0"/>
              </a:endParaRPr>
            </a:p>
          </p:txBody>
        </p:sp>
      </p:grpSp>
      <p:grpSp>
        <p:nvGrpSpPr>
          <p:cNvPr id="5" name="组合 44"/>
          <p:cNvGrpSpPr/>
          <p:nvPr/>
        </p:nvGrpSpPr>
        <p:grpSpPr bwMode="auto">
          <a:xfrm>
            <a:off x="1035050" y="3627120"/>
            <a:ext cx="1850097" cy="460375"/>
            <a:chOff x="0" y="0"/>
            <a:chExt cx="1850463" cy="460078"/>
          </a:xfrm>
        </p:grpSpPr>
        <p:sp>
          <p:nvSpPr>
            <p:cNvPr id="6" name="椭圆 15"/>
            <p:cNvSpPr>
              <a:spLocks noChangeArrowheads="1"/>
            </p:cNvSpPr>
            <p:nvPr/>
          </p:nvSpPr>
          <p:spPr bwMode="auto">
            <a:xfrm>
              <a:off x="0" y="143494"/>
              <a:ext cx="174171" cy="174171"/>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微软雅黑 Light" panose="020B0502040204020203" pitchFamily="34" charset="-122"/>
                </a:defRPr>
              </a:lvl1pPr>
              <a:lvl2pPr marL="742950" indent="-285750">
                <a:defRPr>
                  <a:solidFill>
                    <a:schemeClr val="tx1"/>
                  </a:solidFill>
                  <a:latin typeface="Calibri" panose="020F0502020204030204" pitchFamily="34" charset="0"/>
                  <a:ea typeface="微软雅黑 Light" panose="020B0502040204020203" pitchFamily="34" charset="-122"/>
                </a:defRPr>
              </a:lvl2pPr>
              <a:lvl3pPr marL="1143000" indent="-228600">
                <a:defRPr>
                  <a:solidFill>
                    <a:schemeClr val="tx1"/>
                  </a:solidFill>
                  <a:latin typeface="Calibri" panose="020F0502020204030204" pitchFamily="34" charset="0"/>
                  <a:ea typeface="微软雅黑 Light" panose="020B0502040204020203" pitchFamily="34" charset="-122"/>
                </a:defRPr>
              </a:lvl3pPr>
              <a:lvl4pPr marL="1600200" indent="-228600">
                <a:defRPr>
                  <a:solidFill>
                    <a:schemeClr val="tx1"/>
                  </a:solidFill>
                  <a:latin typeface="Calibri" panose="020F0502020204030204" pitchFamily="34" charset="0"/>
                  <a:ea typeface="微软雅黑 Light" panose="020B0502040204020203" pitchFamily="34" charset="-122"/>
                </a:defRPr>
              </a:lvl4pPr>
              <a:lvl5pPr marL="2057400" indent="-228600">
                <a:defRPr>
                  <a:solidFill>
                    <a:schemeClr val="tx1"/>
                  </a:solidFill>
                  <a:latin typeface="Calibri" panose="020F0502020204030204" pitchFamily="34" charset="0"/>
                  <a:ea typeface="微软雅黑 Light" panose="020B0502040204020203" pitchFamily="34"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微软雅黑 Light" panose="020B0502040204020203" pitchFamily="34"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微软雅黑 Light" panose="020B0502040204020203" pitchFamily="34"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微软雅黑 Light" panose="020B0502040204020203" pitchFamily="34"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微软雅黑 Light" panose="020B0502040204020203" pitchFamily="34"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8" name="文本框 11"/>
            <p:cNvSpPr txBox="1">
              <a:spLocks noChangeArrowheads="1"/>
            </p:cNvSpPr>
            <p:nvPr/>
          </p:nvSpPr>
          <p:spPr bwMode="auto">
            <a:xfrm>
              <a:off x="301392" y="0"/>
              <a:ext cx="1549071" cy="460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微软雅黑 Light" panose="020B0502040204020203" pitchFamily="34" charset="-122"/>
                </a:defRPr>
              </a:lvl1pPr>
              <a:lvl2pPr marL="742950" indent="-285750">
                <a:defRPr>
                  <a:solidFill>
                    <a:schemeClr val="tx1"/>
                  </a:solidFill>
                  <a:latin typeface="Calibri" panose="020F0502020204030204" pitchFamily="34" charset="0"/>
                  <a:ea typeface="微软雅黑 Light" panose="020B0502040204020203" pitchFamily="34" charset="-122"/>
                </a:defRPr>
              </a:lvl2pPr>
              <a:lvl3pPr marL="1143000" indent="-228600">
                <a:defRPr>
                  <a:solidFill>
                    <a:schemeClr val="tx1"/>
                  </a:solidFill>
                  <a:latin typeface="Calibri" panose="020F0502020204030204" pitchFamily="34" charset="0"/>
                  <a:ea typeface="微软雅黑 Light" panose="020B0502040204020203" pitchFamily="34" charset="-122"/>
                </a:defRPr>
              </a:lvl3pPr>
              <a:lvl4pPr marL="1600200" indent="-228600">
                <a:defRPr>
                  <a:solidFill>
                    <a:schemeClr val="tx1"/>
                  </a:solidFill>
                  <a:latin typeface="Calibri" panose="020F0502020204030204" pitchFamily="34" charset="0"/>
                  <a:ea typeface="微软雅黑 Light" panose="020B0502040204020203" pitchFamily="34" charset="-122"/>
                </a:defRPr>
              </a:lvl4pPr>
              <a:lvl5pPr marL="2057400" indent="-228600">
                <a:defRPr>
                  <a:solidFill>
                    <a:schemeClr val="tx1"/>
                  </a:solidFill>
                  <a:latin typeface="Calibri" panose="020F0502020204030204" pitchFamily="34" charset="0"/>
                  <a:ea typeface="微软雅黑 Light" panose="020B0502040204020203" pitchFamily="34"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微软雅黑 Light" panose="020B0502040204020203" pitchFamily="34"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微软雅黑 Light" panose="020B0502040204020203" pitchFamily="34"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微软雅黑 Light" panose="020B0502040204020203" pitchFamily="34"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微软雅黑 Light" panose="020B0502040204020203" pitchFamily="34" charset="-122"/>
                </a:defRPr>
              </a:lvl9pPr>
            </a:lstStyle>
            <a:p>
              <a:pPr eaLnBrk="1" hangingPunct="1">
                <a:buFont typeface="Arial" panose="020B0604020202020204" pitchFamily="34" charset="0"/>
                <a:buNone/>
              </a:pPr>
              <a:r>
                <a:rPr lang="en-US" altLang="zh-CN" sz="2400" dirty="0">
                  <a:solidFill>
                    <a:schemeClr val="accent2"/>
                  </a:solidFill>
                  <a:latin typeface="Agency FB" panose="020B0503020202020204" pitchFamily="34" charset="0"/>
                </a:rPr>
                <a:t>GROUP 6</a:t>
              </a:r>
              <a:endParaRPr lang="zh-CN" altLang="en-US" sz="2400" dirty="0">
                <a:solidFill>
                  <a:schemeClr val="accent2"/>
                </a:solidFill>
                <a:latin typeface="Agency FB" panose="020B0503020202020204" pitchFamily="34" charset="0"/>
              </a:endParaRPr>
            </a:p>
          </p:txBody>
        </p:sp>
      </p:grpSp>
      <p:sp>
        <p:nvSpPr>
          <p:cNvPr id="14" name="文本框 13"/>
          <p:cNvSpPr txBox="1"/>
          <p:nvPr/>
        </p:nvSpPr>
        <p:spPr>
          <a:xfrm>
            <a:off x="4163695" y="4025583"/>
            <a:ext cx="4436110" cy="1419860"/>
          </a:xfrm>
          <a:prstGeom prst="rect">
            <a:avLst/>
          </a:prstGeom>
          <a:noFill/>
        </p:spPr>
        <p:txBody>
          <a:bodyPr wrap="square" rtlCol="0" anchor="ctr" anchorCtr="0">
            <a:spAutoFit/>
          </a:bodyPr>
          <a:lstStyle/>
          <a:p>
            <a:pPr algn="l">
              <a:lnSpc>
                <a:spcPct val="120000"/>
              </a:lnSpc>
            </a:pPr>
            <a:r>
              <a:rPr lang="en-US" altLang="zh-CN" dirty="0"/>
              <a:t>16340252                 </a:t>
            </a:r>
            <a:r>
              <a:rPr lang="zh-CN" altLang="en-US" dirty="0"/>
              <a:t>谢桂鑫</a:t>
            </a:r>
          </a:p>
          <a:p>
            <a:pPr algn="l">
              <a:lnSpc>
                <a:spcPct val="120000"/>
              </a:lnSpc>
            </a:pPr>
            <a:r>
              <a:rPr lang="en-US" altLang="zh-CN" dirty="0"/>
              <a:t>16340035                 </a:t>
            </a:r>
            <a:r>
              <a:rPr lang="zh-CN" altLang="en-US" dirty="0"/>
              <a:t>陈伟昭</a:t>
            </a:r>
          </a:p>
          <a:p>
            <a:pPr algn="l">
              <a:lnSpc>
                <a:spcPct val="120000"/>
              </a:lnSpc>
            </a:pPr>
            <a:r>
              <a:rPr lang="en-US" altLang="zh-CN" dirty="0"/>
              <a:t>16340028                 </a:t>
            </a:r>
            <a:r>
              <a:rPr lang="zh-CN" altLang="en-US" dirty="0"/>
              <a:t>陈思航</a:t>
            </a:r>
          </a:p>
          <a:p>
            <a:pPr algn="l">
              <a:lnSpc>
                <a:spcPct val="120000"/>
              </a:lnSpc>
            </a:pPr>
            <a:r>
              <a:rPr lang="en-US" altLang="zh-CN" dirty="0"/>
              <a:t>16340220                 </a:t>
            </a:r>
            <a:r>
              <a:rPr lang="zh-CN" altLang="en-US" dirty="0"/>
              <a:t>王培钰</a:t>
            </a:r>
          </a:p>
        </p:txBody>
      </p:sp>
      <p:sp>
        <p:nvSpPr>
          <p:cNvPr id="15" name="文本框 14">
            <a:extLst>
              <a:ext uri="{FF2B5EF4-FFF2-40B4-BE49-F238E27FC236}">
                <a16:creationId xmlns:a16="http://schemas.microsoft.com/office/drawing/2014/main" id="{6085543D-222C-4F7F-9FA0-DD8773510CFA}"/>
              </a:ext>
            </a:extLst>
          </p:cNvPr>
          <p:cNvSpPr txBox="1"/>
          <p:nvPr/>
        </p:nvSpPr>
        <p:spPr>
          <a:xfrm>
            <a:off x="6807645" y="2936059"/>
            <a:ext cx="7061200" cy="742319"/>
          </a:xfrm>
          <a:prstGeom prst="rect">
            <a:avLst/>
          </a:prstGeom>
          <a:noFill/>
        </p:spPr>
        <p:txBody>
          <a:bodyPr wrap="square" rtlCol="0" anchor="ctr" anchorCtr="0">
            <a:spAutoFit/>
          </a:bodyPr>
          <a:lstStyle/>
          <a:p>
            <a:pPr marR="0" defTabSz="914400" rtl="0" eaLnBrk="1" fontAlgn="auto" latinLnBrk="0" hangingPunct="1">
              <a:lnSpc>
                <a:spcPct val="130000"/>
              </a:lnSpc>
              <a:spcBef>
                <a:spcPts val="0"/>
              </a:spcBef>
              <a:spcAft>
                <a:spcPts val="0"/>
              </a:spcAft>
            </a:pPr>
            <a:r>
              <a:rPr lang="en-US" altLang="zh-CN" sz="3600" dirty="0">
                <a:solidFill>
                  <a:srgbClr val="252727"/>
                </a:solidFill>
                <a:latin typeface="汉仪旗黑-85S" panose="00020600040101010101" pitchFamily="18" charset="-122"/>
                <a:ea typeface="汉仪旗黑-85S" panose="00020600040101010101" pitchFamily="18" charset="-122"/>
                <a:cs typeface="+mj-cs"/>
                <a:sym typeface="+mn-ea"/>
              </a:rPr>
              <a:t>—— </a:t>
            </a:r>
            <a:r>
              <a:rPr lang="zh-CN" altLang="en-US" sz="3600" dirty="0">
                <a:solidFill>
                  <a:srgbClr val="252727"/>
                </a:solidFill>
                <a:latin typeface="汉仪旗黑-85S" panose="00020600040101010101" pitchFamily="18" charset="-122"/>
                <a:ea typeface="汉仪旗黑-85S" panose="00020600040101010101" pitchFamily="18" charset="-122"/>
                <a:cs typeface="+mj-cs"/>
                <a:sym typeface="+mn-ea"/>
              </a:rPr>
              <a:t>大家来找物？</a:t>
            </a:r>
            <a:endParaRPr lang="zh-CN" altLang="en-US" sz="3600" b="1" dirty="0">
              <a:solidFill>
                <a:srgbClr val="252727"/>
              </a:solidFill>
              <a:latin typeface="+mj-ea"/>
              <a:ea typeface="+mj-ea"/>
            </a:endParaRPr>
          </a:p>
        </p:txBody>
      </p:sp>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6" presetClass="entr" presetSubtype="0" fill="hold" grpId="0" nodeType="afterEffect">
                                  <p:stCondLst>
                                    <p:cond delay="0"/>
                                  </p:stCondLst>
                                  <p:iterate type="lt">
                                    <p:tmPct val="10000"/>
                                  </p:iterate>
                                  <p:childTnLst>
                                    <p:set>
                                      <p:cBhvr>
                                        <p:cTn id="6" dur="1" fill="hold">
                                          <p:stCondLst>
                                            <p:cond delay="0"/>
                                          </p:stCondLst>
                                        </p:cTn>
                                        <p:tgtEl>
                                          <p:spTgt spid="10"/>
                                        </p:tgtEl>
                                        <p:attrNameLst>
                                          <p:attrName>style.visibility</p:attrName>
                                        </p:attrNameLst>
                                      </p:cBhvr>
                                      <p:to>
                                        <p:strVal val="visible"/>
                                      </p:to>
                                    </p:set>
                                    <p:anim by="(-#ppt_w*2)" calcmode="lin" valueType="num">
                                      <p:cBhvr rctx="PPT">
                                        <p:cTn id="7" dur="500" autoRev="1" fill="hold">
                                          <p:stCondLst>
                                            <p:cond delay="0"/>
                                          </p:stCondLst>
                                        </p:cTn>
                                        <p:tgtEl>
                                          <p:spTgt spid="10"/>
                                        </p:tgtEl>
                                        <p:attrNameLst>
                                          <p:attrName>ppt_w</p:attrName>
                                        </p:attrNameLst>
                                      </p:cBhvr>
                                    </p:anim>
                                    <p:anim by="(#ppt_w*0.50)" calcmode="lin" valueType="num">
                                      <p:cBhvr>
                                        <p:cTn id="8" dur="500" decel="50000" autoRev="1" fill="hold">
                                          <p:stCondLst>
                                            <p:cond delay="0"/>
                                          </p:stCondLst>
                                        </p:cTn>
                                        <p:tgtEl>
                                          <p:spTgt spid="10"/>
                                        </p:tgtEl>
                                        <p:attrNameLst>
                                          <p:attrName>ppt_x</p:attrName>
                                        </p:attrNameLst>
                                      </p:cBhvr>
                                    </p:anim>
                                    <p:anim from="(-#ppt_h/2)" to="(#ppt_y)" calcmode="lin" valueType="num">
                                      <p:cBhvr>
                                        <p:cTn id="9" dur="1000" fill="hold">
                                          <p:stCondLst>
                                            <p:cond delay="0"/>
                                          </p:stCondLst>
                                        </p:cTn>
                                        <p:tgtEl>
                                          <p:spTgt spid="10"/>
                                        </p:tgtEl>
                                        <p:attrNameLst>
                                          <p:attrName>ppt_y</p:attrName>
                                        </p:attrNameLst>
                                      </p:cBhvr>
                                    </p:anim>
                                    <p:animRot by="21600000">
                                      <p:cBhvr>
                                        <p:cTn id="10" dur="1000" fill="hold">
                                          <p:stCondLst>
                                            <p:cond delay="0"/>
                                          </p:stCondLst>
                                        </p:cTn>
                                        <p:tgtEl>
                                          <p:spTgt spid="10"/>
                                        </p:tgtEl>
                                        <p:attrNameLst>
                                          <p:attrName>r</p:attrName>
                                        </p:attrNameLst>
                                      </p:cBhvr>
                                    </p:animRot>
                                  </p:childTnLst>
                                </p:cTn>
                              </p:par>
                              <p:par>
                                <p:cTn id="11" presetID="10"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childTnLst>
                          </p:cTn>
                        </p:par>
                        <p:par>
                          <p:cTn id="14" fill="hold">
                            <p:stCondLst>
                              <p:cond delay="1900"/>
                            </p:stCondLst>
                            <p:childTnLst>
                              <p:par>
                                <p:cTn id="15" presetID="56" presetClass="entr" presetSubtype="0" fill="hold" grpId="0" nodeType="afterEffect">
                                  <p:stCondLst>
                                    <p:cond delay="0"/>
                                  </p:stCondLst>
                                  <p:iterate type="lt">
                                    <p:tmPct val="10000"/>
                                  </p:iterate>
                                  <p:childTnLst>
                                    <p:set>
                                      <p:cBhvr>
                                        <p:cTn id="16" dur="1" fill="hold">
                                          <p:stCondLst>
                                            <p:cond delay="0"/>
                                          </p:stCondLst>
                                        </p:cTn>
                                        <p:tgtEl>
                                          <p:spTgt spid="15"/>
                                        </p:tgtEl>
                                        <p:attrNameLst>
                                          <p:attrName>style.visibility</p:attrName>
                                        </p:attrNameLst>
                                      </p:cBhvr>
                                      <p:to>
                                        <p:strVal val="visible"/>
                                      </p:to>
                                    </p:set>
                                    <p:anim by="(-#ppt_w*2)" calcmode="lin" valueType="num">
                                      <p:cBhvr rctx="PPT">
                                        <p:cTn id="17" dur="500" autoRev="1" fill="hold">
                                          <p:stCondLst>
                                            <p:cond delay="0"/>
                                          </p:stCondLst>
                                        </p:cTn>
                                        <p:tgtEl>
                                          <p:spTgt spid="15"/>
                                        </p:tgtEl>
                                        <p:attrNameLst>
                                          <p:attrName>ppt_w</p:attrName>
                                        </p:attrNameLst>
                                      </p:cBhvr>
                                    </p:anim>
                                    <p:anim by="(#ppt_w*0.50)" calcmode="lin" valueType="num">
                                      <p:cBhvr>
                                        <p:cTn id="18" dur="500" decel="50000" autoRev="1" fill="hold">
                                          <p:stCondLst>
                                            <p:cond delay="0"/>
                                          </p:stCondLst>
                                        </p:cTn>
                                        <p:tgtEl>
                                          <p:spTgt spid="15"/>
                                        </p:tgtEl>
                                        <p:attrNameLst>
                                          <p:attrName>ppt_x</p:attrName>
                                        </p:attrNameLst>
                                      </p:cBhvr>
                                    </p:anim>
                                    <p:anim from="(-#ppt_h/2)" to="(#ppt_y)" calcmode="lin" valueType="num">
                                      <p:cBhvr>
                                        <p:cTn id="19" dur="1000" fill="hold">
                                          <p:stCondLst>
                                            <p:cond delay="0"/>
                                          </p:stCondLst>
                                        </p:cTn>
                                        <p:tgtEl>
                                          <p:spTgt spid="15"/>
                                        </p:tgtEl>
                                        <p:attrNameLst>
                                          <p:attrName>ppt_y</p:attrName>
                                        </p:attrNameLst>
                                      </p:cBhvr>
                                    </p:anim>
                                    <p:animRot by="21600000">
                                      <p:cBhvr>
                                        <p:cTn id="20" dur="1000" fill="hold">
                                          <p:stCondLst>
                                            <p:cond delay="0"/>
                                          </p:stCondLst>
                                        </p:cTn>
                                        <p:tgtEl>
                                          <p:spTgt spid="1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5"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96685">
              <a:schemeClr val="bg1"/>
            </a:gs>
            <a:gs pos="50000">
              <a:srgbClr val="757D7D">
                <a:alpha val="50000"/>
              </a:srgbClr>
            </a:gs>
          </a:gsLst>
          <a:lin ang="2700000" scaled="1"/>
        </a:gradFill>
        <a:effectLst/>
      </p:bgPr>
    </p:bg>
    <p:spTree>
      <p:nvGrpSpPr>
        <p:cNvPr id="1" name=""/>
        <p:cNvGrpSpPr/>
        <p:nvPr/>
      </p:nvGrpSpPr>
      <p:grpSpPr>
        <a:xfrm>
          <a:off x="0" y="0"/>
          <a:ext cx="0" cy="0"/>
          <a:chOff x="0" y="0"/>
          <a:chExt cx="0" cy="0"/>
        </a:xfrm>
      </p:grpSpPr>
      <p:sp>
        <p:nvSpPr>
          <p:cNvPr id="9" name="等腰三角形 8"/>
          <p:cNvSpPr/>
          <p:nvPr/>
        </p:nvSpPr>
        <p:spPr>
          <a:xfrm rot="16200000">
            <a:off x="2667001" y="-2667001"/>
            <a:ext cx="6858001" cy="12192001"/>
          </a:xfrm>
          <a:prstGeom prst="triangle">
            <a:avLst>
              <a:gd name="adj" fmla="val 0"/>
            </a:avLst>
          </a:prstGeom>
          <a:solidFill>
            <a:schemeClr val="bg1">
              <a:alpha val="40000"/>
            </a:schemeClr>
          </a:solidFill>
          <a:ln w="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rmAutofit/>
          </a:bodyPr>
          <a:lstStyle/>
          <a:p>
            <a:pPr algn="ctr"/>
            <a:endParaRPr lang="zh-CN" altLang="en-US" dirty="0"/>
          </a:p>
        </p:txBody>
      </p:sp>
      <p:sp>
        <p:nvSpPr>
          <p:cNvPr id="3" name="任意多边形: 形状 2"/>
          <p:cNvSpPr/>
          <p:nvPr/>
        </p:nvSpPr>
        <p:spPr>
          <a:xfrm flipH="1">
            <a:off x="7266653" y="607060"/>
            <a:ext cx="3429000" cy="5346376"/>
          </a:xfrm>
          <a:custGeom>
            <a:avLst/>
            <a:gdLst>
              <a:gd name="connsiteX0" fmla="*/ 0 w 3429000"/>
              <a:gd name="connsiteY0" fmla="*/ 0 h 5346376"/>
              <a:gd name="connsiteX1" fmla="*/ 3429000 w 3429000"/>
              <a:gd name="connsiteY1" fmla="*/ 0 h 5346376"/>
              <a:gd name="connsiteX2" fmla="*/ 3429000 w 3429000"/>
              <a:gd name="connsiteY2" fmla="*/ 958689 h 5346376"/>
              <a:gd name="connsiteX3" fmla="*/ 3355859 w 3429000"/>
              <a:gd name="connsiteY3" fmla="*/ 958689 h 5346376"/>
              <a:gd name="connsiteX4" fmla="*/ 3355859 w 3429000"/>
              <a:gd name="connsiteY4" fmla="*/ 73141 h 5346376"/>
              <a:gd name="connsiteX5" fmla="*/ 73141 w 3429000"/>
              <a:gd name="connsiteY5" fmla="*/ 73141 h 5346376"/>
              <a:gd name="connsiteX6" fmla="*/ 73141 w 3429000"/>
              <a:gd name="connsiteY6" fmla="*/ 5273235 h 5346376"/>
              <a:gd name="connsiteX7" fmla="*/ 3355859 w 3429000"/>
              <a:gd name="connsiteY7" fmla="*/ 5273235 h 5346376"/>
              <a:gd name="connsiteX8" fmla="*/ 3355859 w 3429000"/>
              <a:gd name="connsiteY8" fmla="*/ 4222589 h 5346376"/>
              <a:gd name="connsiteX9" fmla="*/ 3429000 w 3429000"/>
              <a:gd name="connsiteY9" fmla="*/ 4222589 h 5346376"/>
              <a:gd name="connsiteX10" fmla="*/ 3429000 w 3429000"/>
              <a:gd name="connsiteY10" fmla="*/ 5346376 h 5346376"/>
              <a:gd name="connsiteX11" fmla="*/ 0 w 3429000"/>
              <a:gd name="connsiteY11" fmla="*/ 5346376 h 5346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29000" h="5346376">
                <a:moveTo>
                  <a:pt x="0" y="0"/>
                </a:moveTo>
                <a:lnTo>
                  <a:pt x="3429000" y="0"/>
                </a:lnTo>
                <a:lnTo>
                  <a:pt x="3429000" y="958689"/>
                </a:lnTo>
                <a:lnTo>
                  <a:pt x="3355859" y="958689"/>
                </a:lnTo>
                <a:lnTo>
                  <a:pt x="3355859" y="73141"/>
                </a:lnTo>
                <a:lnTo>
                  <a:pt x="73141" y="73141"/>
                </a:lnTo>
                <a:lnTo>
                  <a:pt x="73141" y="5273235"/>
                </a:lnTo>
                <a:lnTo>
                  <a:pt x="3355859" y="5273235"/>
                </a:lnTo>
                <a:lnTo>
                  <a:pt x="3355859" y="4222589"/>
                </a:lnTo>
                <a:lnTo>
                  <a:pt x="3429000" y="4222589"/>
                </a:lnTo>
                <a:lnTo>
                  <a:pt x="3429000" y="5346376"/>
                </a:lnTo>
                <a:lnTo>
                  <a:pt x="0" y="5346376"/>
                </a:lnTo>
                <a:close/>
              </a:path>
            </a:pathLst>
          </a:custGeom>
          <a:solidFill>
            <a:schemeClr val="accent1"/>
          </a:solidFill>
          <a:ln w="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solidFill>
                <a:schemeClr val="tx1"/>
              </a:solidFill>
            </a:endParaRPr>
          </a:p>
        </p:txBody>
      </p:sp>
      <p:pic>
        <p:nvPicPr>
          <p:cNvPr id="8" name="图片 7"/>
          <p:cNvPicPr>
            <a:picLocks noChangeAspect="1"/>
          </p:cNvPicPr>
          <p:nvPr/>
        </p:nvPicPr>
        <p:blipFill rotWithShape="1">
          <a:blip r:embed="rId3"/>
          <a:srcRect t="68250"/>
          <a:stretch>
            <a:fillRect/>
          </a:stretch>
        </p:blipFill>
        <p:spPr>
          <a:xfrm rot="10800000">
            <a:off x="607801" y="4871070"/>
            <a:ext cx="3758221" cy="2177430"/>
          </a:xfrm>
          <a:prstGeom prst="rect">
            <a:avLst/>
          </a:prstGeom>
        </p:spPr>
      </p:pic>
      <p:sp>
        <p:nvSpPr>
          <p:cNvPr id="10" name="PA-文本框 10">
            <a:extLst>
              <a:ext uri="{FF2B5EF4-FFF2-40B4-BE49-F238E27FC236}">
                <a16:creationId xmlns:a16="http://schemas.microsoft.com/office/drawing/2014/main" id="{BDA60C2E-A708-4955-9FA3-8CD9946A911A}"/>
              </a:ext>
            </a:extLst>
          </p:cNvPr>
          <p:cNvSpPr txBox="1"/>
          <p:nvPr>
            <p:custDataLst>
              <p:tags r:id="rId1"/>
            </p:custDataLst>
          </p:nvPr>
        </p:nvSpPr>
        <p:spPr>
          <a:xfrm>
            <a:off x="3102594" y="2216178"/>
            <a:ext cx="10000757" cy="1825693"/>
          </a:xfrm>
          <a:prstGeom prst="rect">
            <a:avLst/>
          </a:prstGeom>
          <a:noFill/>
        </p:spPr>
        <p:txBody>
          <a:bodyPr wrap="square" rtlCol="0">
            <a:spAutoFit/>
          </a:bodyPr>
          <a:lstStyle/>
          <a:p>
            <a:pPr>
              <a:lnSpc>
                <a:spcPct val="130000"/>
              </a:lnSpc>
            </a:pPr>
            <a:r>
              <a:rPr lang="zh-CN" altLang="en-US" sz="9600" dirty="0">
                <a:solidFill>
                  <a:srgbClr val="434343"/>
                </a:solidFill>
                <a:latin typeface="微软雅黑" panose="020B0503020204020204" pitchFamily="34" charset="-122"/>
                <a:ea typeface="微软雅黑" panose="020B0503020204020204" pitchFamily="34" charset="-122"/>
              </a:rPr>
              <a:t>谢谢观看！</a:t>
            </a:r>
          </a:p>
        </p:txBody>
      </p:sp>
    </p:spTree>
    <p:extLst>
      <p:ext uri="{BB962C8B-B14F-4D97-AF65-F5344CB8AC3E}">
        <p14:creationId xmlns:p14="http://schemas.microsoft.com/office/powerpoint/2010/main" val="386789655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12" presetClass="entr" presetSubtype="1"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p:tgtEl>
                                          <p:spTgt spid="10"/>
                                        </p:tgtEl>
                                        <p:attrNameLst>
                                          <p:attrName>ppt_y</p:attrName>
                                        </p:attrNameLst>
                                      </p:cBhvr>
                                      <p:tavLst>
                                        <p:tav tm="0">
                                          <p:val>
                                            <p:strVal val="#ppt_y-#ppt_h*1.125000"/>
                                          </p:val>
                                        </p:tav>
                                        <p:tav tm="100000">
                                          <p:val>
                                            <p:strVal val="#ppt_y"/>
                                          </p:val>
                                        </p:tav>
                                      </p:tavLst>
                                    </p:anim>
                                    <p:animEffect transition="in" filter="wipe(down)">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0"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96685">
              <a:schemeClr val="bg1"/>
            </a:gs>
            <a:gs pos="50000">
              <a:srgbClr val="757D7D">
                <a:alpha val="50000"/>
              </a:srgbClr>
            </a:gs>
          </a:gsLst>
          <a:lin ang="2700000" scaled="1"/>
        </a:gradFill>
        <a:effectLst/>
      </p:bgPr>
    </p:bg>
    <p:spTree>
      <p:nvGrpSpPr>
        <p:cNvPr id="1" name=""/>
        <p:cNvGrpSpPr/>
        <p:nvPr/>
      </p:nvGrpSpPr>
      <p:grpSpPr>
        <a:xfrm>
          <a:off x="0" y="0"/>
          <a:ext cx="0" cy="0"/>
          <a:chOff x="0" y="0"/>
          <a:chExt cx="0" cy="0"/>
        </a:xfrm>
      </p:grpSpPr>
      <p:pic>
        <p:nvPicPr>
          <p:cNvPr id="25" name="图片 24"/>
          <p:cNvPicPr>
            <a:picLocks noChangeAspect="1"/>
          </p:cNvPicPr>
          <p:nvPr/>
        </p:nvPicPr>
        <p:blipFill>
          <a:blip r:embed="rId6"/>
          <a:stretch>
            <a:fillRect/>
          </a:stretch>
        </p:blipFill>
        <p:spPr>
          <a:xfrm rot="18640200">
            <a:off x="1103102" y="3338211"/>
            <a:ext cx="3758221" cy="6858000"/>
          </a:xfrm>
          <a:prstGeom prst="rect">
            <a:avLst/>
          </a:prstGeom>
        </p:spPr>
      </p:pic>
      <p:pic>
        <p:nvPicPr>
          <p:cNvPr id="26" name="图片 25"/>
          <p:cNvPicPr>
            <a:picLocks noChangeAspect="1"/>
          </p:cNvPicPr>
          <p:nvPr/>
        </p:nvPicPr>
        <p:blipFill>
          <a:blip r:embed="rId7"/>
          <a:stretch>
            <a:fillRect/>
          </a:stretch>
        </p:blipFill>
        <p:spPr>
          <a:xfrm rot="5400000">
            <a:off x="7716074" y="-2889486"/>
            <a:ext cx="3758221" cy="6858000"/>
          </a:xfrm>
          <a:prstGeom prst="rect">
            <a:avLst/>
          </a:prstGeom>
          <a:noFill/>
        </p:spPr>
      </p:pic>
      <p:sp>
        <p:nvSpPr>
          <p:cNvPr id="24" name="等腰三角形 23"/>
          <p:cNvSpPr/>
          <p:nvPr/>
        </p:nvSpPr>
        <p:spPr>
          <a:xfrm rot="16200000">
            <a:off x="2666999" y="-2667000"/>
            <a:ext cx="6858001" cy="12192001"/>
          </a:xfrm>
          <a:prstGeom prst="triangle">
            <a:avLst>
              <a:gd name="adj" fmla="val 0"/>
            </a:avLst>
          </a:prstGeom>
          <a:solidFill>
            <a:schemeClr val="bg1">
              <a:alpha val="40000"/>
            </a:schemeClr>
          </a:solidFill>
          <a:ln w="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rmAutofit/>
          </a:bodyPr>
          <a:lstStyle/>
          <a:p>
            <a:pPr algn="ctr"/>
            <a:endParaRPr lang="zh-CN" altLang="en-US" dirty="0"/>
          </a:p>
        </p:txBody>
      </p:sp>
      <p:sp>
        <p:nvSpPr>
          <p:cNvPr id="4" name="PA-文本框 10"/>
          <p:cNvSpPr txBox="1"/>
          <p:nvPr>
            <p:custDataLst>
              <p:tags r:id="rId2"/>
            </p:custDataLst>
          </p:nvPr>
        </p:nvSpPr>
        <p:spPr>
          <a:xfrm>
            <a:off x="4019186" y="2041570"/>
            <a:ext cx="3254390" cy="450850"/>
          </a:xfrm>
          <a:prstGeom prst="rect">
            <a:avLst/>
          </a:prstGeom>
          <a:noFill/>
        </p:spPr>
        <p:txBody>
          <a:bodyPr wrap="square" rtlCol="0">
            <a:spAutoFit/>
          </a:bodyPr>
          <a:lstStyle/>
          <a:p>
            <a:pPr>
              <a:lnSpc>
                <a:spcPct val="130000"/>
              </a:lnSpc>
            </a:pPr>
            <a:r>
              <a:rPr lang="zh-CN" altLang="en-US" b="1" dirty="0">
                <a:latin typeface="微软雅黑" panose="020B0503020204020204" pitchFamily="34" charset="-122"/>
                <a:ea typeface="微软雅黑" panose="020B0503020204020204" pitchFamily="34" charset="-122"/>
              </a:rPr>
              <a:t>项目概述</a:t>
            </a:r>
          </a:p>
        </p:txBody>
      </p:sp>
      <p:sp>
        <p:nvSpPr>
          <p:cNvPr id="6" name="矩形 5"/>
          <p:cNvSpPr/>
          <p:nvPr/>
        </p:nvSpPr>
        <p:spPr>
          <a:xfrm>
            <a:off x="-656772" y="691264"/>
            <a:ext cx="6131164" cy="1015663"/>
          </a:xfrm>
          <a:prstGeom prst="rect">
            <a:avLst/>
          </a:prstGeom>
        </p:spPr>
        <p:txBody>
          <a:bodyPr wrap="square">
            <a:spAutoFit/>
          </a:bodyPr>
          <a:lstStyle/>
          <a:p>
            <a:pPr algn="ctr"/>
            <a:r>
              <a:rPr lang="en-US" altLang="zh-CN" sz="6000" b="1" dirty="0">
                <a:solidFill>
                  <a:schemeClr val="accent2"/>
                </a:solidFill>
                <a:latin typeface="微软雅黑" panose="020B0503020204020204" pitchFamily="34" charset="-122"/>
                <a:ea typeface="微软雅黑" panose="020B0503020204020204" pitchFamily="34" charset="-122"/>
                <a:cs typeface="Bebas Neue" charset="0"/>
                <a:sym typeface="Bebas Neue" charset="0"/>
              </a:rPr>
              <a:t>Contents</a:t>
            </a:r>
            <a:endParaRPr lang="zh-CN" altLang="en-US" sz="6000" dirty="0">
              <a:solidFill>
                <a:schemeClr val="accent2"/>
              </a:solidFill>
              <a:latin typeface="微软雅黑" panose="020B0503020204020204" pitchFamily="34" charset="-122"/>
              <a:ea typeface="微软雅黑" panose="020B0503020204020204" pitchFamily="34" charset="-122"/>
            </a:endParaRPr>
          </a:p>
        </p:txBody>
      </p:sp>
      <p:sp>
        <p:nvSpPr>
          <p:cNvPr id="7" name="椭圆 6"/>
          <p:cNvSpPr/>
          <p:nvPr/>
        </p:nvSpPr>
        <p:spPr>
          <a:xfrm>
            <a:off x="3292479" y="2140579"/>
            <a:ext cx="657154" cy="657154"/>
          </a:xfrm>
          <a:prstGeom prst="ellipse">
            <a:avLst/>
          </a:prstGeom>
          <a:solidFill>
            <a:schemeClr val="accent2"/>
          </a:solidFill>
          <a:ln w="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rmAutofit/>
          </a:bodyPr>
          <a:lstStyle/>
          <a:p>
            <a:pPr algn="ctr"/>
            <a:endParaRPr lang="zh-CN" altLang="en-US" dirty="0"/>
          </a:p>
        </p:txBody>
      </p:sp>
      <p:sp>
        <p:nvSpPr>
          <p:cNvPr id="8" name="文本框 7"/>
          <p:cNvSpPr txBox="1"/>
          <p:nvPr/>
        </p:nvSpPr>
        <p:spPr>
          <a:xfrm>
            <a:off x="3349593" y="2115213"/>
            <a:ext cx="542926" cy="707886"/>
          </a:xfrm>
          <a:prstGeom prst="rect">
            <a:avLst/>
          </a:prstGeom>
          <a:noFill/>
        </p:spPr>
        <p:txBody>
          <a:bodyPr wrap="square" rtlCol="0" anchor="ctr" anchorCtr="0">
            <a:spAutoFit/>
          </a:bodyPr>
          <a:lstStyle/>
          <a:p>
            <a:pPr algn="ctr"/>
            <a:r>
              <a:rPr lang="en-US" altLang="zh-CN" sz="4000" dirty="0">
                <a:solidFill>
                  <a:schemeClr val="bg1"/>
                </a:solidFill>
              </a:rPr>
              <a:t>1</a:t>
            </a:r>
            <a:endParaRPr lang="zh-CN" altLang="en-US" sz="4000" dirty="0">
              <a:solidFill>
                <a:schemeClr val="bg1"/>
              </a:solidFill>
            </a:endParaRPr>
          </a:p>
        </p:txBody>
      </p:sp>
      <p:cxnSp>
        <p:nvCxnSpPr>
          <p:cNvPr id="9" name="直接连接符 8"/>
          <p:cNvCxnSpPr/>
          <p:nvPr/>
        </p:nvCxnSpPr>
        <p:spPr>
          <a:xfrm>
            <a:off x="271415" y="1725977"/>
            <a:ext cx="4274791" cy="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PA-文本框 10"/>
          <p:cNvSpPr txBox="1"/>
          <p:nvPr>
            <p:custDataLst>
              <p:tags r:id="rId3"/>
            </p:custDataLst>
          </p:nvPr>
        </p:nvSpPr>
        <p:spPr>
          <a:xfrm>
            <a:off x="5194432" y="3271498"/>
            <a:ext cx="3254390" cy="450850"/>
          </a:xfrm>
          <a:prstGeom prst="rect">
            <a:avLst/>
          </a:prstGeom>
          <a:noFill/>
        </p:spPr>
        <p:txBody>
          <a:bodyPr wrap="square" rtlCol="0">
            <a:spAutoFit/>
          </a:bodyPr>
          <a:lstStyle/>
          <a:p>
            <a:pPr>
              <a:lnSpc>
                <a:spcPct val="130000"/>
              </a:lnSpc>
            </a:pPr>
            <a:r>
              <a:rPr lang="zh-CN" altLang="en-US" b="1" dirty="0">
                <a:latin typeface="微软雅黑" panose="020B0503020204020204" pitchFamily="34" charset="-122"/>
                <a:ea typeface="微软雅黑" panose="020B0503020204020204" pitchFamily="34" charset="-122"/>
              </a:rPr>
              <a:t>基础功能和</a:t>
            </a:r>
            <a:r>
              <a:rPr lang="en-US" altLang="zh-CN" b="1" dirty="0">
                <a:latin typeface="微软雅黑" panose="020B0503020204020204" pitchFamily="34" charset="-122"/>
                <a:ea typeface="微软雅黑" panose="020B0503020204020204" pitchFamily="34" charset="-122"/>
              </a:rPr>
              <a:t>bonus</a:t>
            </a:r>
          </a:p>
        </p:txBody>
      </p:sp>
      <p:sp>
        <p:nvSpPr>
          <p:cNvPr id="12" name="椭圆 11"/>
          <p:cNvSpPr/>
          <p:nvPr/>
        </p:nvSpPr>
        <p:spPr>
          <a:xfrm>
            <a:off x="4319770" y="3296847"/>
            <a:ext cx="657154" cy="657154"/>
          </a:xfrm>
          <a:prstGeom prst="ellipse">
            <a:avLst/>
          </a:prstGeom>
          <a:solidFill>
            <a:schemeClr val="accent2"/>
          </a:solidFill>
          <a:ln w="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rmAutofit/>
          </a:bodyPr>
          <a:lstStyle/>
          <a:p>
            <a:pPr algn="ctr"/>
            <a:endParaRPr lang="zh-CN" altLang="en-US" dirty="0"/>
          </a:p>
        </p:txBody>
      </p:sp>
      <p:sp>
        <p:nvSpPr>
          <p:cNvPr id="13" name="文本框 12"/>
          <p:cNvSpPr txBox="1"/>
          <p:nvPr/>
        </p:nvSpPr>
        <p:spPr>
          <a:xfrm>
            <a:off x="4376884" y="3271481"/>
            <a:ext cx="542926" cy="707886"/>
          </a:xfrm>
          <a:prstGeom prst="rect">
            <a:avLst/>
          </a:prstGeom>
          <a:noFill/>
        </p:spPr>
        <p:txBody>
          <a:bodyPr wrap="square" rtlCol="0" anchor="ctr" anchorCtr="0">
            <a:spAutoFit/>
          </a:bodyPr>
          <a:lstStyle/>
          <a:p>
            <a:pPr algn="ctr"/>
            <a:r>
              <a:rPr lang="en-US" altLang="zh-CN" sz="4000" dirty="0">
                <a:solidFill>
                  <a:schemeClr val="bg1"/>
                </a:solidFill>
              </a:rPr>
              <a:t>2</a:t>
            </a:r>
            <a:endParaRPr lang="zh-CN" altLang="en-US" sz="4000" dirty="0">
              <a:solidFill>
                <a:schemeClr val="bg1"/>
              </a:solidFill>
            </a:endParaRPr>
          </a:p>
        </p:txBody>
      </p:sp>
      <p:sp>
        <p:nvSpPr>
          <p:cNvPr id="14" name="PA-文本框 10"/>
          <p:cNvSpPr txBox="1"/>
          <p:nvPr>
            <p:custDataLst>
              <p:tags r:id="rId4"/>
            </p:custDataLst>
          </p:nvPr>
        </p:nvSpPr>
        <p:spPr>
          <a:xfrm>
            <a:off x="6074611" y="4637144"/>
            <a:ext cx="3254390" cy="450850"/>
          </a:xfrm>
          <a:prstGeom prst="rect">
            <a:avLst/>
          </a:prstGeom>
          <a:noFill/>
        </p:spPr>
        <p:txBody>
          <a:bodyPr wrap="square" rtlCol="0">
            <a:spAutoFit/>
          </a:bodyPr>
          <a:lstStyle/>
          <a:p>
            <a:pPr>
              <a:lnSpc>
                <a:spcPct val="130000"/>
              </a:lnSpc>
            </a:pPr>
            <a:r>
              <a:rPr lang="zh-CN" altLang="en-US" b="1" dirty="0">
                <a:latin typeface="微软雅黑" panose="020B0503020204020204" pitchFamily="34" charset="-122"/>
                <a:ea typeface="微软雅黑" panose="020B0503020204020204" pitchFamily="34" charset="-122"/>
              </a:rPr>
              <a:t>分工及安排</a:t>
            </a:r>
          </a:p>
        </p:txBody>
      </p:sp>
      <p:sp>
        <p:nvSpPr>
          <p:cNvPr id="16" name="椭圆 15"/>
          <p:cNvSpPr/>
          <p:nvPr/>
        </p:nvSpPr>
        <p:spPr>
          <a:xfrm>
            <a:off x="5266192" y="4533992"/>
            <a:ext cx="673840" cy="657154"/>
          </a:xfrm>
          <a:prstGeom prst="ellipse">
            <a:avLst/>
          </a:prstGeom>
          <a:solidFill>
            <a:schemeClr val="accent2"/>
          </a:solidFill>
          <a:ln w="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rmAutofit/>
          </a:bodyPr>
          <a:lstStyle/>
          <a:p>
            <a:pPr algn="ctr"/>
            <a:endParaRPr lang="zh-CN" altLang="en-US" dirty="0"/>
          </a:p>
        </p:txBody>
      </p:sp>
      <p:sp>
        <p:nvSpPr>
          <p:cNvPr id="17" name="文本框 16"/>
          <p:cNvSpPr txBox="1"/>
          <p:nvPr/>
        </p:nvSpPr>
        <p:spPr>
          <a:xfrm>
            <a:off x="5317371" y="4441607"/>
            <a:ext cx="571483" cy="707886"/>
          </a:xfrm>
          <a:prstGeom prst="rect">
            <a:avLst/>
          </a:prstGeom>
          <a:noFill/>
        </p:spPr>
        <p:txBody>
          <a:bodyPr wrap="square" rtlCol="0" anchor="ctr" anchorCtr="0">
            <a:spAutoFit/>
          </a:bodyPr>
          <a:lstStyle/>
          <a:p>
            <a:pPr algn="ctr"/>
            <a:r>
              <a:rPr lang="en-US" altLang="zh-CN" sz="4000" dirty="0">
                <a:solidFill>
                  <a:schemeClr val="bg1"/>
                </a:solidFill>
              </a:rPr>
              <a:t>3</a:t>
            </a:r>
            <a:endParaRPr lang="zh-CN" altLang="en-US" sz="4000" dirty="0">
              <a:solidFill>
                <a:schemeClr val="bg1"/>
              </a:solidFill>
            </a:endParaRPr>
          </a:p>
        </p:txBody>
      </p:sp>
    </p:spTree>
  </p:cSld>
  <p:clrMapOvr>
    <a:masterClrMapping/>
  </p:clrMapOvr>
  <mc:AlternateContent xmlns:mc="http://schemas.openxmlformats.org/markup-compatibility/2006" xmlns:p14="http://schemas.microsoft.com/office/powerpoint/2010/main">
    <mc:Choice Requires="p14">
      <p:transition spd="slow" p14:dur="1600">
        <p14:prism dir="u"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p:tgtEl>
                                          <p:spTgt spid="4"/>
                                        </p:tgtEl>
                                        <p:attrNameLst>
                                          <p:attrName>ppt_y</p:attrName>
                                        </p:attrNameLst>
                                      </p:cBhvr>
                                      <p:tavLst>
                                        <p:tav tm="0">
                                          <p:val>
                                            <p:strVal val="#ppt_y-#ppt_h*1.125000"/>
                                          </p:val>
                                        </p:tav>
                                        <p:tav tm="100000">
                                          <p:val>
                                            <p:strVal val="#ppt_y"/>
                                          </p:val>
                                        </p:tav>
                                      </p:tavLst>
                                    </p:anim>
                                    <p:animEffect transition="in" filter="wipe(down)">
                                      <p:cBhvr>
                                        <p:cTn id="8" dur="500"/>
                                        <p:tgtEl>
                                          <p:spTgt spid="4"/>
                                        </p:tgtEl>
                                      </p:cBhvr>
                                    </p:animEffect>
                                  </p:childTnLst>
                                </p:cTn>
                              </p:par>
                            </p:childTnLst>
                          </p:cTn>
                        </p:par>
                        <p:par>
                          <p:cTn id="9" fill="hold">
                            <p:stCondLst>
                              <p:cond delay="500"/>
                            </p:stCondLst>
                            <p:childTnLst>
                              <p:par>
                                <p:cTn id="10" presetID="12" presetClass="entr" presetSubtype="1" fill="hold" grpId="0" nodeType="after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additive="base">
                                        <p:cTn id="12" dur="500"/>
                                        <p:tgtEl>
                                          <p:spTgt spid="10"/>
                                        </p:tgtEl>
                                        <p:attrNameLst>
                                          <p:attrName>ppt_y</p:attrName>
                                        </p:attrNameLst>
                                      </p:cBhvr>
                                      <p:tavLst>
                                        <p:tav tm="0">
                                          <p:val>
                                            <p:strVal val="#ppt_y-#ppt_h*1.125000"/>
                                          </p:val>
                                        </p:tav>
                                        <p:tav tm="100000">
                                          <p:val>
                                            <p:strVal val="#ppt_y"/>
                                          </p:val>
                                        </p:tav>
                                      </p:tavLst>
                                    </p:anim>
                                    <p:animEffect transition="in" filter="wipe(down)">
                                      <p:cBhvr>
                                        <p:cTn id="13" dur="500"/>
                                        <p:tgtEl>
                                          <p:spTgt spid="10"/>
                                        </p:tgtEl>
                                      </p:cBhvr>
                                    </p:animEffect>
                                  </p:childTnLst>
                                </p:cTn>
                              </p:par>
                            </p:childTnLst>
                          </p:cTn>
                        </p:par>
                        <p:par>
                          <p:cTn id="14" fill="hold">
                            <p:stCondLst>
                              <p:cond delay="1000"/>
                            </p:stCondLst>
                            <p:childTnLst>
                              <p:par>
                                <p:cTn id="15" presetID="12" presetClass="entr" presetSubtype="1" fill="hold" grpId="0" nodeType="afterEffect">
                                  <p:stCondLst>
                                    <p:cond delay="0"/>
                                  </p:stCondLst>
                                  <p:childTnLst>
                                    <p:set>
                                      <p:cBhvr>
                                        <p:cTn id="16" dur="1" fill="hold">
                                          <p:stCondLst>
                                            <p:cond delay="0"/>
                                          </p:stCondLst>
                                        </p:cTn>
                                        <p:tgtEl>
                                          <p:spTgt spid="14"/>
                                        </p:tgtEl>
                                        <p:attrNameLst>
                                          <p:attrName>style.visibility</p:attrName>
                                        </p:attrNameLst>
                                      </p:cBhvr>
                                      <p:to>
                                        <p:strVal val="visible"/>
                                      </p:to>
                                    </p:set>
                                    <p:anim calcmode="lin" valueType="num">
                                      <p:cBhvr additive="base">
                                        <p:cTn id="17" dur="500"/>
                                        <p:tgtEl>
                                          <p:spTgt spid="14"/>
                                        </p:tgtEl>
                                        <p:attrNameLst>
                                          <p:attrName>ppt_y</p:attrName>
                                        </p:attrNameLst>
                                      </p:cBhvr>
                                      <p:tavLst>
                                        <p:tav tm="0">
                                          <p:val>
                                            <p:strVal val="#ppt_y-#ppt_h*1.125000"/>
                                          </p:val>
                                        </p:tav>
                                        <p:tav tm="100000">
                                          <p:val>
                                            <p:strVal val="#ppt_y"/>
                                          </p:val>
                                        </p:tav>
                                      </p:tavLst>
                                    </p:anim>
                                    <p:animEffect transition="in" filter="wipe(down)">
                                      <p:cBhvr>
                                        <p:cTn id="18"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0" grpId="0"/>
      <p:bldP spid="14"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96685">
              <a:schemeClr val="bg1"/>
            </a:gs>
            <a:gs pos="50000">
              <a:srgbClr val="757D7D">
                <a:alpha val="50000"/>
              </a:srgbClr>
            </a:gs>
          </a:gsLst>
          <a:lin ang="2700000" scaled="1"/>
        </a:gradFill>
        <a:effectLst/>
      </p:bgPr>
    </p:bg>
    <p:spTree>
      <p:nvGrpSpPr>
        <p:cNvPr id="1" name=""/>
        <p:cNvGrpSpPr/>
        <p:nvPr/>
      </p:nvGrpSpPr>
      <p:grpSpPr>
        <a:xfrm>
          <a:off x="0" y="0"/>
          <a:ext cx="0" cy="0"/>
          <a:chOff x="0" y="0"/>
          <a:chExt cx="0" cy="0"/>
        </a:xfrm>
      </p:grpSpPr>
      <p:sp>
        <p:nvSpPr>
          <p:cNvPr id="9" name="等腰三角形 8"/>
          <p:cNvSpPr/>
          <p:nvPr/>
        </p:nvSpPr>
        <p:spPr>
          <a:xfrm rot="16200000">
            <a:off x="2667001" y="-2667001"/>
            <a:ext cx="6858001" cy="12192001"/>
          </a:xfrm>
          <a:prstGeom prst="triangle">
            <a:avLst>
              <a:gd name="adj" fmla="val 0"/>
            </a:avLst>
          </a:prstGeom>
          <a:solidFill>
            <a:schemeClr val="bg1">
              <a:alpha val="40000"/>
            </a:schemeClr>
          </a:solidFill>
          <a:ln w="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rmAutofit/>
          </a:bodyPr>
          <a:lstStyle/>
          <a:p>
            <a:pPr algn="ctr"/>
            <a:endParaRPr lang="zh-CN" altLang="en-US" dirty="0"/>
          </a:p>
        </p:txBody>
      </p:sp>
      <p:sp>
        <p:nvSpPr>
          <p:cNvPr id="3" name="任意多边形: 形状 2"/>
          <p:cNvSpPr/>
          <p:nvPr/>
        </p:nvSpPr>
        <p:spPr>
          <a:xfrm flipH="1">
            <a:off x="7266653" y="607060"/>
            <a:ext cx="3429000" cy="5346376"/>
          </a:xfrm>
          <a:custGeom>
            <a:avLst/>
            <a:gdLst>
              <a:gd name="connsiteX0" fmla="*/ 0 w 3429000"/>
              <a:gd name="connsiteY0" fmla="*/ 0 h 5346376"/>
              <a:gd name="connsiteX1" fmla="*/ 3429000 w 3429000"/>
              <a:gd name="connsiteY1" fmla="*/ 0 h 5346376"/>
              <a:gd name="connsiteX2" fmla="*/ 3429000 w 3429000"/>
              <a:gd name="connsiteY2" fmla="*/ 958689 h 5346376"/>
              <a:gd name="connsiteX3" fmla="*/ 3355859 w 3429000"/>
              <a:gd name="connsiteY3" fmla="*/ 958689 h 5346376"/>
              <a:gd name="connsiteX4" fmla="*/ 3355859 w 3429000"/>
              <a:gd name="connsiteY4" fmla="*/ 73141 h 5346376"/>
              <a:gd name="connsiteX5" fmla="*/ 73141 w 3429000"/>
              <a:gd name="connsiteY5" fmla="*/ 73141 h 5346376"/>
              <a:gd name="connsiteX6" fmla="*/ 73141 w 3429000"/>
              <a:gd name="connsiteY6" fmla="*/ 5273235 h 5346376"/>
              <a:gd name="connsiteX7" fmla="*/ 3355859 w 3429000"/>
              <a:gd name="connsiteY7" fmla="*/ 5273235 h 5346376"/>
              <a:gd name="connsiteX8" fmla="*/ 3355859 w 3429000"/>
              <a:gd name="connsiteY8" fmla="*/ 4222589 h 5346376"/>
              <a:gd name="connsiteX9" fmla="*/ 3429000 w 3429000"/>
              <a:gd name="connsiteY9" fmla="*/ 4222589 h 5346376"/>
              <a:gd name="connsiteX10" fmla="*/ 3429000 w 3429000"/>
              <a:gd name="connsiteY10" fmla="*/ 5346376 h 5346376"/>
              <a:gd name="connsiteX11" fmla="*/ 0 w 3429000"/>
              <a:gd name="connsiteY11" fmla="*/ 5346376 h 5346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29000" h="5346376">
                <a:moveTo>
                  <a:pt x="0" y="0"/>
                </a:moveTo>
                <a:lnTo>
                  <a:pt x="3429000" y="0"/>
                </a:lnTo>
                <a:lnTo>
                  <a:pt x="3429000" y="958689"/>
                </a:lnTo>
                <a:lnTo>
                  <a:pt x="3355859" y="958689"/>
                </a:lnTo>
                <a:lnTo>
                  <a:pt x="3355859" y="73141"/>
                </a:lnTo>
                <a:lnTo>
                  <a:pt x="73141" y="73141"/>
                </a:lnTo>
                <a:lnTo>
                  <a:pt x="73141" y="5273235"/>
                </a:lnTo>
                <a:lnTo>
                  <a:pt x="3355859" y="5273235"/>
                </a:lnTo>
                <a:lnTo>
                  <a:pt x="3355859" y="4222589"/>
                </a:lnTo>
                <a:lnTo>
                  <a:pt x="3429000" y="4222589"/>
                </a:lnTo>
                <a:lnTo>
                  <a:pt x="3429000" y="5346376"/>
                </a:lnTo>
                <a:lnTo>
                  <a:pt x="0" y="5346376"/>
                </a:lnTo>
                <a:close/>
              </a:path>
            </a:pathLst>
          </a:custGeom>
          <a:solidFill>
            <a:schemeClr val="accent1"/>
          </a:solidFill>
          <a:ln w="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solidFill>
                <a:schemeClr val="tx1"/>
              </a:solidFill>
            </a:endParaRPr>
          </a:p>
        </p:txBody>
      </p:sp>
      <p:sp>
        <p:nvSpPr>
          <p:cNvPr id="5" name="文本框 4"/>
          <p:cNvSpPr txBox="1"/>
          <p:nvPr/>
        </p:nvSpPr>
        <p:spPr>
          <a:xfrm>
            <a:off x="5590253" y="1505346"/>
            <a:ext cx="3390900" cy="1569660"/>
          </a:xfrm>
          <a:prstGeom prst="rect">
            <a:avLst/>
          </a:prstGeom>
          <a:noFill/>
        </p:spPr>
        <p:txBody>
          <a:bodyPr wrap="square" rtlCol="0" anchor="ctr" anchorCtr="0">
            <a:spAutoFit/>
          </a:bodyPr>
          <a:lstStyle/>
          <a:p>
            <a:pPr algn="ctr"/>
            <a:r>
              <a:rPr lang="en-US" altLang="zh-CN" sz="9600" dirty="0">
                <a:solidFill>
                  <a:schemeClr val="accent2"/>
                </a:solidFill>
                <a:latin typeface="+mj-lt"/>
              </a:rPr>
              <a:t>01</a:t>
            </a:r>
            <a:endParaRPr lang="zh-CN" altLang="en-US" sz="9600" dirty="0">
              <a:solidFill>
                <a:schemeClr val="accent2"/>
              </a:solidFill>
              <a:latin typeface="+mj-lt"/>
            </a:endParaRPr>
          </a:p>
        </p:txBody>
      </p:sp>
      <p:sp>
        <p:nvSpPr>
          <p:cNvPr id="6" name="文本框 5"/>
          <p:cNvSpPr txBox="1"/>
          <p:nvPr/>
        </p:nvSpPr>
        <p:spPr>
          <a:xfrm>
            <a:off x="4356448" y="3302381"/>
            <a:ext cx="5857875" cy="645160"/>
          </a:xfrm>
          <a:prstGeom prst="rect">
            <a:avLst/>
          </a:prstGeom>
          <a:noFill/>
        </p:spPr>
        <p:txBody>
          <a:bodyPr wrap="square" rtlCol="0" anchor="ctr" anchorCtr="0">
            <a:spAutoFit/>
          </a:bodyPr>
          <a:lstStyle/>
          <a:p>
            <a:pPr algn="ctr"/>
            <a:r>
              <a:rPr lang="zh-CN" altLang="en-US" sz="3600" b="1" dirty="0">
                <a:solidFill>
                  <a:schemeClr val="accent1"/>
                </a:solidFill>
                <a:latin typeface="+mn-ea"/>
              </a:rPr>
              <a:t>项目概述</a:t>
            </a:r>
          </a:p>
        </p:txBody>
      </p:sp>
      <p:pic>
        <p:nvPicPr>
          <p:cNvPr id="7" name="图片 6"/>
          <p:cNvPicPr>
            <a:picLocks noChangeAspect="1"/>
          </p:cNvPicPr>
          <p:nvPr/>
        </p:nvPicPr>
        <p:blipFill>
          <a:blip r:embed="rId3"/>
          <a:stretch>
            <a:fillRect/>
          </a:stretch>
        </p:blipFill>
        <p:spPr>
          <a:xfrm rot="2900895">
            <a:off x="-1797" y="861045"/>
            <a:ext cx="3758221" cy="6858000"/>
          </a:xfrm>
          <a:prstGeom prst="rect">
            <a:avLst/>
          </a:prstGeom>
        </p:spPr>
      </p:pic>
      <p:pic>
        <p:nvPicPr>
          <p:cNvPr id="8" name="图片 7"/>
          <p:cNvPicPr>
            <a:picLocks noChangeAspect="1"/>
          </p:cNvPicPr>
          <p:nvPr/>
        </p:nvPicPr>
        <p:blipFill rotWithShape="1">
          <a:blip r:embed="rId3"/>
          <a:srcRect t="68250"/>
          <a:stretch>
            <a:fillRect/>
          </a:stretch>
        </p:blipFill>
        <p:spPr>
          <a:xfrm rot="10800000">
            <a:off x="607801" y="4871070"/>
            <a:ext cx="3758221" cy="2177430"/>
          </a:xfrm>
          <a:prstGeom prst="rect">
            <a:avLst/>
          </a:prstGeom>
        </p:spPr>
      </p:pic>
      <p:sp>
        <p:nvSpPr>
          <p:cNvPr id="10" name="TextBox 9"/>
          <p:cNvSpPr txBox="1"/>
          <p:nvPr/>
        </p:nvSpPr>
        <p:spPr>
          <a:xfrm>
            <a:off x="4837043" y="908638"/>
            <a:ext cx="184731" cy="369332"/>
          </a:xfrm>
          <a:prstGeom prst="rect">
            <a:avLst/>
          </a:prstGeom>
          <a:noFill/>
        </p:spPr>
        <p:txBody>
          <a:bodyPr wrap="none" rtlCol="0" anchor="ctr" anchorCtr="0">
            <a:spAutoFit/>
          </a:bodyPr>
          <a:lstStyle/>
          <a:p>
            <a:pPr algn="l"/>
            <a:endParaRPr lang="en-US"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21" presetClass="entr" presetSubtype="1"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heel(1)">
                                      <p:cBhvr>
                                        <p:cTn id="11" dur="2000"/>
                                        <p:tgtEl>
                                          <p:spTgt spid="5"/>
                                        </p:tgtEl>
                                      </p:cBhvr>
                                    </p:animEffect>
                                  </p:childTnLst>
                                </p:cTn>
                              </p:par>
                            </p:childTnLst>
                          </p:cTn>
                        </p:par>
                        <p:par>
                          <p:cTn id="12" fill="hold">
                            <p:stCondLst>
                              <p:cond delay="2500"/>
                            </p:stCondLst>
                            <p:childTnLst>
                              <p:par>
                                <p:cTn id="13" presetID="56" presetClass="entr" presetSubtype="0" fill="hold" grpId="0" nodeType="afterEffect">
                                  <p:stCondLst>
                                    <p:cond delay="0"/>
                                  </p:stCondLst>
                                  <p:iterate type="lt">
                                    <p:tmPct val="10000"/>
                                  </p:iterate>
                                  <p:childTnLst>
                                    <p:set>
                                      <p:cBhvr>
                                        <p:cTn id="14" dur="1" fill="hold">
                                          <p:stCondLst>
                                            <p:cond delay="0"/>
                                          </p:stCondLst>
                                        </p:cTn>
                                        <p:tgtEl>
                                          <p:spTgt spid="6"/>
                                        </p:tgtEl>
                                        <p:attrNameLst>
                                          <p:attrName>style.visibility</p:attrName>
                                        </p:attrNameLst>
                                      </p:cBhvr>
                                      <p:to>
                                        <p:strVal val="visible"/>
                                      </p:to>
                                    </p:set>
                                    <p:anim by="(-#ppt_w*2)" calcmode="lin" valueType="num">
                                      <p:cBhvr rctx="PPT">
                                        <p:cTn id="15" dur="500" autoRev="1" fill="hold">
                                          <p:stCondLst>
                                            <p:cond delay="0"/>
                                          </p:stCondLst>
                                        </p:cTn>
                                        <p:tgtEl>
                                          <p:spTgt spid="6"/>
                                        </p:tgtEl>
                                        <p:attrNameLst>
                                          <p:attrName>ppt_w</p:attrName>
                                        </p:attrNameLst>
                                      </p:cBhvr>
                                    </p:anim>
                                    <p:anim by="(#ppt_w*0.50)" calcmode="lin" valueType="num">
                                      <p:cBhvr>
                                        <p:cTn id="16" dur="500" decel="50000" autoRev="1" fill="hold">
                                          <p:stCondLst>
                                            <p:cond delay="0"/>
                                          </p:stCondLst>
                                        </p:cTn>
                                        <p:tgtEl>
                                          <p:spTgt spid="6"/>
                                        </p:tgtEl>
                                        <p:attrNameLst>
                                          <p:attrName>ppt_x</p:attrName>
                                        </p:attrNameLst>
                                      </p:cBhvr>
                                    </p:anim>
                                    <p:anim from="(-#ppt_h/2)" to="(#ppt_y)" calcmode="lin" valueType="num">
                                      <p:cBhvr>
                                        <p:cTn id="17" dur="1000" fill="hold">
                                          <p:stCondLst>
                                            <p:cond delay="0"/>
                                          </p:stCondLst>
                                        </p:cTn>
                                        <p:tgtEl>
                                          <p:spTgt spid="6"/>
                                        </p:tgtEl>
                                        <p:attrNameLst>
                                          <p:attrName>ppt_y</p:attrName>
                                        </p:attrNameLst>
                                      </p:cBhvr>
                                    </p:anim>
                                    <p:animRot by="21600000">
                                      <p:cBhvr>
                                        <p:cTn id="18" dur="1000" fill="hold">
                                          <p:stCondLst>
                                            <p:cond delay="0"/>
                                          </p:stCondLst>
                                        </p:cTn>
                                        <p:tgtEl>
                                          <p:spTgt spid="6"/>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976630" y="1821180"/>
            <a:ext cx="6254750" cy="3977640"/>
            <a:chOff x="897361" y="2048993"/>
            <a:chExt cx="3105575" cy="1365969"/>
          </a:xfrm>
        </p:grpSpPr>
        <p:grpSp>
          <p:nvGrpSpPr>
            <p:cNvPr id="22" name="组合 21"/>
            <p:cNvGrpSpPr/>
            <p:nvPr/>
          </p:nvGrpSpPr>
          <p:grpSpPr>
            <a:xfrm>
              <a:off x="1030891" y="2048993"/>
              <a:ext cx="2972045" cy="1365969"/>
              <a:chOff x="244476" y="2048993"/>
              <a:chExt cx="2972045" cy="1365969"/>
            </a:xfrm>
          </p:grpSpPr>
          <p:sp>
            <p:nvSpPr>
              <p:cNvPr id="24" name="文本框 170"/>
              <p:cNvSpPr txBox="1"/>
              <p:nvPr/>
            </p:nvSpPr>
            <p:spPr>
              <a:xfrm>
                <a:off x="244540" y="2295214"/>
                <a:ext cx="2971981" cy="1119748"/>
              </a:xfrm>
              <a:prstGeom prst="rect">
                <a:avLst/>
              </a:prstGeom>
              <a:noFill/>
            </p:spPr>
            <p:txBody>
              <a:bodyPr wrap="square" lIns="72000" tIns="0" rIns="72000" bIns="0">
                <a:normAutofit lnSpcReduction="10000"/>
              </a:bodyPr>
              <a:lstStyle/>
              <a:p>
                <a:pPr defTabSz="914400">
                  <a:lnSpc>
                    <a:spcPct val="130000"/>
                  </a:lnSpc>
                  <a:spcBef>
                    <a:spcPct val="0"/>
                  </a:spcBef>
                  <a:defRPr/>
                </a:pPr>
                <a:r>
                  <a:rPr lang="en-US" altLang="zh-CN" sz="1600" dirty="0"/>
                  <a:t>        </a:t>
                </a:r>
                <a:r>
                  <a:rPr lang="zh-CN" altLang="en-US" sz="1600" dirty="0"/>
                  <a:t>“大家来找物？”是一个建立在类似于“我的世界”这一方块建造类游戏之上的探索类收集游戏。项目分为两个主要部分：实现类似于“我的世界”这一方块建造游戏的框架，第二部分则是在此基础上构建探索类收集游戏。初步选定是在有较多地形要素的场景，例如公园，</a:t>
                </a:r>
                <a:r>
                  <a:rPr lang="zh-CN" altLang="en-US" sz="1600" spc="150" dirty="0">
                    <a:solidFill>
                      <a:sysClr val="windowText" lastClr="000000">
                        <a:lumMod val="75000"/>
                        <a:lumOff val="25000"/>
                      </a:sysClr>
                    </a:solidFill>
                    <a:latin typeface="微软雅黑" panose="020B0503020204020204" pitchFamily="34" charset="-122"/>
                    <a:ea typeface="微软雅黑" panose="020B0503020204020204" pitchFamily="34" charset="-122"/>
                    <a:sym typeface="+mn-ea"/>
                  </a:rPr>
                  <a:t>初步设想是在上空用太阳月亮来模拟光照根据时间流逝控制白天黑夜，晚上有不一样的粒子特效。</a:t>
                </a:r>
                <a:endParaRPr lang="en-US" altLang="zh-CN" sz="1600" spc="150" dirty="0">
                  <a:solidFill>
                    <a:sysClr val="windowText" lastClr="000000">
                      <a:lumMod val="75000"/>
                      <a:lumOff val="25000"/>
                    </a:sysClr>
                  </a:solidFill>
                  <a:latin typeface="微软雅黑" panose="020B0503020204020204" pitchFamily="34" charset="-122"/>
                  <a:ea typeface="微软雅黑" panose="020B0503020204020204" pitchFamily="34" charset="-122"/>
                  <a:sym typeface="+mn-ea"/>
                </a:endParaRPr>
              </a:p>
              <a:p>
                <a:pPr defTabSz="914400">
                  <a:lnSpc>
                    <a:spcPct val="130000"/>
                  </a:lnSpc>
                  <a:spcBef>
                    <a:spcPct val="0"/>
                  </a:spcBef>
                  <a:defRPr/>
                </a:pPr>
                <a:r>
                  <a:rPr lang="en-US" altLang="zh-CN" sz="1600" spc="150" dirty="0">
                    <a:solidFill>
                      <a:sysClr val="windowText" lastClr="000000">
                        <a:lumMod val="75000"/>
                        <a:lumOff val="25000"/>
                      </a:sysClr>
                    </a:solidFill>
                    <a:latin typeface="微软雅黑" panose="020B0503020204020204" pitchFamily="34" charset="-122"/>
                    <a:ea typeface="微软雅黑" panose="020B0503020204020204" pitchFamily="34" charset="-122"/>
                    <a:sym typeface="+mn-ea"/>
                  </a:rPr>
                  <a:t>        </a:t>
                </a:r>
                <a:r>
                  <a:rPr lang="zh-CN" altLang="en-US" sz="1600" spc="150" dirty="0">
                    <a:solidFill>
                      <a:sysClr val="windowText" lastClr="000000">
                        <a:lumMod val="75000"/>
                        <a:lumOff val="25000"/>
                      </a:sysClr>
                    </a:solidFill>
                    <a:latin typeface="微软雅黑" panose="020B0503020204020204" pitchFamily="34" charset="-122"/>
                    <a:ea typeface="微软雅黑" panose="020B0503020204020204" pitchFamily="34" charset="-122"/>
                    <a:sym typeface="+mn-ea"/>
                  </a:rPr>
                  <a:t>在游戏中，人物需要寻找到需要的物件。在物件未被找出时，它是隐藏的；而主角视线注视该物体藏匿点一段时间后物件会逐渐变色并伴随粒子效果，此时物体被找到。该物件就会以某种方式弹出，关于重力和刚体间的碰撞检测等都会发生人物与场景的互动中。</a:t>
                </a:r>
                <a:endParaRPr lang="zh-CN" altLang="en-US" sz="1600" dirty="0"/>
              </a:p>
            </p:txBody>
          </p:sp>
          <p:sp>
            <p:nvSpPr>
              <p:cNvPr id="25" name="矩形 24"/>
              <p:cNvSpPr/>
              <p:nvPr/>
            </p:nvSpPr>
            <p:spPr>
              <a:xfrm>
                <a:off x="244476" y="2048993"/>
                <a:ext cx="2971981" cy="246221"/>
              </a:xfrm>
              <a:prstGeom prst="rect">
                <a:avLst/>
              </a:prstGeom>
            </p:spPr>
            <p:txBody>
              <a:bodyPr wrap="none" lIns="72000" tIns="0" rIns="72000" bIns="0">
                <a:normAutofit/>
              </a:bodyPr>
              <a:lstStyle/>
              <a:p>
                <a:pPr lvl="0" defTabSz="914400">
                  <a:spcBef>
                    <a:spcPct val="0"/>
                  </a:spcBef>
                  <a:defRPr/>
                </a:pPr>
                <a:r>
                  <a:rPr lang="zh-CN" altLang="en-US" sz="3200" b="1" dirty="0">
                    <a:solidFill>
                      <a:schemeClr val="accent1"/>
                    </a:solidFill>
                  </a:rPr>
                  <a:t>项目概述</a:t>
                </a:r>
              </a:p>
            </p:txBody>
          </p:sp>
        </p:grpSp>
        <p:sp>
          <p:nvSpPr>
            <p:cNvPr id="23" name="矩形 22"/>
            <p:cNvSpPr/>
            <p:nvPr/>
          </p:nvSpPr>
          <p:spPr bwMode="auto">
            <a:xfrm>
              <a:off x="897361" y="2048993"/>
              <a:ext cx="36000" cy="972000"/>
            </a:xfrm>
            <a:prstGeom prst="rect">
              <a:avLst/>
            </a:prstGeom>
            <a:solidFill>
              <a:schemeClr val="accent1">
                <a:lumMod val="100000"/>
              </a:schemeClr>
            </a:solidFill>
            <a:ln w="19050">
              <a:noFill/>
              <a:round/>
            </a:ln>
          </p:spPr>
          <p:txBody>
            <a:bodyPr anchor="ctr"/>
            <a:lstStyle/>
            <a:p>
              <a:pPr algn="ctr"/>
              <a:endParaRPr/>
            </a:p>
          </p:txBody>
        </p:sp>
      </p:grpSp>
      <p:pic>
        <p:nvPicPr>
          <p:cNvPr id="43" name="图片 42"/>
          <p:cNvPicPr>
            <a:picLocks noChangeAspect="1"/>
          </p:cNvPicPr>
          <p:nvPr/>
        </p:nvPicPr>
        <p:blipFill>
          <a:blip r:embed="rId3" cstate="screen"/>
          <a:srcRect l="35490" b="47335"/>
          <a:stretch>
            <a:fillRect/>
          </a:stretch>
        </p:blipFill>
        <p:spPr>
          <a:xfrm rot="10800000" flipH="1">
            <a:off x="0" y="0"/>
            <a:ext cx="1129890" cy="842443"/>
          </a:xfrm>
          <a:custGeom>
            <a:avLst/>
            <a:gdLst>
              <a:gd name="connsiteX0" fmla="*/ 0 w 6539008"/>
              <a:gd name="connsiteY0" fmla="*/ 0 h 4875469"/>
              <a:gd name="connsiteX1" fmla="*/ 6539008 w 6539008"/>
              <a:gd name="connsiteY1" fmla="*/ 0 h 4875469"/>
              <a:gd name="connsiteX2" fmla="*/ 6539008 w 6539008"/>
              <a:gd name="connsiteY2" fmla="*/ 4875469 h 4875469"/>
              <a:gd name="connsiteX3" fmla="*/ 0 w 6539008"/>
              <a:gd name="connsiteY3" fmla="*/ 4875469 h 4875469"/>
            </a:gdLst>
            <a:ahLst/>
            <a:cxnLst>
              <a:cxn ang="0">
                <a:pos x="connsiteX0" y="connsiteY0"/>
              </a:cxn>
              <a:cxn ang="0">
                <a:pos x="connsiteX1" y="connsiteY1"/>
              </a:cxn>
              <a:cxn ang="0">
                <a:pos x="connsiteX2" y="connsiteY2"/>
              </a:cxn>
              <a:cxn ang="0">
                <a:pos x="connsiteX3" y="connsiteY3"/>
              </a:cxn>
            </a:cxnLst>
            <a:rect l="l" t="t" r="r" b="b"/>
            <a:pathLst>
              <a:path w="6539008" h="4875469">
                <a:moveTo>
                  <a:pt x="0" y="0"/>
                </a:moveTo>
                <a:lnTo>
                  <a:pt x="6539008" y="0"/>
                </a:lnTo>
                <a:lnTo>
                  <a:pt x="6539008" y="4875469"/>
                </a:lnTo>
                <a:lnTo>
                  <a:pt x="0" y="4875469"/>
                </a:lnTo>
                <a:close/>
              </a:path>
            </a:pathLst>
          </a:custGeom>
        </p:spPr>
      </p:pic>
      <p:pic>
        <p:nvPicPr>
          <p:cNvPr id="3" name="图片 2">
            <a:extLst>
              <a:ext uri="{FF2B5EF4-FFF2-40B4-BE49-F238E27FC236}">
                <a16:creationId xmlns:a16="http://schemas.microsoft.com/office/drawing/2014/main" id="{6F028F91-E755-465E-A7CC-E7371322B98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27681" y="1933737"/>
            <a:ext cx="4382336" cy="271786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4">
            <a:alpha val="55000"/>
          </a:schemeClr>
        </a:solidFill>
        <a:effectLst/>
      </p:bgPr>
    </p:bg>
    <p:spTree>
      <p:nvGrpSpPr>
        <p:cNvPr id="1" name=""/>
        <p:cNvGrpSpPr/>
        <p:nvPr/>
      </p:nvGrpSpPr>
      <p:grpSpPr>
        <a:xfrm>
          <a:off x="0" y="0"/>
          <a:ext cx="0" cy="0"/>
          <a:chOff x="0" y="0"/>
          <a:chExt cx="0" cy="0"/>
        </a:xfrm>
      </p:grpSpPr>
      <p:sp>
        <p:nvSpPr>
          <p:cNvPr id="9" name="等腰三角形 8"/>
          <p:cNvSpPr/>
          <p:nvPr/>
        </p:nvSpPr>
        <p:spPr>
          <a:xfrm rot="16200000">
            <a:off x="2667001" y="-2667001"/>
            <a:ext cx="6858001" cy="12192001"/>
          </a:xfrm>
          <a:prstGeom prst="triangle">
            <a:avLst>
              <a:gd name="adj" fmla="val 0"/>
            </a:avLst>
          </a:prstGeom>
          <a:solidFill>
            <a:schemeClr val="bg1">
              <a:alpha val="40000"/>
            </a:schemeClr>
          </a:solidFill>
          <a:ln w="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rmAutofit/>
          </a:bodyPr>
          <a:lstStyle/>
          <a:p>
            <a:pPr algn="ctr"/>
            <a:endParaRPr lang="zh-CN" altLang="en-US" dirty="0"/>
          </a:p>
        </p:txBody>
      </p:sp>
      <p:sp>
        <p:nvSpPr>
          <p:cNvPr id="3" name="任意多边形: 形状 2"/>
          <p:cNvSpPr/>
          <p:nvPr/>
        </p:nvSpPr>
        <p:spPr>
          <a:xfrm flipH="1">
            <a:off x="7266653" y="607060"/>
            <a:ext cx="3429000" cy="5346376"/>
          </a:xfrm>
          <a:custGeom>
            <a:avLst/>
            <a:gdLst>
              <a:gd name="connsiteX0" fmla="*/ 0 w 3429000"/>
              <a:gd name="connsiteY0" fmla="*/ 0 h 5346376"/>
              <a:gd name="connsiteX1" fmla="*/ 3429000 w 3429000"/>
              <a:gd name="connsiteY1" fmla="*/ 0 h 5346376"/>
              <a:gd name="connsiteX2" fmla="*/ 3429000 w 3429000"/>
              <a:gd name="connsiteY2" fmla="*/ 958689 h 5346376"/>
              <a:gd name="connsiteX3" fmla="*/ 3355859 w 3429000"/>
              <a:gd name="connsiteY3" fmla="*/ 958689 h 5346376"/>
              <a:gd name="connsiteX4" fmla="*/ 3355859 w 3429000"/>
              <a:gd name="connsiteY4" fmla="*/ 73141 h 5346376"/>
              <a:gd name="connsiteX5" fmla="*/ 73141 w 3429000"/>
              <a:gd name="connsiteY5" fmla="*/ 73141 h 5346376"/>
              <a:gd name="connsiteX6" fmla="*/ 73141 w 3429000"/>
              <a:gd name="connsiteY6" fmla="*/ 5273235 h 5346376"/>
              <a:gd name="connsiteX7" fmla="*/ 3355859 w 3429000"/>
              <a:gd name="connsiteY7" fmla="*/ 5273235 h 5346376"/>
              <a:gd name="connsiteX8" fmla="*/ 3355859 w 3429000"/>
              <a:gd name="connsiteY8" fmla="*/ 4222589 h 5346376"/>
              <a:gd name="connsiteX9" fmla="*/ 3429000 w 3429000"/>
              <a:gd name="connsiteY9" fmla="*/ 4222589 h 5346376"/>
              <a:gd name="connsiteX10" fmla="*/ 3429000 w 3429000"/>
              <a:gd name="connsiteY10" fmla="*/ 5346376 h 5346376"/>
              <a:gd name="connsiteX11" fmla="*/ 0 w 3429000"/>
              <a:gd name="connsiteY11" fmla="*/ 5346376 h 5346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29000" h="5346376">
                <a:moveTo>
                  <a:pt x="0" y="0"/>
                </a:moveTo>
                <a:lnTo>
                  <a:pt x="3429000" y="0"/>
                </a:lnTo>
                <a:lnTo>
                  <a:pt x="3429000" y="958689"/>
                </a:lnTo>
                <a:lnTo>
                  <a:pt x="3355859" y="958689"/>
                </a:lnTo>
                <a:lnTo>
                  <a:pt x="3355859" y="73141"/>
                </a:lnTo>
                <a:lnTo>
                  <a:pt x="73141" y="73141"/>
                </a:lnTo>
                <a:lnTo>
                  <a:pt x="73141" y="5273235"/>
                </a:lnTo>
                <a:lnTo>
                  <a:pt x="3355859" y="5273235"/>
                </a:lnTo>
                <a:lnTo>
                  <a:pt x="3355859" y="4222589"/>
                </a:lnTo>
                <a:lnTo>
                  <a:pt x="3429000" y="4222589"/>
                </a:lnTo>
                <a:lnTo>
                  <a:pt x="3429000" y="5346376"/>
                </a:lnTo>
                <a:lnTo>
                  <a:pt x="0" y="5346376"/>
                </a:lnTo>
                <a:close/>
              </a:path>
            </a:pathLst>
          </a:custGeom>
          <a:solidFill>
            <a:schemeClr val="accent1"/>
          </a:solidFill>
          <a:ln w="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solidFill>
                <a:schemeClr val="tx1"/>
              </a:solidFill>
            </a:endParaRPr>
          </a:p>
        </p:txBody>
      </p:sp>
      <p:sp>
        <p:nvSpPr>
          <p:cNvPr id="5" name="文本框 4"/>
          <p:cNvSpPr txBox="1"/>
          <p:nvPr/>
        </p:nvSpPr>
        <p:spPr>
          <a:xfrm>
            <a:off x="5590253" y="1646363"/>
            <a:ext cx="3390900" cy="1569660"/>
          </a:xfrm>
          <a:prstGeom prst="rect">
            <a:avLst/>
          </a:prstGeom>
          <a:noFill/>
        </p:spPr>
        <p:txBody>
          <a:bodyPr wrap="square" rtlCol="0" anchor="ctr" anchorCtr="0">
            <a:spAutoFit/>
          </a:bodyPr>
          <a:lstStyle/>
          <a:p>
            <a:pPr algn="ctr"/>
            <a:r>
              <a:rPr lang="en-US" altLang="zh-CN" sz="9600" dirty="0">
                <a:solidFill>
                  <a:schemeClr val="accent2"/>
                </a:solidFill>
                <a:latin typeface="+mj-lt"/>
              </a:rPr>
              <a:t>02</a:t>
            </a:r>
            <a:endParaRPr lang="zh-CN" altLang="en-US" sz="9600" dirty="0">
              <a:solidFill>
                <a:schemeClr val="accent2"/>
              </a:solidFill>
              <a:latin typeface="+mj-lt"/>
            </a:endParaRPr>
          </a:p>
        </p:txBody>
      </p:sp>
      <p:sp>
        <p:nvSpPr>
          <p:cNvPr id="6" name="文本框 5"/>
          <p:cNvSpPr txBox="1"/>
          <p:nvPr/>
        </p:nvSpPr>
        <p:spPr>
          <a:xfrm>
            <a:off x="4356448" y="3302381"/>
            <a:ext cx="5857875" cy="645160"/>
          </a:xfrm>
          <a:prstGeom prst="rect">
            <a:avLst/>
          </a:prstGeom>
          <a:noFill/>
        </p:spPr>
        <p:txBody>
          <a:bodyPr wrap="square" rtlCol="0" anchor="ctr" anchorCtr="0">
            <a:spAutoFit/>
          </a:bodyPr>
          <a:lstStyle/>
          <a:p>
            <a:pPr algn="ctr"/>
            <a:r>
              <a:rPr lang="zh-CN" altLang="en-US" sz="3600" b="1" dirty="0">
                <a:solidFill>
                  <a:schemeClr val="accent1"/>
                </a:solidFill>
                <a:latin typeface="+mn-ea"/>
              </a:rPr>
              <a:t>基础功能及</a:t>
            </a:r>
            <a:r>
              <a:rPr lang="en-US" altLang="zh-CN" sz="3600" b="1" dirty="0">
                <a:solidFill>
                  <a:schemeClr val="accent1"/>
                </a:solidFill>
                <a:latin typeface="+mn-ea"/>
              </a:rPr>
              <a:t>bonus</a:t>
            </a:r>
            <a:endParaRPr lang="zh-CN" altLang="en-US" sz="3600" b="1" dirty="0">
              <a:solidFill>
                <a:schemeClr val="accent1"/>
              </a:solidFill>
              <a:latin typeface="+mn-ea"/>
            </a:endParaRPr>
          </a:p>
        </p:txBody>
      </p:sp>
      <p:pic>
        <p:nvPicPr>
          <p:cNvPr id="7" name="图片 6"/>
          <p:cNvPicPr>
            <a:picLocks noChangeAspect="1"/>
          </p:cNvPicPr>
          <p:nvPr/>
        </p:nvPicPr>
        <p:blipFill>
          <a:blip r:embed="rId3"/>
          <a:stretch>
            <a:fillRect/>
          </a:stretch>
        </p:blipFill>
        <p:spPr>
          <a:xfrm rot="2900895">
            <a:off x="-1797" y="861045"/>
            <a:ext cx="3758221" cy="6858000"/>
          </a:xfrm>
          <a:prstGeom prst="rect">
            <a:avLst/>
          </a:prstGeom>
        </p:spPr>
      </p:pic>
      <p:pic>
        <p:nvPicPr>
          <p:cNvPr id="8" name="图片 7"/>
          <p:cNvPicPr>
            <a:picLocks noChangeAspect="1"/>
          </p:cNvPicPr>
          <p:nvPr/>
        </p:nvPicPr>
        <p:blipFill rotWithShape="1">
          <a:blip r:embed="rId3"/>
          <a:srcRect t="68250"/>
          <a:stretch>
            <a:fillRect/>
          </a:stretch>
        </p:blipFill>
        <p:spPr>
          <a:xfrm rot="10800000">
            <a:off x="607801" y="4871070"/>
            <a:ext cx="3758221" cy="2177430"/>
          </a:xfrm>
          <a:prstGeom prst="rect">
            <a:avLst/>
          </a:prstGeom>
        </p:spPr>
      </p:pic>
    </p:spTree>
    <p:extLst>
      <p:ext uri="{BB962C8B-B14F-4D97-AF65-F5344CB8AC3E}">
        <p14:creationId xmlns:p14="http://schemas.microsoft.com/office/powerpoint/2010/main" val="60067219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21" presetClass="entr" presetSubtype="1"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heel(1)">
                                      <p:cBhvr>
                                        <p:cTn id="11" dur="2000"/>
                                        <p:tgtEl>
                                          <p:spTgt spid="5"/>
                                        </p:tgtEl>
                                      </p:cBhvr>
                                    </p:animEffect>
                                  </p:childTnLst>
                                </p:cTn>
                              </p:par>
                            </p:childTnLst>
                          </p:cTn>
                        </p:par>
                        <p:par>
                          <p:cTn id="12" fill="hold">
                            <p:stCondLst>
                              <p:cond delay="2500"/>
                            </p:stCondLst>
                            <p:childTnLst>
                              <p:par>
                                <p:cTn id="13" presetID="56" presetClass="entr" presetSubtype="0" fill="hold" grpId="0" nodeType="afterEffect">
                                  <p:stCondLst>
                                    <p:cond delay="0"/>
                                  </p:stCondLst>
                                  <p:iterate type="lt">
                                    <p:tmPct val="10000"/>
                                  </p:iterate>
                                  <p:childTnLst>
                                    <p:set>
                                      <p:cBhvr>
                                        <p:cTn id="14" dur="1" fill="hold">
                                          <p:stCondLst>
                                            <p:cond delay="0"/>
                                          </p:stCondLst>
                                        </p:cTn>
                                        <p:tgtEl>
                                          <p:spTgt spid="6"/>
                                        </p:tgtEl>
                                        <p:attrNameLst>
                                          <p:attrName>style.visibility</p:attrName>
                                        </p:attrNameLst>
                                      </p:cBhvr>
                                      <p:to>
                                        <p:strVal val="visible"/>
                                      </p:to>
                                    </p:set>
                                    <p:anim by="(-#ppt_w*2)" calcmode="lin" valueType="num">
                                      <p:cBhvr rctx="PPT">
                                        <p:cTn id="15" dur="500" autoRev="1" fill="hold">
                                          <p:stCondLst>
                                            <p:cond delay="0"/>
                                          </p:stCondLst>
                                        </p:cTn>
                                        <p:tgtEl>
                                          <p:spTgt spid="6"/>
                                        </p:tgtEl>
                                        <p:attrNameLst>
                                          <p:attrName>ppt_w</p:attrName>
                                        </p:attrNameLst>
                                      </p:cBhvr>
                                    </p:anim>
                                    <p:anim by="(#ppt_w*0.50)" calcmode="lin" valueType="num">
                                      <p:cBhvr>
                                        <p:cTn id="16" dur="500" decel="50000" autoRev="1" fill="hold">
                                          <p:stCondLst>
                                            <p:cond delay="0"/>
                                          </p:stCondLst>
                                        </p:cTn>
                                        <p:tgtEl>
                                          <p:spTgt spid="6"/>
                                        </p:tgtEl>
                                        <p:attrNameLst>
                                          <p:attrName>ppt_x</p:attrName>
                                        </p:attrNameLst>
                                      </p:cBhvr>
                                    </p:anim>
                                    <p:anim from="(-#ppt_h/2)" to="(#ppt_y)" calcmode="lin" valueType="num">
                                      <p:cBhvr>
                                        <p:cTn id="17" dur="1000" fill="hold">
                                          <p:stCondLst>
                                            <p:cond delay="0"/>
                                          </p:stCondLst>
                                        </p:cTn>
                                        <p:tgtEl>
                                          <p:spTgt spid="6"/>
                                        </p:tgtEl>
                                        <p:attrNameLst>
                                          <p:attrName>ppt_y</p:attrName>
                                        </p:attrNameLst>
                                      </p:cBhvr>
                                    </p:anim>
                                    <p:animRot by="21600000">
                                      <p:cBhvr>
                                        <p:cTn id="18" dur="1000" fill="hold">
                                          <p:stCondLst>
                                            <p:cond delay="0"/>
                                          </p:stCondLst>
                                        </p:cTn>
                                        <p:tgtEl>
                                          <p:spTgt spid="6"/>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PA_库_组合 1"/>
          <p:cNvGrpSpPr/>
          <p:nvPr>
            <p:custDataLst>
              <p:tags r:id="rId1"/>
            </p:custDataLst>
          </p:nvPr>
        </p:nvGrpSpPr>
        <p:grpSpPr>
          <a:xfrm>
            <a:off x="4350205" y="1863557"/>
            <a:ext cx="3425937" cy="3165097"/>
            <a:chOff x="4350205" y="1863557"/>
            <a:chExt cx="3425937" cy="3165097"/>
          </a:xfrm>
        </p:grpSpPr>
        <p:grpSp>
          <p:nvGrpSpPr>
            <p:cNvPr id="4" name="Group 1"/>
            <p:cNvGrpSpPr/>
            <p:nvPr/>
          </p:nvGrpSpPr>
          <p:grpSpPr>
            <a:xfrm>
              <a:off x="4980126" y="1864192"/>
              <a:ext cx="1081562" cy="1582231"/>
              <a:chOff x="4936038" y="1742890"/>
              <a:chExt cx="1155700" cy="1690688"/>
            </a:xfrm>
          </p:grpSpPr>
          <p:sp>
            <p:nvSpPr>
              <p:cNvPr id="38" name="Freeform: Shape 2"/>
              <p:cNvSpPr/>
              <p:nvPr/>
            </p:nvSpPr>
            <p:spPr bwMode="auto">
              <a:xfrm>
                <a:off x="4936038" y="1742890"/>
                <a:ext cx="1155700" cy="1690688"/>
              </a:xfrm>
              <a:custGeom>
                <a:avLst/>
                <a:gdLst>
                  <a:gd name="T0" fmla="*/ 64 w 307"/>
                  <a:gd name="T1" fmla="*/ 28 h 449"/>
                  <a:gd name="T2" fmla="*/ 201 w 307"/>
                  <a:gd name="T3" fmla="*/ 65 h 449"/>
                  <a:gd name="T4" fmla="*/ 307 w 307"/>
                  <a:gd name="T5" fmla="*/ 249 h 449"/>
                  <a:gd name="T6" fmla="*/ 307 w 307"/>
                  <a:gd name="T7" fmla="*/ 449 h 449"/>
                  <a:gd name="T8" fmla="*/ 134 w 307"/>
                  <a:gd name="T9" fmla="*/ 349 h 449"/>
                  <a:gd name="T10" fmla="*/ 28 w 307"/>
                  <a:gd name="T11" fmla="*/ 165 h 449"/>
                  <a:gd name="T12" fmla="*/ 64 w 307"/>
                  <a:gd name="T13" fmla="*/ 28 h 449"/>
                </a:gdLst>
                <a:ahLst/>
                <a:cxnLst>
                  <a:cxn ang="0">
                    <a:pos x="T0" y="T1"/>
                  </a:cxn>
                  <a:cxn ang="0">
                    <a:pos x="T2" y="T3"/>
                  </a:cxn>
                  <a:cxn ang="0">
                    <a:pos x="T4" y="T5"/>
                  </a:cxn>
                  <a:cxn ang="0">
                    <a:pos x="T6" y="T7"/>
                  </a:cxn>
                  <a:cxn ang="0">
                    <a:pos x="T8" y="T9"/>
                  </a:cxn>
                  <a:cxn ang="0">
                    <a:pos x="T10" y="T11"/>
                  </a:cxn>
                  <a:cxn ang="0">
                    <a:pos x="T12" y="T13"/>
                  </a:cxn>
                </a:cxnLst>
                <a:rect l="0" t="0" r="r" b="b"/>
                <a:pathLst>
                  <a:path w="307" h="449">
                    <a:moveTo>
                      <a:pt x="64" y="28"/>
                    </a:moveTo>
                    <a:cubicBezTo>
                      <a:pt x="112" y="0"/>
                      <a:pt x="173" y="17"/>
                      <a:pt x="201" y="65"/>
                    </a:cubicBezTo>
                    <a:cubicBezTo>
                      <a:pt x="307" y="249"/>
                      <a:pt x="307" y="249"/>
                      <a:pt x="307" y="249"/>
                    </a:cubicBezTo>
                    <a:cubicBezTo>
                      <a:pt x="307" y="449"/>
                      <a:pt x="307" y="449"/>
                      <a:pt x="307" y="449"/>
                    </a:cubicBezTo>
                    <a:cubicBezTo>
                      <a:pt x="134" y="349"/>
                      <a:pt x="134" y="349"/>
                      <a:pt x="134" y="349"/>
                    </a:cubicBezTo>
                    <a:cubicBezTo>
                      <a:pt x="28" y="165"/>
                      <a:pt x="28" y="165"/>
                      <a:pt x="28" y="165"/>
                    </a:cubicBezTo>
                    <a:cubicBezTo>
                      <a:pt x="0" y="117"/>
                      <a:pt x="16" y="56"/>
                      <a:pt x="64" y="28"/>
                    </a:cubicBezTo>
                    <a:close/>
                  </a:path>
                </a:pathLst>
              </a:custGeom>
              <a:solidFill>
                <a:schemeClr val="accent3"/>
              </a:solidFill>
              <a:ln>
                <a:noFill/>
              </a:ln>
            </p:spPr>
            <p:txBody>
              <a:bodyPr anchor="ctr"/>
              <a:lstStyle/>
              <a:p>
                <a:pPr algn="ctr"/>
                <a:endParaRPr/>
              </a:p>
            </p:txBody>
          </p:sp>
          <p:sp>
            <p:nvSpPr>
              <p:cNvPr id="39" name="Oval 3"/>
              <p:cNvSpPr/>
              <p:nvPr/>
            </p:nvSpPr>
            <p:spPr>
              <a:xfrm>
                <a:off x="5113100" y="1919528"/>
                <a:ext cx="519924" cy="51992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nchorCtr="1">
                <a:normAutofit/>
              </a:bodyPr>
              <a:lstStyle/>
              <a:p>
                <a:pPr algn="ctr"/>
                <a:r>
                  <a:rPr lang="en-US" sz="1600">
                    <a:solidFill>
                      <a:schemeClr val="tx1"/>
                    </a:solidFill>
                    <a:latin typeface="Impact" panose="020B0806030902050204" pitchFamily="34" charset="0"/>
                  </a:rPr>
                  <a:t>01</a:t>
                </a:r>
              </a:p>
            </p:txBody>
          </p:sp>
        </p:grpSp>
        <p:grpSp>
          <p:nvGrpSpPr>
            <p:cNvPr id="5" name="Group 4"/>
            <p:cNvGrpSpPr/>
            <p:nvPr/>
          </p:nvGrpSpPr>
          <p:grpSpPr>
            <a:xfrm>
              <a:off x="6061688" y="1863557"/>
              <a:ext cx="1084533" cy="1582231"/>
              <a:chOff x="6091738" y="1742211"/>
              <a:chExt cx="1158875" cy="1690688"/>
            </a:xfrm>
          </p:grpSpPr>
          <p:sp>
            <p:nvSpPr>
              <p:cNvPr id="36" name="Freeform: Shape 5"/>
              <p:cNvSpPr/>
              <p:nvPr/>
            </p:nvSpPr>
            <p:spPr bwMode="auto">
              <a:xfrm>
                <a:off x="6091738" y="1742211"/>
                <a:ext cx="1158875" cy="1690688"/>
              </a:xfrm>
              <a:custGeom>
                <a:avLst/>
                <a:gdLst>
                  <a:gd name="T0" fmla="*/ 243 w 308"/>
                  <a:gd name="T1" fmla="*/ 28 h 449"/>
                  <a:gd name="T2" fmla="*/ 280 w 308"/>
                  <a:gd name="T3" fmla="*/ 165 h 449"/>
                  <a:gd name="T4" fmla="*/ 174 w 308"/>
                  <a:gd name="T5" fmla="*/ 349 h 449"/>
                  <a:gd name="T6" fmla="*/ 0 w 308"/>
                  <a:gd name="T7" fmla="*/ 449 h 449"/>
                  <a:gd name="T8" fmla="*/ 0 w 308"/>
                  <a:gd name="T9" fmla="*/ 249 h 449"/>
                  <a:gd name="T10" fmla="*/ 107 w 308"/>
                  <a:gd name="T11" fmla="*/ 65 h 449"/>
                  <a:gd name="T12" fmla="*/ 243 w 308"/>
                  <a:gd name="T13" fmla="*/ 28 h 449"/>
                </a:gdLst>
                <a:ahLst/>
                <a:cxnLst>
                  <a:cxn ang="0">
                    <a:pos x="T0" y="T1"/>
                  </a:cxn>
                  <a:cxn ang="0">
                    <a:pos x="T2" y="T3"/>
                  </a:cxn>
                  <a:cxn ang="0">
                    <a:pos x="T4" y="T5"/>
                  </a:cxn>
                  <a:cxn ang="0">
                    <a:pos x="T6" y="T7"/>
                  </a:cxn>
                  <a:cxn ang="0">
                    <a:pos x="T8" y="T9"/>
                  </a:cxn>
                  <a:cxn ang="0">
                    <a:pos x="T10" y="T11"/>
                  </a:cxn>
                  <a:cxn ang="0">
                    <a:pos x="T12" y="T13"/>
                  </a:cxn>
                </a:cxnLst>
                <a:rect l="0" t="0" r="r" b="b"/>
                <a:pathLst>
                  <a:path w="308" h="449">
                    <a:moveTo>
                      <a:pt x="243" y="28"/>
                    </a:moveTo>
                    <a:cubicBezTo>
                      <a:pt x="291" y="56"/>
                      <a:pt x="308" y="117"/>
                      <a:pt x="280" y="165"/>
                    </a:cubicBezTo>
                    <a:cubicBezTo>
                      <a:pt x="174" y="349"/>
                      <a:pt x="174" y="349"/>
                      <a:pt x="174" y="349"/>
                    </a:cubicBezTo>
                    <a:cubicBezTo>
                      <a:pt x="0" y="449"/>
                      <a:pt x="0" y="449"/>
                      <a:pt x="0" y="449"/>
                    </a:cubicBezTo>
                    <a:cubicBezTo>
                      <a:pt x="0" y="249"/>
                      <a:pt x="0" y="249"/>
                      <a:pt x="0" y="249"/>
                    </a:cubicBezTo>
                    <a:cubicBezTo>
                      <a:pt x="107" y="65"/>
                      <a:pt x="107" y="65"/>
                      <a:pt x="107" y="65"/>
                    </a:cubicBezTo>
                    <a:cubicBezTo>
                      <a:pt x="134" y="17"/>
                      <a:pt x="196" y="0"/>
                      <a:pt x="243" y="28"/>
                    </a:cubicBezTo>
                    <a:close/>
                  </a:path>
                </a:pathLst>
              </a:custGeom>
              <a:solidFill>
                <a:schemeClr val="accent6"/>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7" name="Oval 6"/>
              <p:cNvSpPr/>
              <p:nvPr/>
            </p:nvSpPr>
            <p:spPr>
              <a:xfrm>
                <a:off x="6559330" y="1919528"/>
                <a:ext cx="519924" cy="51992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nchorCtr="1">
                <a:normAutofit/>
              </a:bodyPr>
              <a:lstStyle/>
              <a:p>
                <a:pPr algn="ctr"/>
                <a:r>
                  <a:rPr lang="en-US" sz="1600">
                    <a:solidFill>
                      <a:schemeClr val="tx1"/>
                    </a:solidFill>
                    <a:latin typeface="Impact" panose="020B0806030902050204" pitchFamily="34" charset="0"/>
                  </a:rPr>
                  <a:t>06</a:t>
                </a:r>
              </a:p>
            </p:txBody>
          </p:sp>
        </p:grpSp>
        <p:grpSp>
          <p:nvGrpSpPr>
            <p:cNvPr id="6" name="Group 7"/>
            <p:cNvGrpSpPr/>
            <p:nvPr/>
          </p:nvGrpSpPr>
          <p:grpSpPr>
            <a:xfrm>
              <a:off x="4980126" y="3446423"/>
              <a:ext cx="1081562" cy="1582231"/>
              <a:chOff x="4936038" y="3433578"/>
              <a:chExt cx="1155700" cy="1690688"/>
            </a:xfrm>
          </p:grpSpPr>
          <p:sp>
            <p:nvSpPr>
              <p:cNvPr id="34" name="Freeform: Shape 8"/>
              <p:cNvSpPr/>
              <p:nvPr/>
            </p:nvSpPr>
            <p:spPr bwMode="auto">
              <a:xfrm>
                <a:off x="4936038" y="3433578"/>
                <a:ext cx="1155700" cy="1690688"/>
              </a:xfrm>
              <a:custGeom>
                <a:avLst/>
                <a:gdLst>
                  <a:gd name="T0" fmla="*/ 64 w 307"/>
                  <a:gd name="T1" fmla="*/ 421 h 449"/>
                  <a:gd name="T2" fmla="*/ 201 w 307"/>
                  <a:gd name="T3" fmla="*/ 384 h 449"/>
                  <a:gd name="T4" fmla="*/ 307 w 307"/>
                  <a:gd name="T5" fmla="*/ 200 h 449"/>
                  <a:gd name="T6" fmla="*/ 307 w 307"/>
                  <a:gd name="T7" fmla="*/ 0 h 449"/>
                  <a:gd name="T8" fmla="*/ 134 w 307"/>
                  <a:gd name="T9" fmla="*/ 100 h 449"/>
                  <a:gd name="T10" fmla="*/ 28 w 307"/>
                  <a:gd name="T11" fmla="*/ 284 h 449"/>
                  <a:gd name="T12" fmla="*/ 64 w 307"/>
                  <a:gd name="T13" fmla="*/ 421 h 449"/>
                </a:gdLst>
                <a:ahLst/>
                <a:cxnLst>
                  <a:cxn ang="0">
                    <a:pos x="T0" y="T1"/>
                  </a:cxn>
                  <a:cxn ang="0">
                    <a:pos x="T2" y="T3"/>
                  </a:cxn>
                  <a:cxn ang="0">
                    <a:pos x="T4" y="T5"/>
                  </a:cxn>
                  <a:cxn ang="0">
                    <a:pos x="T6" y="T7"/>
                  </a:cxn>
                  <a:cxn ang="0">
                    <a:pos x="T8" y="T9"/>
                  </a:cxn>
                  <a:cxn ang="0">
                    <a:pos x="T10" y="T11"/>
                  </a:cxn>
                  <a:cxn ang="0">
                    <a:pos x="T12" y="T13"/>
                  </a:cxn>
                </a:cxnLst>
                <a:rect l="0" t="0" r="r" b="b"/>
                <a:pathLst>
                  <a:path w="307" h="449">
                    <a:moveTo>
                      <a:pt x="64" y="421"/>
                    </a:moveTo>
                    <a:cubicBezTo>
                      <a:pt x="112" y="449"/>
                      <a:pt x="173" y="432"/>
                      <a:pt x="201" y="384"/>
                    </a:cubicBezTo>
                    <a:cubicBezTo>
                      <a:pt x="307" y="200"/>
                      <a:pt x="307" y="200"/>
                      <a:pt x="307" y="200"/>
                    </a:cubicBezTo>
                    <a:cubicBezTo>
                      <a:pt x="307" y="0"/>
                      <a:pt x="307" y="0"/>
                      <a:pt x="307" y="0"/>
                    </a:cubicBezTo>
                    <a:cubicBezTo>
                      <a:pt x="134" y="100"/>
                      <a:pt x="134" y="100"/>
                      <a:pt x="134" y="100"/>
                    </a:cubicBezTo>
                    <a:cubicBezTo>
                      <a:pt x="28" y="284"/>
                      <a:pt x="28" y="284"/>
                      <a:pt x="28" y="284"/>
                    </a:cubicBezTo>
                    <a:cubicBezTo>
                      <a:pt x="0" y="332"/>
                      <a:pt x="16" y="393"/>
                      <a:pt x="64" y="421"/>
                    </a:cubicBezTo>
                    <a:close/>
                  </a:path>
                </a:pathLst>
              </a:custGeom>
              <a:solidFill>
                <a:schemeClr val="accent6"/>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5" name="Oval 9"/>
              <p:cNvSpPr/>
              <p:nvPr/>
            </p:nvSpPr>
            <p:spPr>
              <a:xfrm>
                <a:off x="5113100" y="4427705"/>
                <a:ext cx="519924" cy="51992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nchorCtr="1">
                <a:normAutofit/>
              </a:bodyPr>
              <a:lstStyle/>
              <a:p>
                <a:pPr algn="ctr"/>
                <a:r>
                  <a:rPr lang="en-US" sz="1600">
                    <a:solidFill>
                      <a:schemeClr val="tx1"/>
                    </a:solidFill>
                    <a:latin typeface="Impact" panose="020B0806030902050204" pitchFamily="34" charset="0"/>
                  </a:rPr>
                  <a:t>03</a:t>
                </a:r>
              </a:p>
            </p:txBody>
          </p:sp>
        </p:grpSp>
        <p:grpSp>
          <p:nvGrpSpPr>
            <p:cNvPr id="7" name="Group 10"/>
            <p:cNvGrpSpPr/>
            <p:nvPr/>
          </p:nvGrpSpPr>
          <p:grpSpPr>
            <a:xfrm>
              <a:off x="6061688" y="3446423"/>
              <a:ext cx="1084533" cy="1582231"/>
              <a:chOff x="6091738" y="3433578"/>
              <a:chExt cx="1158875" cy="1690688"/>
            </a:xfrm>
          </p:grpSpPr>
          <p:sp>
            <p:nvSpPr>
              <p:cNvPr id="32" name="Freeform: Shape 11"/>
              <p:cNvSpPr/>
              <p:nvPr/>
            </p:nvSpPr>
            <p:spPr bwMode="auto">
              <a:xfrm>
                <a:off x="6091738" y="3433578"/>
                <a:ext cx="1158875" cy="1690688"/>
              </a:xfrm>
              <a:custGeom>
                <a:avLst/>
                <a:gdLst>
                  <a:gd name="T0" fmla="*/ 243 w 308"/>
                  <a:gd name="T1" fmla="*/ 421 h 449"/>
                  <a:gd name="T2" fmla="*/ 280 w 308"/>
                  <a:gd name="T3" fmla="*/ 284 h 449"/>
                  <a:gd name="T4" fmla="*/ 174 w 308"/>
                  <a:gd name="T5" fmla="*/ 100 h 449"/>
                  <a:gd name="T6" fmla="*/ 0 w 308"/>
                  <a:gd name="T7" fmla="*/ 0 h 449"/>
                  <a:gd name="T8" fmla="*/ 0 w 308"/>
                  <a:gd name="T9" fmla="*/ 200 h 449"/>
                  <a:gd name="T10" fmla="*/ 107 w 308"/>
                  <a:gd name="T11" fmla="*/ 384 h 449"/>
                  <a:gd name="T12" fmla="*/ 243 w 308"/>
                  <a:gd name="T13" fmla="*/ 421 h 449"/>
                </a:gdLst>
                <a:ahLst/>
                <a:cxnLst>
                  <a:cxn ang="0">
                    <a:pos x="T0" y="T1"/>
                  </a:cxn>
                  <a:cxn ang="0">
                    <a:pos x="T2" y="T3"/>
                  </a:cxn>
                  <a:cxn ang="0">
                    <a:pos x="T4" y="T5"/>
                  </a:cxn>
                  <a:cxn ang="0">
                    <a:pos x="T6" y="T7"/>
                  </a:cxn>
                  <a:cxn ang="0">
                    <a:pos x="T8" y="T9"/>
                  </a:cxn>
                  <a:cxn ang="0">
                    <a:pos x="T10" y="T11"/>
                  </a:cxn>
                  <a:cxn ang="0">
                    <a:pos x="T12" y="T13"/>
                  </a:cxn>
                </a:cxnLst>
                <a:rect l="0" t="0" r="r" b="b"/>
                <a:pathLst>
                  <a:path w="308" h="449">
                    <a:moveTo>
                      <a:pt x="243" y="421"/>
                    </a:moveTo>
                    <a:cubicBezTo>
                      <a:pt x="291" y="393"/>
                      <a:pt x="308" y="332"/>
                      <a:pt x="280" y="284"/>
                    </a:cubicBezTo>
                    <a:cubicBezTo>
                      <a:pt x="174" y="100"/>
                      <a:pt x="174" y="100"/>
                      <a:pt x="174" y="100"/>
                    </a:cubicBezTo>
                    <a:cubicBezTo>
                      <a:pt x="0" y="0"/>
                      <a:pt x="0" y="0"/>
                      <a:pt x="0" y="0"/>
                    </a:cubicBezTo>
                    <a:cubicBezTo>
                      <a:pt x="0" y="200"/>
                      <a:pt x="0" y="200"/>
                      <a:pt x="0" y="200"/>
                    </a:cubicBezTo>
                    <a:cubicBezTo>
                      <a:pt x="107" y="384"/>
                      <a:pt x="107" y="384"/>
                      <a:pt x="107" y="384"/>
                    </a:cubicBezTo>
                    <a:cubicBezTo>
                      <a:pt x="134" y="432"/>
                      <a:pt x="196" y="449"/>
                      <a:pt x="243" y="421"/>
                    </a:cubicBezTo>
                    <a:close/>
                  </a:path>
                </a:pathLst>
              </a:custGeom>
              <a:solidFill>
                <a:schemeClr val="accent3"/>
              </a:solidFill>
              <a:ln>
                <a:noFill/>
              </a:ln>
            </p:spPr>
            <p:txBody>
              <a:bodyPr anchor="ctr"/>
              <a:lstStyle/>
              <a:p>
                <a:pPr algn="ctr"/>
                <a:endParaRPr/>
              </a:p>
            </p:txBody>
          </p:sp>
          <p:sp>
            <p:nvSpPr>
              <p:cNvPr id="33" name="Oval 12"/>
              <p:cNvSpPr/>
              <p:nvPr/>
            </p:nvSpPr>
            <p:spPr>
              <a:xfrm>
                <a:off x="6559330" y="4427705"/>
                <a:ext cx="519924" cy="51992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nchorCtr="1">
                <a:normAutofit/>
              </a:bodyPr>
              <a:lstStyle/>
              <a:p>
                <a:pPr lvl="0" algn="ctr"/>
                <a:r>
                  <a:rPr lang="en-US" sz="1600">
                    <a:solidFill>
                      <a:schemeClr val="tx1"/>
                    </a:solidFill>
                    <a:latin typeface="Impact" panose="020B0806030902050204" pitchFamily="34" charset="0"/>
                  </a:rPr>
                  <a:t>04</a:t>
                </a:r>
              </a:p>
            </p:txBody>
          </p:sp>
        </p:grpSp>
        <p:grpSp>
          <p:nvGrpSpPr>
            <p:cNvPr id="8" name="Group 13"/>
            <p:cNvGrpSpPr/>
            <p:nvPr/>
          </p:nvGrpSpPr>
          <p:grpSpPr>
            <a:xfrm>
              <a:off x="6061688" y="3094321"/>
              <a:ext cx="1714454" cy="704204"/>
              <a:chOff x="6091738" y="3057340"/>
              <a:chExt cx="1831975" cy="752475"/>
            </a:xfrm>
          </p:grpSpPr>
          <p:sp>
            <p:nvSpPr>
              <p:cNvPr id="30" name="Freeform: Shape 14"/>
              <p:cNvSpPr/>
              <p:nvPr/>
            </p:nvSpPr>
            <p:spPr bwMode="auto">
              <a:xfrm>
                <a:off x="6091738" y="3057340"/>
                <a:ext cx="1831975" cy="752475"/>
              </a:xfrm>
              <a:custGeom>
                <a:avLst/>
                <a:gdLst>
                  <a:gd name="T0" fmla="*/ 487 w 487"/>
                  <a:gd name="T1" fmla="*/ 100 h 200"/>
                  <a:gd name="T2" fmla="*/ 387 w 487"/>
                  <a:gd name="T3" fmla="*/ 200 h 200"/>
                  <a:gd name="T4" fmla="*/ 174 w 487"/>
                  <a:gd name="T5" fmla="*/ 200 h 200"/>
                  <a:gd name="T6" fmla="*/ 0 w 487"/>
                  <a:gd name="T7" fmla="*/ 100 h 200"/>
                  <a:gd name="T8" fmla="*/ 174 w 487"/>
                  <a:gd name="T9" fmla="*/ 0 h 200"/>
                  <a:gd name="T10" fmla="*/ 387 w 487"/>
                  <a:gd name="T11" fmla="*/ 0 h 200"/>
                  <a:gd name="T12" fmla="*/ 487 w 487"/>
                  <a:gd name="T13" fmla="*/ 100 h 200"/>
                </a:gdLst>
                <a:ahLst/>
                <a:cxnLst>
                  <a:cxn ang="0">
                    <a:pos x="T0" y="T1"/>
                  </a:cxn>
                  <a:cxn ang="0">
                    <a:pos x="T2" y="T3"/>
                  </a:cxn>
                  <a:cxn ang="0">
                    <a:pos x="T4" y="T5"/>
                  </a:cxn>
                  <a:cxn ang="0">
                    <a:pos x="T6" y="T7"/>
                  </a:cxn>
                  <a:cxn ang="0">
                    <a:pos x="T8" y="T9"/>
                  </a:cxn>
                  <a:cxn ang="0">
                    <a:pos x="T10" y="T11"/>
                  </a:cxn>
                  <a:cxn ang="0">
                    <a:pos x="T12" y="T13"/>
                  </a:cxn>
                </a:cxnLst>
                <a:rect l="0" t="0" r="r" b="b"/>
                <a:pathLst>
                  <a:path w="487" h="200">
                    <a:moveTo>
                      <a:pt x="487" y="100"/>
                    </a:moveTo>
                    <a:cubicBezTo>
                      <a:pt x="487" y="155"/>
                      <a:pt x="442" y="200"/>
                      <a:pt x="387" y="200"/>
                    </a:cubicBezTo>
                    <a:cubicBezTo>
                      <a:pt x="174" y="200"/>
                      <a:pt x="174" y="200"/>
                      <a:pt x="174" y="200"/>
                    </a:cubicBezTo>
                    <a:cubicBezTo>
                      <a:pt x="0" y="100"/>
                      <a:pt x="0" y="100"/>
                      <a:pt x="0" y="100"/>
                    </a:cubicBezTo>
                    <a:cubicBezTo>
                      <a:pt x="174" y="0"/>
                      <a:pt x="174" y="0"/>
                      <a:pt x="174" y="0"/>
                    </a:cubicBezTo>
                    <a:cubicBezTo>
                      <a:pt x="387" y="0"/>
                      <a:pt x="387" y="0"/>
                      <a:pt x="387" y="0"/>
                    </a:cubicBezTo>
                    <a:cubicBezTo>
                      <a:pt x="442" y="0"/>
                      <a:pt x="486" y="45"/>
                      <a:pt x="487" y="100"/>
                    </a:cubicBezTo>
                    <a:close/>
                  </a:path>
                </a:pathLst>
              </a:custGeom>
              <a:solidFill>
                <a:schemeClr val="accent5"/>
              </a:solidFill>
              <a:ln>
                <a:noFill/>
              </a:ln>
            </p:spPr>
            <p:txBody>
              <a:bodyPr anchor="ctr"/>
              <a:lstStyle/>
              <a:p>
                <a:pPr algn="ctr"/>
                <a:endParaRPr/>
              </a:p>
            </p:txBody>
          </p:sp>
          <p:sp>
            <p:nvSpPr>
              <p:cNvPr id="31" name="Oval 15"/>
              <p:cNvSpPr/>
              <p:nvPr/>
            </p:nvSpPr>
            <p:spPr>
              <a:xfrm>
                <a:off x="7275294" y="3176861"/>
                <a:ext cx="519924" cy="51992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nchorCtr="1">
                <a:normAutofit/>
              </a:bodyPr>
              <a:lstStyle/>
              <a:p>
                <a:pPr algn="ctr"/>
                <a:r>
                  <a:rPr lang="en-US" sz="1600">
                    <a:solidFill>
                      <a:schemeClr val="tx1"/>
                    </a:solidFill>
                    <a:latin typeface="Impact" panose="020B0806030902050204" pitchFamily="34" charset="0"/>
                  </a:rPr>
                  <a:t>05</a:t>
                </a:r>
              </a:p>
            </p:txBody>
          </p:sp>
        </p:grpSp>
        <p:grpSp>
          <p:nvGrpSpPr>
            <p:cNvPr id="9" name="Group 16"/>
            <p:cNvGrpSpPr/>
            <p:nvPr/>
          </p:nvGrpSpPr>
          <p:grpSpPr>
            <a:xfrm>
              <a:off x="4350205" y="3094321"/>
              <a:ext cx="1711483" cy="704204"/>
              <a:chOff x="4262938" y="3057340"/>
              <a:chExt cx="1828800" cy="752475"/>
            </a:xfrm>
          </p:grpSpPr>
          <p:sp>
            <p:nvSpPr>
              <p:cNvPr id="28" name="Freeform: Shape 17"/>
              <p:cNvSpPr/>
              <p:nvPr/>
            </p:nvSpPr>
            <p:spPr bwMode="auto">
              <a:xfrm>
                <a:off x="4262938" y="3057340"/>
                <a:ext cx="1828800" cy="752475"/>
              </a:xfrm>
              <a:custGeom>
                <a:avLst/>
                <a:gdLst>
                  <a:gd name="T0" fmla="*/ 0 w 486"/>
                  <a:gd name="T1" fmla="*/ 100 h 200"/>
                  <a:gd name="T2" fmla="*/ 100 w 486"/>
                  <a:gd name="T3" fmla="*/ 200 h 200"/>
                  <a:gd name="T4" fmla="*/ 313 w 486"/>
                  <a:gd name="T5" fmla="*/ 200 h 200"/>
                  <a:gd name="T6" fmla="*/ 486 w 486"/>
                  <a:gd name="T7" fmla="*/ 100 h 200"/>
                  <a:gd name="T8" fmla="*/ 313 w 486"/>
                  <a:gd name="T9" fmla="*/ 0 h 200"/>
                  <a:gd name="T10" fmla="*/ 100 w 486"/>
                  <a:gd name="T11" fmla="*/ 0 h 200"/>
                  <a:gd name="T12" fmla="*/ 0 w 486"/>
                  <a:gd name="T13" fmla="*/ 100 h 200"/>
                </a:gdLst>
                <a:ahLst/>
                <a:cxnLst>
                  <a:cxn ang="0">
                    <a:pos x="T0" y="T1"/>
                  </a:cxn>
                  <a:cxn ang="0">
                    <a:pos x="T2" y="T3"/>
                  </a:cxn>
                  <a:cxn ang="0">
                    <a:pos x="T4" y="T5"/>
                  </a:cxn>
                  <a:cxn ang="0">
                    <a:pos x="T6" y="T7"/>
                  </a:cxn>
                  <a:cxn ang="0">
                    <a:pos x="T8" y="T9"/>
                  </a:cxn>
                  <a:cxn ang="0">
                    <a:pos x="T10" y="T11"/>
                  </a:cxn>
                  <a:cxn ang="0">
                    <a:pos x="T12" y="T13"/>
                  </a:cxn>
                </a:cxnLst>
                <a:rect l="0" t="0" r="r" b="b"/>
                <a:pathLst>
                  <a:path w="486" h="200">
                    <a:moveTo>
                      <a:pt x="0" y="100"/>
                    </a:moveTo>
                    <a:cubicBezTo>
                      <a:pt x="0" y="155"/>
                      <a:pt x="45" y="200"/>
                      <a:pt x="100" y="200"/>
                    </a:cubicBezTo>
                    <a:cubicBezTo>
                      <a:pt x="313" y="200"/>
                      <a:pt x="313" y="200"/>
                      <a:pt x="313" y="200"/>
                    </a:cubicBezTo>
                    <a:cubicBezTo>
                      <a:pt x="486" y="100"/>
                      <a:pt x="486" y="100"/>
                      <a:pt x="486" y="100"/>
                    </a:cubicBezTo>
                    <a:cubicBezTo>
                      <a:pt x="313" y="0"/>
                      <a:pt x="313" y="0"/>
                      <a:pt x="313" y="0"/>
                    </a:cubicBezTo>
                    <a:cubicBezTo>
                      <a:pt x="100" y="0"/>
                      <a:pt x="100" y="0"/>
                      <a:pt x="100" y="0"/>
                    </a:cubicBezTo>
                    <a:cubicBezTo>
                      <a:pt x="45" y="0"/>
                      <a:pt x="0" y="45"/>
                      <a:pt x="0" y="100"/>
                    </a:cubicBezTo>
                    <a:close/>
                  </a:path>
                </a:pathLst>
              </a:custGeom>
              <a:solidFill>
                <a:schemeClr val="accent5"/>
              </a:solidFill>
              <a:ln>
                <a:noFill/>
              </a:ln>
            </p:spPr>
            <p:txBody>
              <a:bodyPr anchor="ctr"/>
              <a:lstStyle/>
              <a:p>
                <a:pPr algn="ctr"/>
                <a:endParaRPr/>
              </a:p>
            </p:txBody>
          </p:sp>
          <p:sp>
            <p:nvSpPr>
              <p:cNvPr id="29" name="Oval 18"/>
              <p:cNvSpPr/>
              <p:nvPr/>
            </p:nvSpPr>
            <p:spPr>
              <a:xfrm>
                <a:off x="4400125" y="3176861"/>
                <a:ext cx="519924" cy="51992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nchorCtr="1">
                <a:normAutofit/>
              </a:bodyPr>
              <a:lstStyle/>
              <a:p>
                <a:pPr algn="ctr"/>
                <a:r>
                  <a:rPr lang="en-AU" sz="1600">
                    <a:solidFill>
                      <a:schemeClr val="tx1"/>
                    </a:solidFill>
                    <a:latin typeface="Impact" panose="020B0806030902050204" pitchFamily="34" charset="0"/>
                  </a:rPr>
                  <a:t>02</a:t>
                </a:r>
              </a:p>
            </p:txBody>
          </p:sp>
        </p:grpSp>
      </p:grpSp>
      <p:grpSp>
        <p:nvGrpSpPr>
          <p:cNvPr id="45" name="PA_库_组合 44"/>
          <p:cNvGrpSpPr/>
          <p:nvPr>
            <p:custDataLst>
              <p:tags r:id="rId2"/>
            </p:custDataLst>
          </p:nvPr>
        </p:nvGrpSpPr>
        <p:grpSpPr>
          <a:xfrm>
            <a:off x="8564887" y="3129068"/>
            <a:ext cx="2661189" cy="1058088"/>
            <a:chOff x="8564887" y="3129068"/>
            <a:chExt cx="2661189" cy="1058088"/>
          </a:xfrm>
        </p:grpSpPr>
        <p:sp>
          <p:nvSpPr>
            <p:cNvPr id="12" name="TextBox 23"/>
            <p:cNvSpPr txBox="1"/>
            <p:nvPr/>
          </p:nvSpPr>
          <p:spPr>
            <a:xfrm>
              <a:off x="9327005" y="3129068"/>
              <a:ext cx="1077218" cy="215444"/>
            </a:xfrm>
            <a:prstGeom prst="rect">
              <a:avLst/>
            </a:prstGeom>
            <a:noFill/>
          </p:spPr>
          <p:txBody>
            <a:bodyPr wrap="none" lIns="0" tIns="0" rIns="0" bIns="0" anchor="ctr">
              <a:normAutofit/>
            </a:bodyPr>
            <a:lstStyle/>
            <a:p>
              <a:pPr algn="l"/>
              <a:r>
                <a:rPr lang="zh-CN" altLang="en-US" sz="1400" b="1" dirty="0">
                  <a:solidFill>
                    <a:srgbClr val="000000">
                      <a:lumMod val="75000"/>
                      <a:lumOff val="25000"/>
                    </a:srgbClr>
                  </a:solidFill>
                  <a:uFillTx/>
                  <a:latin typeface="Arial" panose="020B0604020202020204" pitchFamily="34" charset="0"/>
                  <a:ea typeface="微软雅黑" panose="020B0503020204020204" pitchFamily="34" charset="-122"/>
                  <a:sym typeface="+mn-ea"/>
                </a:rPr>
                <a:t>Shadow mapping</a:t>
              </a:r>
              <a:endParaRPr lang="zh-CN" altLang="en-US" sz="1400" b="1" dirty="0">
                <a:solidFill>
                  <a:srgbClr val="656D78"/>
                </a:solidFill>
              </a:endParaRPr>
            </a:p>
          </p:txBody>
        </p:sp>
        <p:sp>
          <p:nvSpPr>
            <p:cNvPr id="13" name="TextBox 24"/>
            <p:cNvSpPr txBox="1"/>
            <p:nvPr/>
          </p:nvSpPr>
          <p:spPr>
            <a:xfrm>
              <a:off x="9327006" y="3445977"/>
              <a:ext cx="1899070" cy="741179"/>
            </a:xfrm>
            <a:prstGeom prst="rect">
              <a:avLst/>
            </a:prstGeom>
          </p:spPr>
          <p:txBody>
            <a:bodyPr wrap="square" lIns="0" tIns="0" rIns="0" bIns="0">
              <a:normAutofit/>
            </a:bodyPr>
            <a:lstStyle/>
            <a:p>
              <a:pPr>
                <a:lnSpc>
                  <a:spcPct val="120000"/>
                </a:lnSpc>
              </a:pPr>
              <a:r>
                <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实现实时阴影渲染</a:t>
              </a:r>
              <a:endParaRPr lang="zh-CN" altLang="en-US" sz="900" dirty="0">
                <a:solidFill>
                  <a:schemeClr val="tx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a:lnSpc>
                  <a:spcPct val="120000"/>
                </a:lnSpc>
              </a:pPr>
              <a:endParaRPr lang="zh-CN" altLang="en-US" sz="900" dirty="0">
                <a:solidFill>
                  <a:srgbClr val="656D78"/>
                </a:solidFill>
              </a:endParaRPr>
            </a:p>
          </p:txBody>
        </p:sp>
        <p:sp>
          <p:nvSpPr>
            <p:cNvPr id="17" name="Rectangle: Rounded Corners 29"/>
            <p:cNvSpPr/>
            <p:nvPr/>
          </p:nvSpPr>
          <p:spPr>
            <a:xfrm>
              <a:off x="8564887" y="3159240"/>
              <a:ext cx="585634" cy="565904"/>
            </a:xfrm>
            <a:prstGeom prst="roundRect">
              <a:avLst>
                <a:gd name="adj" fmla="val 16554"/>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nchorCtr="1">
              <a:normAutofit/>
            </a:bodyPr>
            <a:lstStyle/>
            <a:p>
              <a:pPr algn="ctr"/>
              <a:r>
                <a:rPr lang="en-US" sz="1600">
                  <a:solidFill>
                    <a:schemeClr val="bg1"/>
                  </a:solidFill>
                  <a:latin typeface="Impact" panose="020B0806030902050204" pitchFamily="34" charset="0"/>
                </a:rPr>
                <a:t>05</a:t>
              </a:r>
            </a:p>
          </p:txBody>
        </p:sp>
      </p:grpSp>
      <p:grpSp>
        <p:nvGrpSpPr>
          <p:cNvPr id="44" name="PA_库_组合 43"/>
          <p:cNvGrpSpPr/>
          <p:nvPr>
            <p:custDataLst>
              <p:tags r:id="rId3"/>
            </p:custDataLst>
          </p:nvPr>
        </p:nvGrpSpPr>
        <p:grpSpPr>
          <a:xfrm>
            <a:off x="8564887" y="4391912"/>
            <a:ext cx="2661189" cy="1007288"/>
            <a:chOff x="8564887" y="4391912"/>
            <a:chExt cx="2661189" cy="1007288"/>
          </a:xfrm>
        </p:grpSpPr>
        <p:sp>
          <p:nvSpPr>
            <p:cNvPr id="14" name="TextBox 26"/>
            <p:cNvSpPr txBox="1"/>
            <p:nvPr/>
          </p:nvSpPr>
          <p:spPr>
            <a:xfrm>
              <a:off x="9327005" y="4391912"/>
              <a:ext cx="1077218" cy="215444"/>
            </a:xfrm>
            <a:prstGeom prst="rect">
              <a:avLst/>
            </a:prstGeom>
            <a:noFill/>
          </p:spPr>
          <p:txBody>
            <a:bodyPr wrap="none" lIns="0" tIns="0" rIns="0" bIns="0" anchor="ctr">
              <a:normAutofit/>
            </a:bodyPr>
            <a:lstStyle/>
            <a:p>
              <a:pPr algn="ctr"/>
              <a:r>
                <a:rPr lang="zh-CN" altLang="en-US" sz="1400" b="1" dirty="0">
                  <a:solidFill>
                    <a:srgbClr val="000000">
                      <a:lumMod val="75000"/>
                      <a:lumOff val="25000"/>
                    </a:srgbClr>
                  </a:solidFill>
                  <a:uFillTx/>
                  <a:latin typeface="Arial" panose="020B0604020202020204" pitchFamily="34" charset="0"/>
                  <a:ea typeface="微软雅黑" panose="020B0503020204020204" pitchFamily="34" charset="-122"/>
                  <a:sym typeface="+mn-ea"/>
                </a:rPr>
                <a:t>Model</a:t>
              </a:r>
              <a:endParaRPr lang="zh-CN" altLang="en-US" sz="1400" b="1" dirty="0">
                <a:solidFill>
                  <a:srgbClr val="656D78"/>
                </a:solidFill>
              </a:endParaRPr>
            </a:p>
          </p:txBody>
        </p:sp>
        <p:sp>
          <p:nvSpPr>
            <p:cNvPr id="15" name="TextBox 27"/>
            <p:cNvSpPr txBox="1"/>
            <p:nvPr/>
          </p:nvSpPr>
          <p:spPr>
            <a:xfrm>
              <a:off x="9327006" y="4658021"/>
              <a:ext cx="1899070" cy="741179"/>
            </a:xfrm>
            <a:prstGeom prst="rect">
              <a:avLst/>
            </a:prstGeom>
          </p:spPr>
          <p:txBody>
            <a:bodyPr wrap="square" lIns="0" tIns="0" rIns="0" bIns="0">
              <a:normAutofit/>
            </a:bodyPr>
            <a:lstStyle/>
            <a:p>
              <a:pPr indent="0">
                <a:lnSpc>
                  <a:spcPct val="120000"/>
                </a:lnSpc>
                <a:buNone/>
              </a:pPr>
              <a:r>
                <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rPr>
                <a:t>引入一些基础模型 做简单的修改</a:t>
              </a:r>
            </a:p>
          </p:txBody>
        </p:sp>
        <p:sp>
          <p:nvSpPr>
            <p:cNvPr id="18" name="Rectangle: Rounded Corners 30"/>
            <p:cNvSpPr/>
            <p:nvPr/>
          </p:nvSpPr>
          <p:spPr>
            <a:xfrm>
              <a:off x="8564887" y="4422083"/>
              <a:ext cx="585634" cy="565904"/>
            </a:xfrm>
            <a:prstGeom prst="roundRect">
              <a:avLst>
                <a:gd name="adj" fmla="val 16554"/>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nchorCtr="1">
              <a:normAutofit/>
            </a:bodyPr>
            <a:lstStyle/>
            <a:p>
              <a:pPr lvl="0" algn="ctr"/>
              <a:r>
                <a:rPr lang="en-US" sz="1600">
                  <a:solidFill>
                    <a:schemeClr val="bg1"/>
                  </a:solidFill>
                  <a:latin typeface="Impact" panose="020B0806030902050204" pitchFamily="34" charset="0"/>
                </a:rPr>
                <a:t>04</a:t>
              </a:r>
            </a:p>
          </p:txBody>
        </p:sp>
      </p:grpSp>
      <p:grpSp>
        <p:nvGrpSpPr>
          <p:cNvPr id="40" name="PA_库_组合 39"/>
          <p:cNvGrpSpPr/>
          <p:nvPr>
            <p:custDataLst>
              <p:tags r:id="rId4"/>
            </p:custDataLst>
          </p:nvPr>
        </p:nvGrpSpPr>
        <p:grpSpPr>
          <a:xfrm>
            <a:off x="936292" y="1870456"/>
            <a:ext cx="2616085" cy="1002843"/>
            <a:chOff x="936292" y="1870456"/>
            <a:chExt cx="2616085" cy="1002843"/>
          </a:xfrm>
        </p:grpSpPr>
        <p:sp>
          <p:nvSpPr>
            <p:cNvPr id="19" name="TextBox 32"/>
            <p:cNvSpPr txBox="1"/>
            <p:nvPr/>
          </p:nvSpPr>
          <p:spPr>
            <a:xfrm flipH="1">
              <a:off x="1713039" y="1870456"/>
              <a:ext cx="1077218" cy="215444"/>
            </a:xfrm>
            <a:prstGeom prst="rect">
              <a:avLst/>
            </a:prstGeom>
            <a:noFill/>
          </p:spPr>
          <p:txBody>
            <a:bodyPr wrap="none" lIns="0" tIns="0" rIns="0" bIns="0" anchor="ctr">
              <a:normAutofit/>
            </a:bodyPr>
            <a:lstStyle/>
            <a:p>
              <a:pPr algn="r"/>
              <a:r>
                <a:rPr lang="zh-CN" altLang="en-US" sz="1400" b="1" dirty="0">
                  <a:solidFill>
                    <a:srgbClr val="000000">
                      <a:lumMod val="75000"/>
                      <a:lumOff val="25000"/>
                    </a:srgbClr>
                  </a:solidFill>
                  <a:uFillTx/>
                  <a:latin typeface="Arial" panose="020B0604020202020204" pitchFamily="34" charset="0"/>
                  <a:ea typeface="微软雅黑" panose="020B0503020204020204" pitchFamily="34" charset="-122"/>
                  <a:sym typeface="+mn-ea"/>
                </a:rPr>
                <a:t>Camera Roaming</a:t>
              </a:r>
              <a:endParaRPr lang="zh-CN" altLang="en-US" sz="1400" b="1" dirty="0">
                <a:solidFill>
                  <a:srgbClr val="656D78"/>
                </a:solidFill>
              </a:endParaRPr>
            </a:p>
          </p:txBody>
        </p:sp>
        <p:sp>
          <p:nvSpPr>
            <p:cNvPr id="20" name="TextBox 33"/>
            <p:cNvSpPr txBox="1"/>
            <p:nvPr/>
          </p:nvSpPr>
          <p:spPr>
            <a:xfrm flipH="1">
              <a:off x="936292" y="2132120"/>
              <a:ext cx="1857775" cy="741179"/>
            </a:xfrm>
            <a:prstGeom prst="rect">
              <a:avLst/>
            </a:prstGeom>
          </p:spPr>
          <p:txBody>
            <a:bodyPr wrap="square" lIns="0" tIns="0" rIns="0" bIns="0">
              <a:normAutofit fontScale="92500"/>
            </a:bodyPr>
            <a:lstStyle/>
            <a:p>
              <a:pPr>
                <a:lnSpc>
                  <a:spcPct val="130000"/>
                </a:lnSpc>
              </a:pPr>
              <a:r>
                <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sym typeface="+mn-ea"/>
                </a:rPr>
                <a:t>进行玩家视角的模仿与设计 第一人称和第三人称</a:t>
              </a:r>
              <a:endParaRPr lang="en-US" altLang="zh-CN" sz="1400" dirty="0">
                <a:solidFill>
                  <a:schemeClr val="tx1">
                    <a:lumMod val="85000"/>
                    <a:lumOff val="15000"/>
                  </a:schemeClr>
                </a:solidFill>
                <a:latin typeface="微软雅黑" panose="020B0503020204020204" pitchFamily="34" charset="-122"/>
                <a:ea typeface="微软雅黑" panose="020B0503020204020204" pitchFamily="34" charset="-122"/>
                <a:sym typeface="+mn-ea"/>
              </a:endParaRPr>
            </a:p>
          </p:txBody>
        </p:sp>
        <p:sp>
          <p:nvSpPr>
            <p:cNvPr id="25" name="Rectangle: Rounded Corners 40"/>
            <p:cNvSpPr/>
            <p:nvPr/>
          </p:nvSpPr>
          <p:spPr>
            <a:xfrm flipH="1">
              <a:off x="2986473" y="1900630"/>
              <a:ext cx="565904" cy="565904"/>
            </a:xfrm>
            <a:prstGeom prst="roundRect">
              <a:avLst>
                <a:gd name="adj" fmla="val 16554"/>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nchorCtr="1">
              <a:normAutofit/>
            </a:bodyPr>
            <a:lstStyle/>
            <a:p>
              <a:pPr algn="ctr"/>
              <a:r>
                <a:rPr lang="en-US" sz="1600">
                  <a:solidFill>
                    <a:schemeClr val="bg1"/>
                  </a:solidFill>
                  <a:latin typeface="Impact" panose="020B0806030902050204" pitchFamily="34" charset="0"/>
                </a:rPr>
                <a:t>01</a:t>
              </a:r>
            </a:p>
          </p:txBody>
        </p:sp>
      </p:grpSp>
      <p:grpSp>
        <p:nvGrpSpPr>
          <p:cNvPr id="43" name="PA_库_组合 42"/>
          <p:cNvGrpSpPr/>
          <p:nvPr>
            <p:custDataLst>
              <p:tags r:id="rId5"/>
            </p:custDataLst>
          </p:nvPr>
        </p:nvGrpSpPr>
        <p:grpSpPr>
          <a:xfrm>
            <a:off x="932482" y="4391699"/>
            <a:ext cx="2619895" cy="1007110"/>
            <a:chOff x="932482" y="4396144"/>
            <a:chExt cx="2619895" cy="1007110"/>
          </a:xfrm>
        </p:grpSpPr>
        <p:sp>
          <p:nvSpPr>
            <p:cNvPr id="24" name="TextBox 39"/>
            <p:cNvSpPr txBox="1"/>
            <p:nvPr/>
          </p:nvSpPr>
          <p:spPr>
            <a:xfrm flipH="1">
              <a:off x="932482" y="4662209"/>
              <a:ext cx="1849755" cy="741045"/>
            </a:xfrm>
            <a:prstGeom prst="rect">
              <a:avLst/>
            </a:prstGeom>
          </p:spPr>
          <p:txBody>
            <a:bodyPr wrap="square" lIns="0" tIns="0" rIns="0" bIns="0">
              <a:normAutofit/>
            </a:bodyPr>
            <a:lstStyle/>
            <a:p>
              <a:pPr indent="0">
                <a:lnSpc>
                  <a:spcPct val="120000"/>
                </a:lnSpc>
                <a:buNone/>
              </a:pPr>
              <a:r>
                <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rPr>
                <a:t>使用简单的贴图来美化模型 加强视觉效果</a:t>
              </a:r>
            </a:p>
          </p:txBody>
        </p:sp>
        <p:sp>
          <p:nvSpPr>
            <p:cNvPr id="23" name="TextBox 38"/>
            <p:cNvSpPr txBox="1"/>
            <p:nvPr/>
          </p:nvSpPr>
          <p:spPr>
            <a:xfrm flipH="1">
              <a:off x="1335072" y="4396144"/>
              <a:ext cx="1455420" cy="215265"/>
            </a:xfrm>
            <a:prstGeom prst="rect">
              <a:avLst/>
            </a:prstGeom>
            <a:noFill/>
          </p:spPr>
          <p:txBody>
            <a:bodyPr wrap="none" lIns="0" tIns="0" rIns="0" bIns="0" anchor="ctr">
              <a:normAutofit/>
            </a:bodyPr>
            <a:lstStyle/>
            <a:p>
              <a:pPr algn="ctr"/>
              <a:r>
                <a:rPr lang="zh-CN" altLang="en-US" sz="1400" b="1" dirty="0">
                  <a:solidFill>
                    <a:srgbClr val="000000">
                      <a:lumMod val="75000"/>
                      <a:lumOff val="25000"/>
                    </a:srgbClr>
                  </a:solidFill>
                  <a:uFillTx/>
                  <a:latin typeface="Arial" panose="020B0604020202020204" pitchFamily="34" charset="0"/>
                  <a:ea typeface="微软雅黑" panose="020B0503020204020204" pitchFamily="34" charset="-122"/>
                  <a:sym typeface="+mn-ea"/>
                </a:rPr>
                <a:t>Texture mapping</a:t>
              </a:r>
            </a:p>
          </p:txBody>
        </p:sp>
        <p:sp>
          <p:nvSpPr>
            <p:cNvPr id="27" name="Rectangle: Rounded Corners 42"/>
            <p:cNvSpPr/>
            <p:nvPr/>
          </p:nvSpPr>
          <p:spPr>
            <a:xfrm flipH="1">
              <a:off x="2986473" y="4426315"/>
              <a:ext cx="565904" cy="565904"/>
            </a:xfrm>
            <a:prstGeom prst="roundRect">
              <a:avLst>
                <a:gd name="adj" fmla="val 16554"/>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nchorCtr="1">
              <a:normAutofit/>
            </a:bodyPr>
            <a:lstStyle/>
            <a:p>
              <a:pPr algn="ctr"/>
              <a:r>
                <a:rPr lang="en-US" sz="1600">
                  <a:solidFill>
                    <a:schemeClr val="bg1"/>
                  </a:solidFill>
                  <a:latin typeface="Impact" panose="020B0806030902050204" pitchFamily="34" charset="0"/>
                </a:rPr>
                <a:t>03</a:t>
              </a:r>
            </a:p>
          </p:txBody>
        </p:sp>
      </p:grpSp>
      <p:sp>
        <p:nvSpPr>
          <p:cNvPr id="47" name="PA-文本框 10"/>
          <p:cNvSpPr txBox="1"/>
          <p:nvPr>
            <p:custDataLst>
              <p:tags r:id="rId6"/>
            </p:custDataLst>
          </p:nvPr>
        </p:nvSpPr>
        <p:spPr>
          <a:xfrm>
            <a:off x="932180" y="464185"/>
            <a:ext cx="1266825" cy="730885"/>
          </a:xfrm>
          <a:prstGeom prst="rect">
            <a:avLst/>
          </a:prstGeom>
          <a:noFill/>
        </p:spPr>
        <p:txBody>
          <a:bodyPr wrap="square" rtlCol="0">
            <a:spAutoFit/>
          </a:bodyPr>
          <a:lstStyle/>
          <a:p>
            <a:pPr>
              <a:lnSpc>
                <a:spcPct val="130000"/>
              </a:lnSpc>
            </a:pPr>
            <a:r>
              <a:rPr lang="en-US" altLang="zh-CN" sz="3200" b="1" dirty="0">
                <a:latin typeface="微软雅黑" panose="020B0503020204020204" pitchFamily="34" charset="-122"/>
                <a:ea typeface="微软雅黑" panose="020B0503020204020204" pitchFamily="34" charset="-122"/>
              </a:rPr>
              <a:t>Basic</a:t>
            </a:r>
          </a:p>
        </p:txBody>
      </p:sp>
      <p:pic>
        <p:nvPicPr>
          <p:cNvPr id="49" name="图片 48"/>
          <p:cNvPicPr>
            <a:picLocks noChangeAspect="1"/>
          </p:cNvPicPr>
          <p:nvPr/>
        </p:nvPicPr>
        <p:blipFill>
          <a:blip r:embed="rId8" cstate="screen"/>
          <a:srcRect l="35490" b="47335"/>
          <a:stretch>
            <a:fillRect/>
          </a:stretch>
        </p:blipFill>
        <p:spPr>
          <a:xfrm rot="10800000" flipH="1">
            <a:off x="0" y="0"/>
            <a:ext cx="1129890" cy="842443"/>
          </a:xfrm>
          <a:custGeom>
            <a:avLst/>
            <a:gdLst>
              <a:gd name="connsiteX0" fmla="*/ 0 w 6539008"/>
              <a:gd name="connsiteY0" fmla="*/ 0 h 4875469"/>
              <a:gd name="connsiteX1" fmla="*/ 6539008 w 6539008"/>
              <a:gd name="connsiteY1" fmla="*/ 0 h 4875469"/>
              <a:gd name="connsiteX2" fmla="*/ 6539008 w 6539008"/>
              <a:gd name="connsiteY2" fmla="*/ 4875469 h 4875469"/>
              <a:gd name="connsiteX3" fmla="*/ 0 w 6539008"/>
              <a:gd name="connsiteY3" fmla="*/ 4875469 h 4875469"/>
            </a:gdLst>
            <a:ahLst/>
            <a:cxnLst>
              <a:cxn ang="0">
                <a:pos x="connsiteX0" y="connsiteY0"/>
              </a:cxn>
              <a:cxn ang="0">
                <a:pos x="connsiteX1" y="connsiteY1"/>
              </a:cxn>
              <a:cxn ang="0">
                <a:pos x="connsiteX2" y="connsiteY2"/>
              </a:cxn>
              <a:cxn ang="0">
                <a:pos x="connsiteX3" y="connsiteY3"/>
              </a:cxn>
            </a:cxnLst>
            <a:rect l="l" t="t" r="r" b="b"/>
            <a:pathLst>
              <a:path w="6539008" h="4875469">
                <a:moveTo>
                  <a:pt x="0" y="0"/>
                </a:moveTo>
                <a:lnTo>
                  <a:pt x="6539008" y="0"/>
                </a:lnTo>
                <a:lnTo>
                  <a:pt x="6539008" y="4875469"/>
                </a:lnTo>
                <a:lnTo>
                  <a:pt x="0" y="4875469"/>
                </a:lnTo>
                <a:close/>
              </a:path>
            </a:pathLst>
          </a:custGeom>
        </p:spPr>
      </p:pic>
      <p:sp>
        <p:nvSpPr>
          <p:cNvPr id="3" name="矩形 2"/>
          <p:cNvSpPr/>
          <p:nvPr/>
        </p:nvSpPr>
        <p:spPr bwMode="auto">
          <a:xfrm>
            <a:off x="859790" y="140335"/>
            <a:ext cx="76200" cy="1402715"/>
          </a:xfrm>
          <a:prstGeom prst="rect">
            <a:avLst/>
          </a:prstGeom>
          <a:solidFill>
            <a:srgbClr val="C4EBF1"/>
          </a:solidFill>
          <a:ln w="19050">
            <a:noFill/>
            <a:round/>
          </a:ln>
        </p:spPr>
        <p:txBody>
          <a:bodyPr anchor="ctr"/>
          <a:lstStyle/>
          <a:p>
            <a:pPr algn="ctr"/>
            <a:endParaRPr/>
          </a:p>
        </p:txBody>
      </p:sp>
      <p:grpSp>
        <p:nvGrpSpPr>
          <p:cNvPr id="62" name="组合 61"/>
          <p:cNvGrpSpPr/>
          <p:nvPr/>
        </p:nvGrpSpPr>
        <p:grpSpPr>
          <a:xfrm>
            <a:off x="613410" y="2828925"/>
            <a:ext cx="2931795" cy="1565275"/>
            <a:chOff x="1474" y="4270"/>
            <a:chExt cx="4617" cy="2465"/>
          </a:xfrm>
        </p:grpSpPr>
        <p:sp>
          <p:nvSpPr>
            <p:cNvPr id="26" name="Rectangle: Rounded Corners 41"/>
            <p:cNvSpPr/>
            <p:nvPr/>
          </p:nvSpPr>
          <p:spPr>
            <a:xfrm flipH="1">
              <a:off x="5117" y="5052"/>
              <a:ext cx="974" cy="974"/>
            </a:xfrm>
            <a:prstGeom prst="roundRect">
              <a:avLst>
                <a:gd name="adj" fmla="val 16554"/>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nchorCtr="1">
              <a:normAutofit/>
            </a:bodyPr>
            <a:lstStyle/>
            <a:p>
              <a:pPr algn="ctr"/>
              <a:r>
                <a:rPr lang="en-AU" sz="1600">
                  <a:solidFill>
                    <a:schemeClr val="bg1"/>
                  </a:solidFill>
                  <a:latin typeface="Impact" panose="020B0806030902050204" pitchFamily="34" charset="0"/>
                </a:rPr>
                <a:t>02</a:t>
              </a:r>
            </a:p>
          </p:txBody>
        </p:sp>
        <p:sp>
          <p:nvSpPr>
            <p:cNvPr id="60" name="TextBox 35"/>
            <p:cNvSpPr txBox="1"/>
            <p:nvPr/>
          </p:nvSpPr>
          <p:spPr>
            <a:xfrm flipH="1">
              <a:off x="1474" y="4270"/>
              <a:ext cx="3434" cy="1411"/>
            </a:xfrm>
            <a:prstGeom prst="rect">
              <a:avLst/>
            </a:prstGeom>
            <a:noFill/>
          </p:spPr>
          <p:txBody>
            <a:bodyPr wrap="none" lIns="0" tIns="0" rIns="0" bIns="0" anchor="ctr">
              <a:normAutofit/>
            </a:bodyPr>
            <a:lstStyle/>
            <a:p>
              <a:pPr algn="r"/>
              <a:r>
                <a:rPr lang="zh-CN" altLang="en-US" sz="1400" b="1" dirty="0">
                  <a:solidFill>
                    <a:srgbClr val="000000">
                      <a:lumMod val="75000"/>
                      <a:lumOff val="25000"/>
                    </a:srgbClr>
                  </a:solidFill>
                  <a:uFillTx/>
                  <a:latin typeface="Arial" panose="020B0604020202020204" pitchFamily="34" charset="0"/>
                  <a:ea typeface="微软雅黑" panose="020B0503020204020204" pitchFamily="34" charset="-122"/>
                  <a:sym typeface="+mn-ea"/>
                </a:rPr>
                <a:t>Simple lighting and</a:t>
              </a:r>
              <a:r>
                <a:rPr lang="zh-CN" altLang="en-US" sz="1400" dirty="0">
                  <a:solidFill>
                    <a:srgbClr val="000000">
                      <a:lumMod val="75000"/>
                      <a:lumOff val="25000"/>
                    </a:srgbClr>
                  </a:solidFill>
                  <a:uFillTx/>
                  <a:latin typeface="Arial" panose="020B0604020202020204" pitchFamily="34" charset="0"/>
                  <a:ea typeface="微软雅黑" panose="020B0503020204020204" pitchFamily="34" charset="-122"/>
                  <a:sym typeface="+mn-ea"/>
                </a:rPr>
                <a:t> </a:t>
              </a:r>
              <a:r>
                <a:rPr lang="zh-CN" altLang="en-US" sz="1400" b="1" dirty="0">
                  <a:solidFill>
                    <a:srgbClr val="000000">
                      <a:lumMod val="75000"/>
                      <a:lumOff val="25000"/>
                    </a:srgbClr>
                  </a:solidFill>
                  <a:uFillTx/>
                  <a:latin typeface="Arial" panose="020B0604020202020204" pitchFamily="34" charset="0"/>
                  <a:ea typeface="微软雅黑" panose="020B0503020204020204" pitchFamily="34" charset="-122"/>
                  <a:sym typeface="+mn-ea"/>
                </a:rPr>
                <a:t>shading</a:t>
              </a:r>
              <a:endParaRPr lang="zh-CN" altLang="en-US" sz="1400" b="1" dirty="0">
                <a:solidFill>
                  <a:srgbClr val="656D78"/>
                </a:solidFill>
              </a:endParaRPr>
            </a:p>
          </p:txBody>
        </p:sp>
        <p:sp>
          <p:nvSpPr>
            <p:cNvPr id="61" name="TextBox 36"/>
            <p:cNvSpPr txBox="1"/>
            <p:nvPr/>
          </p:nvSpPr>
          <p:spPr>
            <a:xfrm flipH="1">
              <a:off x="1591" y="5459"/>
              <a:ext cx="3199" cy="1276"/>
            </a:xfrm>
            <a:prstGeom prst="rect">
              <a:avLst/>
            </a:prstGeom>
          </p:spPr>
          <p:txBody>
            <a:bodyPr wrap="square" lIns="0" tIns="0" rIns="0" bIns="0">
              <a:normAutofit/>
            </a:bodyPr>
            <a:lstStyle/>
            <a:p>
              <a:pPr indent="0">
                <a:lnSpc>
                  <a:spcPct val="120000"/>
                </a:lnSpc>
                <a:buNone/>
              </a:pPr>
              <a:r>
                <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rPr>
                <a:t>设置太阳来提供光照 进行简单的阴影处理</a:t>
              </a:r>
            </a:p>
          </p:txBody>
        </p:sp>
      </p:grpSp>
      <p:pic>
        <p:nvPicPr>
          <p:cNvPr id="11" name="图片 10">
            <a:extLst>
              <a:ext uri="{FF2B5EF4-FFF2-40B4-BE49-F238E27FC236}">
                <a16:creationId xmlns:a16="http://schemas.microsoft.com/office/drawing/2014/main" id="{BBE836F9-D1D4-4513-BA69-3EB14311ECB9}"/>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9267886" y="385606"/>
            <a:ext cx="1945005" cy="194500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 calcmode="lin" valueType="num">
                                      <p:cBhvr>
                                        <p:cTn id="9" dur="500" fill="hold"/>
                                        <p:tgtEl>
                                          <p:spTgt spid="2"/>
                                        </p:tgtEl>
                                        <p:attrNameLst>
                                          <p:attrName>style.rotation</p:attrName>
                                        </p:attrNameLst>
                                      </p:cBhvr>
                                      <p:tavLst>
                                        <p:tav tm="0">
                                          <p:val>
                                            <p:fltVal val="360"/>
                                          </p:val>
                                        </p:tav>
                                        <p:tav tm="100000">
                                          <p:val>
                                            <p:fltVal val="0"/>
                                          </p:val>
                                        </p:tav>
                                      </p:tavLst>
                                    </p:anim>
                                    <p:animEffect transition="in" filter="fade">
                                      <p:cBhvr>
                                        <p:cTn id="10" dur="500"/>
                                        <p:tgtEl>
                                          <p:spTgt spid="2"/>
                                        </p:tgtEl>
                                      </p:cBhvr>
                                    </p:animEffect>
                                  </p:childTnLst>
                                </p:cTn>
                              </p:par>
                            </p:childTnLst>
                          </p:cTn>
                        </p:par>
                        <p:par>
                          <p:cTn id="11" fill="hold">
                            <p:stCondLst>
                              <p:cond delay="500"/>
                            </p:stCondLst>
                            <p:childTnLst>
                              <p:par>
                                <p:cTn id="12" presetID="23" presetClass="entr" presetSubtype="528" fill="hold" nodeType="afterEffect">
                                  <p:stCondLst>
                                    <p:cond delay="0"/>
                                  </p:stCondLst>
                                  <p:childTnLst>
                                    <p:set>
                                      <p:cBhvr>
                                        <p:cTn id="13" dur="1" fill="hold">
                                          <p:stCondLst>
                                            <p:cond delay="0"/>
                                          </p:stCondLst>
                                        </p:cTn>
                                        <p:tgtEl>
                                          <p:spTgt spid="40"/>
                                        </p:tgtEl>
                                        <p:attrNameLst>
                                          <p:attrName>style.visibility</p:attrName>
                                        </p:attrNameLst>
                                      </p:cBhvr>
                                      <p:to>
                                        <p:strVal val="visible"/>
                                      </p:to>
                                    </p:set>
                                    <p:anim calcmode="lin" valueType="num">
                                      <p:cBhvr>
                                        <p:cTn id="14" dur="500" fill="hold"/>
                                        <p:tgtEl>
                                          <p:spTgt spid="40"/>
                                        </p:tgtEl>
                                        <p:attrNameLst>
                                          <p:attrName>ppt_w</p:attrName>
                                        </p:attrNameLst>
                                      </p:cBhvr>
                                      <p:tavLst>
                                        <p:tav tm="0">
                                          <p:val>
                                            <p:fltVal val="0"/>
                                          </p:val>
                                        </p:tav>
                                        <p:tav tm="100000">
                                          <p:val>
                                            <p:strVal val="#ppt_w"/>
                                          </p:val>
                                        </p:tav>
                                      </p:tavLst>
                                    </p:anim>
                                    <p:anim calcmode="lin" valueType="num">
                                      <p:cBhvr>
                                        <p:cTn id="15" dur="500" fill="hold"/>
                                        <p:tgtEl>
                                          <p:spTgt spid="40"/>
                                        </p:tgtEl>
                                        <p:attrNameLst>
                                          <p:attrName>ppt_h</p:attrName>
                                        </p:attrNameLst>
                                      </p:cBhvr>
                                      <p:tavLst>
                                        <p:tav tm="0">
                                          <p:val>
                                            <p:fltVal val="0"/>
                                          </p:val>
                                        </p:tav>
                                        <p:tav tm="100000">
                                          <p:val>
                                            <p:strVal val="#ppt_h"/>
                                          </p:val>
                                        </p:tav>
                                      </p:tavLst>
                                    </p:anim>
                                    <p:anim calcmode="lin" valueType="num">
                                      <p:cBhvr>
                                        <p:cTn id="16" dur="500" fill="hold"/>
                                        <p:tgtEl>
                                          <p:spTgt spid="40"/>
                                        </p:tgtEl>
                                        <p:attrNameLst>
                                          <p:attrName>ppt_x</p:attrName>
                                        </p:attrNameLst>
                                      </p:cBhvr>
                                      <p:tavLst>
                                        <p:tav tm="0">
                                          <p:val>
                                            <p:fltVal val="0.5"/>
                                          </p:val>
                                        </p:tav>
                                        <p:tav tm="100000">
                                          <p:val>
                                            <p:strVal val="#ppt_x"/>
                                          </p:val>
                                        </p:tav>
                                      </p:tavLst>
                                    </p:anim>
                                    <p:anim calcmode="lin" valueType="num">
                                      <p:cBhvr>
                                        <p:cTn id="17" dur="500" fill="hold"/>
                                        <p:tgtEl>
                                          <p:spTgt spid="40"/>
                                        </p:tgtEl>
                                        <p:attrNameLst>
                                          <p:attrName>ppt_y</p:attrName>
                                        </p:attrNameLst>
                                      </p:cBhvr>
                                      <p:tavLst>
                                        <p:tav tm="0">
                                          <p:val>
                                            <p:fltVal val="0.5"/>
                                          </p:val>
                                        </p:tav>
                                        <p:tav tm="100000">
                                          <p:val>
                                            <p:strVal val="#ppt_y"/>
                                          </p:val>
                                        </p:tav>
                                      </p:tavLst>
                                    </p:anim>
                                  </p:childTnLst>
                                </p:cTn>
                              </p:par>
                            </p:childTnLst>
                          </p:cTn>
                        </p:par>
                        <p:par>
                          <p:cTn id="18" fill="hold">
                            <p:stCondLst>
                              <p:cond delay="1000"/>
                            </p:stCondLst>
                            <p:childTnLst>
                              <p:par>
                                <p:cTn id="19" presetID="2" presetClass="entr" presetSubtype="4" fill="hold" nodeType="afterEffect">
                                  <p:stCondLst>
                                    <p:cond delay="0"/>
                                  </p:stCondLst>
                                  <p:childTnLst>
                                    <p:set>
                                      <p:cBhvr>
                                        <p:cTn id="20" dur="1" fill="hold">
                                          <p:stCondLst>
                                            <p:cond delay="0"/>
                                          </p:stCondLst>
                                        </p:cTn>
                                        <p:tgtEl>
                                          <p:spTgt spid="62"/>
                                        </p:tgtEl>
                                        <p:attrNameLst>
                                          <p:attrName>style.visibility</p:attrName>
                                        </p:attrNameLst>
                                      </p:cBhvr>
                                      <p:to>
                                        <p:strVal val="visible"/>
                                      </p:to>
                                    </p:set>
                                    <p:anim calcmode="lin" valueType="num">
                                      <p:cBhvr additive="base">
                                        <p:cTn id="21" dur="500" fill="hold"/>
                                        <p:tgtEl>
                                          <p:spTgt spid="62"/>
                                        </p:tgtEl>
                                        <p:attrNameLst>
                                          <p:attrName>ppt_x</p:attrName>
                                        </p:attrNameLst>
                                      </p:cBhvr>
                                      <p:tavLst>
                                        <p:tav tm="0">
                                          <p:val>
                                            <p:strVal val="#ppt_x"/>
                                          </p:val>
                                        </p:tav>
                                        <p:tav tm="100000">
                                          <p:val>
                                            <p:strVal val="#ppt_x"/>
                                          </p:val>
                                        </p:tav>
                                      </p:tavLst>
                                    </p:anim>
                                    <p:anim calcmode="lin" valueType="num">
                                      <p:cBhvr additive="base">
                                        <p:cTn id="22" dur="500" fill="hold"/>
                                        <p:tgtEl>
                                          <p:spTgt spid="62"/>
                                        </p:tgtEl>
                                        <p:attrNameLst>
                                          <p:attrName>ppt_y</p:attrName>
                                        </p:attrNameLst>
                                      </p:cBhvr>
                                      <p:tavLst>
                                        <p:tav tm="0">
                                          <p:val>
                                            <p:strVal val="1+#ppt_h/2"/>
                                          </p:val>
                                        </p:tav>
                                        <p:tav tm="100000">
                                          <p:val>
                                            <p:strVal val="#ppt_y"/>
                                          </p:val>
                                        </p:tav>
                                      </p:tavLst>
                                    </p:anim>
                                  </p:childTnLst>
                                </p:cTn>
                              </p:par>
                            </p:childTnLst>
                          </p:cTn>
                        </p:par>
                        <p:par>
                          <p:cTn id="23" fill="hold">
                            <p:stCondLst>
                              <p:cond delay="1500"/>
                            </p:stCondLst>
                            <p:childTnLst>
                              <p:par>
                                <p:cTn id="24" presetID="23" presetClass="entr" presetSubtype="528" fill="hold" nodeType="afterEffect">
                                  <p:stCondLst>
                                    <p:cond delay="0"/>
                                  </p:stCondLst>
                                  <p:childTnLst>
                                    <p:set>
                                      <p:cBhvr>
                                        <p:cTn id="25" dur="1" fill="hold">
                                          <p:stCondLst>
                                            <p:cond delay="0"/>
                                          </p:stCondLst>
                                        </p:cTn>
                                        <p:tgtEl>
                                          <p:spTgt spid="43"/>
                                        </p:tgtEl>
                                        <p:attrNameLst>
                                          <p:attrName>style.visibility</p:attrName>
                                        </p:attrNameLst>
                                      </p:cBhvr>
                                      <p:to>
                                        <p:strVal val="visible"/>
                                      </p:to>
                                    </p:set>
                                    <p:anim calcmode="lin" valueType="num">
                                      <p:cBhvr>
                                        <p:cTn id="26" dur="500" fill="hold"/>
                                        <p:tgtEl>
                                          <p:spTgt spid="43"/>
                                        </p:tgtEl>
                                        <p:attrNameLst>
                                          <p:attrName>ppt_w</p:attrName>
                                        </p:attrNameLst>
                                      </p:cBhvr>
                                      <p:tavLst>
                                        <p:tav tm="0">
                                          <p:val>
                                            <p:fltVal val="0"/>
                                          </p:val>
                                        </p:tav>
                                        <p:tav tm="100000">
                                          <p:val>
                                            <p:strVal val="#ppt_w"/>
                                          </p:val>
                                        </p:tav>
                                      </p:tavLst>
                                    </p:anim>
                                    <p:anim calcmode="lin" valueType="num">
                                      <p:cBhvr>
                                        <p:cTn id="27" dur="500" fill="hold"/>
                                        <p:tgtEl>
                                          <p:spTgt spid="43"/>
                                        </p:tgtEl>
                                        <p:attrNameLst>
                                          <p:attrName>ppt_h</p:attrName>
                                        </p:attrNameLst>
                                      </p:cBhvr>
                                      <p:tavLst>
                                        <p:tav tm="0">
                                          <p:val>
                                            <p:fltVal val="0"/>
                                          </p:val>
                                        </p:tav>
                                        <p:tav tm="100000">
                                          <p:val>
                                            <p:strVal val="#ppt_h"/>
                                          </p:val>
                                        </p:tav>
                                      </p:tavLst>
                                    </p:anim>
                                    <p:anim calcmode="lin" valueType="num">
                                      <p:cBhvr>
                                        <p:cTn id="28" dur="500" fill="hold"/>
                                        <p:tgtEl>
                                          <p:spTgt spid="43"/>
                                        </p:tgtEl>
                                        <p:attrNameLst>
                                          <p:attrName>ppt_x</p:attrName>
                                        </p:attrNameLst>
                                      </p:cBhvr>
                                      <p:tavLst>
                                        <p:tav tm="0">
                                          <p:val>
                                            <p:fltVal val="0.5"/>
                                          </p:val>
                                        </p:tav>
                                        <p:tav tm="100000">
                                          <p:val>
                                            <p:strVal val="#ppt_x"/>
                                          </p:val>
                                        </p:tav>
                                      </p:tavLst>
                                    </p:anim>
                                    <p:anim calcmode="lin" valueType="num">
                                      <p:cBhvr>
                                        <p:cTn id="29" dur="500" fill="hold"/>
                                        <p:tgtEl>
                                          <p:spTgt spid="43"/>
                                        </p:tgtEl>
                                        <p:attrNameLst>
                                          <p:attrName>ppt_y</p:attrName>
                                        </p:attrNameLst>
                                      </p:cBhvr>
                                      <p:tavLst>
                                        <p:tav tm="0">
                                          <p:val>
                                            <p:fltVal val="0.5"/>
                                          </p:val>
                                        </p:tav>
                                        <p:tav tm="100000">
                                          <p:val>
                                            <p:strVal val="#ppt_y"/>
                                          </p:val>
                                        </p:tav>
                                      </p:tavLst>
                                    </p:anim>
                                  </p:childTnLst>
                                </p:cTn>
                              </p:par>
                            </p:childTnLst>
                          </p:cTn>
                        </p:par>
                        <p:par>
                          <p:cTn id="30" fill="hold">
                            <p:stCondLst>
                              <p:cond delay="2000"/>
                            </p:stCondLst>
                            <p:childTnLst>
                              <p:par>
                                <p:cTn id="31" presetID="23" presetClass="entr" presetSubtype="528" fill="hold" nodeType="afterEffect">
                                  <p:stCondLst>
                                    <p:cond delay="0"/>
                                  </p:stCondLst>
                                  <p:childTnLst>
                                    <p:set>
                                      <p:cBhvr>
                                        <p:cTn id="32" dur="1" fill="hold">
                                          <p:stCondLst>
                                            <p:cond delay="0"/>
                                          </p:stCondLst>
                                        </p:cTn>
                                        <p:tgtEl>
                                          <p:spTgt spid="45"/>
                                        </p:tgtEl>
                                        <p:attrNameLst>
                                          <p:attrName>style.visibility</p:attrName>
                                        </p:attrNameLst>
                                      </p:cBhvr>
                                      <p:to>
                                        <p:strVal val="visible"/>
                                      </p:to>
                                    </p:set>
                                    <p:anim calcmode="lin" valueType="num">
                                      <p:cBhvr>
                                        <p:cTn id="33" dur="500" fill="hold"/>
                                        <p:tgtEl>
                                          <p:spTgt spid="45"/>
                                        </p:tgtEl>
                                        <p:attrNameLst>
                                          <p:attrName>ppt_w</p:attrName>
                                        </p:attrNameLst>
                                      </p:cBhvr>
                                      <p:tavLst>
                                        <p:tav tm="0">
                                          <p:val>
                                            <p:fltVal val="0"/>
                                          </p:val>
                                        </p:tav>
                                        <p:tav tm="100000">
                                          <p:val>
                                            <p:strVal val="#ppt_w"/>
                                          </p:val>
                                        </p:tav>
                                      </p:tavLst>
                                    </p:anim>
                                    <p:anim calcmode="lin" valueType="num">
                                      <p:cBhvr>
                                        <p:cTn id="34" dur="500" fill="hold"/>
                                        <p:tgtEl>
                                          <p:spTgt spid="45"/>
                                        </p:tgtEl>
                                        <p:attrNameLst>
                                          <p:attrName>ppt_h</p:attrName>
                                        </p:attrNameLst>
                                      </p:cBhvr>
                                      <p:tavLst>
                                        <p:tav tm="0">
                                          <p:val>
                                            <p:fltVal val="0"/>
                                          </p:val>
                                        </p:tav>
                                        <p:tav tm="100000">
                                          <p:val>
                                            <p:strVal val="#ppt_h"/>
                                          </p:val>
                                        </p:tav>
                                      </p:tavLst>
                                    </p:anim>
                                    <p:anim calcmode="lin" valueType="num">
                                      <p:cBhvr>
                                        <p:cTn id="35" dur="500" fill="hold"/>
                                        <p:tgtEl>
                                          <p:spTgt spid="45"/>
                                        </p:tgtEl>
                                        <p:attrNameLst>
                                          <p:attrName>ppt_x</p:attrName>
                                        </p:attrNameLst>
                                      </p:cBhvr>
                                      <p:tavLst>
                                        <p:tav tm="0">
                                          <p:val>
                                            <p:fltVal val="0.5"/>
                                          </p:val>
                                        </p:tav>
                                        <p:tav tm="100000">
                                          <p:val>
                                            <p:strVal val="#ppt_x"/>
                                          </p:val>
                                        </p:tav>
                                      </p:tavLst>
                                    </p:anim>
                                    <p:anim calcmode="lin" valueType="num">
                                      <p:cBhvr>
                                        <p:cTn id="36" dur="500" fill="hold"/>
                                        <p:tgtEl>
                                          <p:spTgt spid="45"/>
                                        </p:tgtEl>
                                        <p:attrNameLst>
                                          <p:attrName>ppt_y</p:attrName>
                                        </p:attrNameLst>
                                      </p:cBhvr>
                                      <p:tavLst>
                                        <p:tav tm="0">
                                          <p:val>
                                            <p:fltVal val="0.5"/>
                                          </p:val>
                                        </p:tav>
                                        <p:tav tm="100000">
                                          <p:val>
                                            <p:strVal val="#ppt_y"/>
                                          </p:val>
                                        </p:tav>
                                      </p:tavLst>
                                    </p:anim>
                                  </p:childTnLst>
                                </p:cTn>
                              </p:par>
                            </p:childTnLst>
                          </p:cTn>
                        </p:par>
                        <p:par>
                          <p:cTn id="37" fill="hold">
                            <p:stCondLst>
                              <p:cond delay="2500"/>
                            </p:stCondLst>
                            <p:childTnLst>
                              <p:par>
                                <p:cTn id="38" presetID="23" presetClass="entr" presetSubtype="528" fill="hold" nodeType="afterEffect">
                                  <p:stCondLst>
                                    <p:cond delay="0"/>
                                  </p:stCondLst>
                                  <p:childTnLst>
                                    <p:set>
                                      <p:cBhvr>
                                        <p:cTn id="39" dur="1" fill="hold">
                                          <p:stCondLst>
                                            <p:cond delay="0"/>
                                          </p:stCondLst>
                                        </p:cTn>
                                        <p:tgtEl>
                                          <p:spTgt spid="44"/>
                                        </p:tgtEl>
                                        <p:attrNameLst>
                                          <p:attrName>style.visibility</p:attrName>
                                        </p:attrNameLst>
                                      </p:cBhvr>
                                      <p:to>
                                        <p:strVal val="visible"/>
                                      </p:to>
                                    </p:set>
                                    <p:anim calcmode="lin" valueType="num">
                                      <p:cBhvr>
                                        <p:cTn id="40" dur="500" fill="hold"/>
                                        <p:tgtEl>
                                          <p:spTgt spid="44"/>
                                        </p:tgtEl>
                                        <p:attrNameLst>
                                          <p:attrName>ppt_w</p:attrName>
                                        </p:attrNameLst>
                                      </p:cBhvr>
                                      <p:tavLst>
                                        <p:tav tm="0">
                                          <p:val>
                                            <p:fltVal val="0"/>
                                          </p:val>
                                        </p:tav>
                                        <p:tav tm="100000">
                                          <p:val>
                                            <p:strVal val="#ppt_w"/>
                                          </p:val>
                                        </p:tav>
                                      </p:tavLst>
                                    </p:anim>
                                    <p:anim calcmode="lin" valueType="num">
                                      <p:cBhvr>
                                        <p:cTn id="41" dur="500" fill="hold"/>
                                        <p:tgtEl>
                                          <p:spTgt spid="44"/>
                                        </p:tgtEl>
                                        <p:attrNameLst>
                                          <p:attrName>ppt_h</p:attrName>
                                        </p:attrNameLst>
                                      </p:cBhvr>
                                      <p:tavLst>
                                        <p:tav tm="0">
                                          <p:val>
                                            <p:fltVal val="0"/>
                                          </p:val>
                                        </p:tav>
                                        <p:tav tm="100000">
                                          <p:val>
                                            <p:strVal val="#ppt_h"/>
                                          </p:val>
                                        </p:tav>
                                      </p:tavLst>
                                    </p:anim>
                                    <p:anim calcmode="lin" valueType="num">
                                      <p:cBhvr>
                                        <p:cTn id="42" dur="500" fill="hold"/>
                                        <p:tgtEl>
                                          <p:spTgt spid="44"/>
                                        </p:tgtEl>
                                        <p:attrNameLst>
                                          <p:attrName>ppt_x</p:attrName>
                                        </p:attrNameLst>
                                      </p:cBhvr>
                                      <p:tavLst>
                                        <p:tav tm="0">
                                          <p:val>
                                            <p:fltVal val="0.5"/>
                                          </p:val>
                                        </p:tav>
                                        <p:tav tm="100000">
                                          <p:val>
                                            <p:strVal val="#ppt_x"/>
                                          </p:val>
                                        </p:tav>
                                      </p:tavLst>
                                    </p:anim>
                                    <p:anim calcmode="lin" valueType="num">
                                      <p:cBhvr>
                                        <p:cTn id="43" dur="500" fill="hold"/>
                                        <p:tgtEl>
                                          <p:spTgt spid="44"/>
                                        </p:tgtEl>
                                        <p:attrNameLst>
                                          <p:attrName>ppt_y</p:attrName>
                                        </p:attrNameLst>
                                      </p:cBhvr>
                                      <p:tavLst>
                                        <p:tav tm="0">
                                          <p:val>
                                            <p:fltVal val="0.5"/>
                                          </p:val>
                                        </p:tav>
                                        <p:tav tm="100000">
                                          <p:val>
                                            <p:strVal val="#ppt_y"/>
                                          </p:val>
                                        </p:tav>
                                      </p:tavLst>
                                    </p:anim>
                                  </p:childTnLst>
                                </p:cTn>
                              </p:par>
                            </p:childTnLst>
                          </p:cTn>
                        </p:par>
                        <p:par>
                          <p:cTn id="44" fill="hold">
                            <p:stCondLst>
                              <p:cond delay="3000"/>
                            </p:stCondLst>
                            <p:childTnLst>
                              <p:par>
                                <p:cTn id="45" presetID="12" presetClass="entr" presetSubtype="1" fill="hold" grpId="0" nodeType="afterEffect">
                                  <p:stCondLst>
                                    <p:cond delay="0"/>
                                  </p:stCondLst>
                                  <p:childTnLst>
                                    <p:set>
                                      <p:cBhvr>
                                        <p:cTn id="46" dur="1" fill="hold">
                                          <p:stCondLst>
                                            <p:cond delay="0"/>
                                          </p:stCondLst>
                                        </p:cTn>
                                        <p:tgtEl>
                                          <p:spTgt spid="47"/>
                                        </p:tgtEl>
                                        <p:attrNameLst>
                                          <p:attrName>style.visibility</p:attrName>
                                        </p:attrNameLst>
                                      </p:cBhvr>
                                      <p:to>
                                        <p:strVal val="visible"/>
                                      </p:to>
                                    </p:set>
                                    <p:anim calcmode="lin" valueType="num">
                                      <p:cBhvr additive="base">
                                        <p:cTn id="47" dur="500"/>
                                        <p:tgtEl>
                                          <p:spTgt spid="47"/>
                                        </p:tgtEl>
                                        <p:attrNameLst>
                                          <p:attrName>ppt_y</p:attrName>
                                        </p:attrNameLst>
                                      </p:cBhvr>
                                      <p:tavLst>
                                        <p:tav tm="0">
                                          <p:val>
                                            <p:strVal val="#ppt_y-#ppt_h*1.125000"/>
                                          </p:val>
                                        </p:tav>
                                        <p:tav tm="100000">
                                          <p:val>
                                            <p:strVal val="#ppt_y"/>
                                          </p:val>
                                        </p:tav>
                                      </p:tavLst>
                                    </p:anim>
                                    <p:animEffect transition="in" filter="wipe(down)">
                                      <p:cBhvr>
                                        <p:cTn id="48"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PA_库_组合 1"/>
          <p:cNvGrpSpPr/>
          <p:nvPr>
            <p:custDataLst>
              <p:tags r:id="rId2"/>
            </p:custDataLst>
          </p:nvPr>
        </p:nvGrpSpPr>
        <p:grpSpPr>
          <a:xfrm>
            <a:off x="4350205" y="1863557"/>
            <a:ext cx="3425937" cy="3165097"/>
            <a:chOff x="4350205" y="1863557"/>
            <a:chExt cx="3425937" cy="3165097"/>
          </a:xfrm>
        </p:grpSpPr>
        <p:grpSp>
          <p:nvGrpSpPr>
            <p:cNvPr id="4" name="Group 1"/>
            <p:cNvGrpSpPr/>
            <p:nvPr/>
          </p:nvGrpSpPr>
          <p:grpSpPr>
            <a:xfrm>
              <a:off x="4980126" y="1864192"/>
              <a:ext cx="1081562" cy="1582231"/>
              <a:chOff x="4936038" y="1742890"/>
              <a:chExt cx="1155700" cy="1690688"/>
            </a:xfrm>
          </p:grpSpPr>
          <p:sp>
            <p:nvSpPr>
              <p:cNvPr id="38" name="Freeform: Shape 2"/>
              <p:cNvSpPr/>
              <p:nvPr/>
            </p:nvSpPr>
            <p:spPr bwMode="auto">
              <a:xfrm>
                <a:off x="4936038" y="1742890"/>
                <a:ext cx="1155700" cy="1690688"/>
              </a:xfrm>
              <a:custGeom>
                <a:avLst/>
                <a:gdLst>
                  <a:gd name="T0" fmla="*/ 64 w 307"/>
                  <a:gd name="T1" fmla="*/ 28 h 449"/>
                  <a:gd name="T2" fmla="*/ 201 w 307"/>
                  <a:gd name="T3" fmla="*/ 65 h 449"/>
                  <a:gd name="T4" fmla="*/ 307 w 307"/>
                  <a:gd name="T5" fmla="*/ 249 h 449"/>
                  <a:gd name="T6" fmla="*/ 307 w 307"/>
                  <a:gd name="T7" fmla="*/ 449 h 449"/>
                  <a:gd name="T8" fmla="*/ 134 w 307"/>
                  <a:gd name="T9" fmla="*/ 349 h 449"/>
                  <a:gd name="T10" fmla="*/ 28 w 307"/>
                  <a:gd name="T11" fmla="*/ 165 h 449"/>
                  <a:gd name="T12" fmla="*/ 64 w 307"/>
                  <a:gd name="T13" fmla="*/ 28 h 449"/>
                </a:gdLst>
                <a:ahLst/>
                <a:cxnLst>
                  <a:cxn ang="0">
                    <a:pos x="T0" y="T1"/>
                  </a:cxn>
                  <a:cxn ang="0">
                    <a:pos x="T2" y="T3"/>
                  </a:cxn>
                  <a:cxn ang="0">
                    <a:pos x="T4" y="T5"/>
                  </a:cxn>
                  <a:cxn ang="0">
                    <a:pos x="T6" y="T7"/>
                  </a:cxn>
                  <a:cxn ang="0">
                    <a:pos x="T8" y="T9"/>
                  </a:cxn>
                  <a:cxn ang="0">
                    <a:pos x="T10" y="T11"/>
                  </a:cxn>
                  <a:cxn ang="0">
                    <a:pos x="T12" y="T13"/>
                  </a:cxn>
                </a:cxnLst>
                <a:rect l="0" t="0" r="r" b="b"/>
                <a:pathLst>
                  <a:path w="307" h="449">
                    <a:moveTo>
                      <a:pt x="64" y="28"/>
                    </a:moveTo>
                    <a:cubicBezTo>
                      <a:pt x="112" y="0"/>
                      <a:pt x="173" y="17"/>
                      <a:pt x="201" y="65"/>
                    </a:cubicBezTo>
                    <a:cubicBezTo>
                      <a:pt x="307" y="249"/>
                      <a:pt x="307" y="249"/>
                      <a:pt x="307" y="249"/>
                    </a:cubicBezTo>
                    <a:cubicBezTo>
                      <a:pt x="307" y="449"/>
                      <a:pt x="307" y="449"/>
                      <a:pt x="307" y="449"/>
                    </a:cubicBezTo>
                    <a:cubicBezTo>
                      <a:pt x="134" y="349"/>
                      <a:pt x="134" y="349"/>
                      <a:pt x="134" y="349"/>
                    </a:cubicBezTo>
                    <a:cubicBezTo>
                      <a:pt x="28" y="165"/>
                      <a:pt x="28" y="165"/>
                      <a:pt x="28" y="165"/>
                    </a:cubicBezTo>
                    <a:cubicBezTo>
                      <a:pt x="0" y="117"/>
                      <a:pt x="16" y="56"/>
                      <a:pt x="64" y="28"/>
                    </a:cubicBezTo>
                    <a:close/>
                  </a:path>
                </a:pathLst>
              </a:custGeom>
              <a:solidFill>
                <a:schemeClr val="accent3"/>
              </a:solidFill>
              <a:ln>
                <a:noFill/>
              </a:ln>
            </p:spPr>
            <p:txBody>
              <a:bodyPr anchor="ctr"/>
              <a:lstStyle/>
              <a:p>
                <a:pPr algn="ctr"/>
                <a:endParaRPr/>
              </a:p>
            </p:txBody>
          </p:sp>
          <p:sp>
            <p:nvSpPr>
              <p:cNvPr id="39" name="Oval 3"/>
              <p:cNvSpPr/>
              <p:nvPr/>
            </p:nvSpPr>
            <p:spPr>
              <a:xfrm>
                <a:off x="5113100" y="1919528"/>
                <a:ext cx="519924" cy="51992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nchorCtr="1">
                <a:normAutofit/>
              </a:bodyPr>
              <a:lstStyle/>
              <a:p>
                <a:pPr algn="ctr"/>
                <a:r>
                  <a:rPr lang="en-US" sz="1600">
                    <a:solidFill>
                      <a:schemeClr val="tx1"/>
                    </a:solidFill>
                    <a:latin typeface="Impact" panose="020B0806030902050204" pitchFamily="34" charset="0"/>
                  </a:rPr>
                  <a:t>01</a:t>
                </a:r>
              </a:p>
            </p:txBody>
          </p:sp>
        </p:grpSp>
        <p:grpSp>
          <p:nvGrpSpPr>
            <p:cNvPr id="5" name="Group 4"/>
            <p:cNvGrpSpPr/>
            <p:nvPr/>
          </p:nvGrpSpPr>
          <p:grpSpPr>
            <a:xfrm>
              <a:off x="6061688" y="1863557"/>
              <a:ext cx="1084533" cy="1582231"/>
              <a:chOff x="6091738" y="1742211"/>
              <a:chExt cx="1158875" cy="1690688"/>
            </a:xfrm>
          </p:grpSpPr>
          <p:sp>
            <p:nvSpPr>
              <p:cNvPr id="36" name="Freeform: Shape 5"/>
              <p:cNvSpPr/>
              <p:nvPr/>
            </p:nvSpPr>
            <p:spPr bwMode="auto">
              <a:xfrm>
                <a:off x="6091738" y="1742211"/>
                <a:ext cx="1158875" cy="1690688"/>
              </a:xfrm>
              <a:custGeom>
                <a:avLst/>
                <a:gdLst>
                  <a:gd name="T0" fmla="*/ 243 w 308"/>
                  <a:gd name="T1" fmla="*/ 28 h 449"/>
                  <a:gd name="T2" fmla="*/ 280 w 308"/>
                  <a:gd name="T3" fmla="*/ 165 h 449"/>
                  <a:gd name="T4" fmla="*/ 174 w 308"/>
                  <a:gd name="T5" fmla="*/ 349 h 449"/>
                  <a:gd name="T6" fmla="*/ 0 w 308"/>
                  <a:gd name="T7" fmla="*/ 449 h 449"/>
                  <a:gd name="T8" fmla="*/ 0 w 308"/>
                  <a:gd name="T9" fmla="*/ 249 h 449"/>
                  <a:gd name="T10" fmla="*/ 107 w 308"/>
                  <a:gd name="T11" fmla="*/ 65 h 449"/>
                  <a:gd name="T12" fmla="*/ 243 w 308"/>
                  <a:gd name="T13" fmla="*/ 28 h 449"/>
                </a:gdLst>
                <a:ahLst/>
                <a:cxnLst>
                  <a:cxn ang="0">
                    <a:pos x="T0" y="T1"/>
                  </a:cxn>
                  <a:cxn ang="0">
                    <a:pos x="T2" y="T3"/>
                  </a:cxn>
                  <a:cxn ang="0">
                    <a:pos x="T4" y="T5"/>
                  </a:cxn>
                  <a:cxn ang="0">
                    <a:pos x="T6" y="T7"/>
                  </a:cxn>
                  <a:cxn ang="0">
                    <a:pos x="T8" y="T9"/>
                  </a:cxn>
                  <a:cxn ang="0">
                    <a:pos x="T10" y="T11"/>
                  </a:cxn>
                  <a:cxn ang="0">
                    <a:pos x="T12" y="T13"/>
                  </a:cxn>
                </a:cxnLst>
                <a:rect l="0" t="0" r="r" b="b"/>
                <a:pathLst>
                  <a:path w="308" h="449">
                    <a:moveTo>
                      <a:pt x="243" y="28"/>
                    </a:moveTo>
                    <a:cubicBezTo>
                      <a:pt x="291" y="56"/>
                      <a:pt x="308" y="117"/>
                      <a:pt x="280" y="165"/>
                    </a:cubicBezTo>
                    <a:cubicBezTo>
                      <a:pt x="174" y="349"/>
                      <a:pt x="174" y="349"/>
                      <a:pt x="174" y="349"/>
                    </a:cubicBezTo>
                    <a:cubicBezTo>
                      <a:pt x="0" y="449"/>
                      <a:pt x="0" y="449"/>
                      <a:pt x="0" y="449"/>
                    </a:cubicBezTo>
                    <a:cubicBezTo>
                      <a:pt x="0" y="249"/>
                      <a:pt x="0" y="249"/>
                      <a:pt x="0" y="249"/>
                    </a:cubicBezTo>
                    <a:cubicBezTo>
                      <a:pt x="107" y="65"/>
                      <a:pt x="107" y="65"/>
                      <a:pt x="107" y="65"/>
                    </a:cubicBezTo>
                    <a:cubicBezTo>
                      <a:pt x="134" y="17"/>
                      <a:pt x="196" y="0"/>
                      <a:pt x="243" y="28"/>
                    </a:cubicBezTo>
                    <a:close/>
                  </a:path>
                </a:pathLst>
              </a:custGeom>
              <a:solidFill>
                <a:schemeClr val="accent6"/>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7" name="Oval 6"/>
              <p:cNvSpPr/>
              <p:nvPr/>
            </p:nvSpPr>
            <p:spPr>
              <a:xfrm>
                <a:off x="6559330" y="1919528"/>
                <a:ext cx="519924" cy="51992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nchorCtr="1">
                <a:normAutofit/>
              </a:bodyPr>
              <a:lstStyle/>
              <a:p>
                <a:pPr algn="ctr"/>
                <a:r>
                  <a:rPr lang="en-US" sz="1600">
                    <a:solidFill>
                      <a:schemeClr val="tx1"/>
                    </a:solidFill>
                    <a:latin typeface="Impact" panose="020B0806030902050204" pitchFamily="34" charset="0"/>
                  </a:rPr>
                  <a:t>06</a:t>
                </a:r>
              </a:p>
            </p:txBody>
          </p:sp>
        </p:grpSp>
        <p:grpSp>
          <p:nvGrpSpPr>
            <p:cNvPr id="6" name="Group 7"/>
            <p:cNvGrpSpPr/>
            <p:nvPr/>
          </p:nvGrpSpPr>
          <p:grpSpPr>
            <a:xfrm>
              <a:off x="4980126" y="3446423"/>
              <a:ext cx="1081562" cy="1582231"/>
              <a:chOff x="4936038" y="3433578"/>
              <a:chExt cx="1155700" cy="1690688"/>
            </a:xfrm>
          </p:grpSpPr>
          <p:sp>
            <p:nvSpPr>
              <p:cNvPr id="34" name="Freeform: Shape 8"/>
              <p:cNvSpPr/>
              <p:nvPr/>
            </p:nvSpPr>
            <p:spPr bwMode="auto">
              <a:xfrm>
                <a:off x="4936038" y="3433578"/>
                <a:ext cx="1155700" cy="1690688"/>
              </a:xfrm>
              <a:custGeom>
                <a:avLst/>
                <a:gdLst>
                  <a:gd name="T0" fmla="*/ 64 w 307"/>
                  <a:gd name="T1" fmla="*/ 421 h 449"/>
                  <a:gd name="T2" fmla="*/ 201 w 307"/>
                  <a:gd name="T3" fmla="*/ 384 h 449"/>
                  <a:gd name="T4" fmla="*/ 307 w 307"/>
                  <a:gd name="T5" fmla="*/ 200 h 449"/>
                  <a:gd name="T6" fmla="*/ 307 w 307"/>
                  <a:gd name="T7" fmla="*/ 0 h 449"/>
                  <a:gd name="T8" fmla="*/ 134 w 307"/>
                  <a:gd name="T9" fmla="*/ 100 h 449"/>
                  <a:gd name="T10" fmla="*/ 28 w 307"/>
                  <a:gd name="T11" fmla="*/ 284 h 449"/>
                  <a:gd name="T12" fmla="*/ 64 w 307"/>
                  <a:gd name="T13" fmla="*/ 421 h 449"/>
                </a:gdLst>
                <a:ahLst/>
                <a:cxnLst>
                  <a:cxn ang="0">
                    <a:pos x="T0" y="T1"/>
                  </a:cxn>
                  <a:cxn ang="0">
                    <a:pos x="T2" y="T3"/>
                  </a:cxn>
                  <a:cxn ang="0">
                    <a:pos x="T4" y="T5"/>
                  </a:cxn>
                  <a:cxn ang="0">
                    <a:pos x="T6" y="T7"/>
                  </a:cxn>
                  <a:cxn ang="0">
                    <a:pos x="T8" y="T9"/>
                  </a:cxn>
                  <a:cxn ang="0">
                    <a:pos x="T10" y="T11"/>
                  </a:cxn>
                  <a:cxn ang="0">
                    <a:pos x="T12" y="T13"/>
                  </a:cxn>
                </a:cxnLst>
                <a:rect l="0" t="0" r="r" b="b"/>
                <a:pathLst>
                  <a:path w="307" h="449">
                    <a:moveTo>
                      <a:pt x="64" y="421"/>
                    </a:moveTo>
                    <a:cubicBezTo>
                      <a:pt x="112" y="449"/>
                      <a:pt x="173" y="432"/>
                      <a:pt x="201" y="384"/>
                    </a:cubicBezTo>
                    <a:cubicBezTo>
                      <a:pt x="307" y="200"/>
                      <a:pt x="307" y="200"/>
                      <a:pt x="307" y="200"/>
                    </a:cubicBezTo>
                    <a:cubicBezTo>
                      <a:pt x="307" y="0"/>
                      <a:pt x="307" y="0"/>
                      <a:pt x="307" y="0"/>
                    </a:cubicBezTo>
                    <a:cubicBezTo>
                      <a:pt x="134" y="100"/>
                      <a:pt x="134" y="100"/>
                      <a:pt x="134" y="100"/>
                    </a:cubicBezTo>
                    <a:cubicBezTo>
                      <a:pt x="28" y="284"/>
                      <a:pt x="28" y="284"/>
                      <a:pt x="28" y="284"/>
                    </a:cubicBezTo>
                    <a:cubicBezTo>
                      <a:pt x="0" y="332"/>
                      <a:pt x="16" y="393"/>
                      <a:pt x="64" y="421"/>
                    </a:cubicBezTo>
                    <a:close/>
                  </a:path>
                </a:pathLst>
              </a:custGeom>
              <a:solidFill>
                <a:schemeClr val="accent6"/>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p>
            </p:txBody>
          </p:sp>
          <p:sp>
            <p:nvSpPr>
              <p:cNvPr id="35" name="Oval 9"/>
              <p:cNvSpPr/>
              <p:nvPr/>
            </p:nvSpPr>
            <p:spPr>
              <a:xfrm>
                <a:off x="5113100" y="4427705"/>
                <a:ext cx="519924" cy="51992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nchorCtr="1">
                <a:normAutofit/>
              </a:bodyPr>
              <a:lstStyle/>
              <a:p>
                <a:pPr algn="ctr"/>
                <a:r>
                  <a:rPr lang="en-US" sz="1600">
                    <a:solidFill>
                      <a:schemeClr val="tx1"/>
                    </a:solidFill>
                    <a:latin typeface="Impact" panose="020B0806030902050204" pitchFamily="34" charset="0"/>
                  </a:rPr>
                  <a:t>03</a:t>
                </a:r>
              </a:p>
            </p:txBody>
          </p:sp>
        </p:grpSp>
        <p:grpSp>
          <p:nvGrpSpPr>
            <p:cNvPr id="7" name="Group 10"/>
            <p:cNvGrpSpPr/>
            <p:nvPr/>
          </p:nvGrpSpPr>
          <p:grpSpPr>
            <a:xfrm>
              <a:off x="6061688" y="3446423"/>
              <a:ext cx="1084533" cy="1582231"/>
              <a:chOff x="6091738" y="3433578"/>
              <a:chExt cx="1158875" cy="1690688"/>
            </a:xfrm>
          </p:grpSpPr>
          <p:sp>
            <p:nvSpPr>
              <p:cNvPr id="32" name="Freeform: Shape 11"/>
              <p:cNvSpPr/>
              <p:nvPr/>
            </p:nvSpPr>
            <p:spPr bwMode="auto">
              <a:xfrm>
                <a:off x="6091738" y="3433578"/>
                <a:ext cx="1158875" cy="1690688"/>
              </a:xfrm>
              <a:custGeom>
                <a:avLst/>
                <a:gdLst>
                  <a:gd name="T0" fmla="*/ 243 w 308"/>
                  <a:gd name="T1" fmla="*/ 421 h 449"/>
                  <a:gd name="T2" fmla="*/ 280 w 308"/>
                  <a:gd name="T3" fmla="*/ 284 h 449"/>
                  <a:gd name="T4" fmla="*/ 174 w 308"/>
                  <a:gd name="T5" fmla="*/ 100 h 449"/>
                  <a:gd name="T6" fmla="*/ 0 w 308"/>
                  <a:gd name="T7" fmla="*/ 0 h 449"/>
                  <a:gd name="T8" fmla="*/ 0 w 308"/>
                  <a:gd name="T9" fmla="*/ 200 h 449"/>
                  <a:gd name="T10" fmla="*/ 107 w 308"/>
                  <a:gd name="T11" fmla="*/ 384 h 449"/>
                  <a:gd name="T12" fmla="*/ 243 w 308"/>
                  <a:gd name="T13" fmla="*/ 421 h 449"/>
                </a:gdLst>
                <a:ahLst/>
                <a:cxnLst>
                  <a:cxn ang="0">
                    <a:pos x="T0" y="T1"/>
                  </a:cxn>
                  <a:cxn ang="0">
                    <a:pos x="T2" y="T3"/>
                  </a:cxn>
                  <a:cxn ang="0">
                    <a:pos x="T4" y="T5"/>
                  </a:cxn>
                  <a:cxn ang="0">
                    <a:pos x="T6" y="T7"/>
                  </a:cxn>
                  <a:cxn ang="0">
                    <a:pos x="T8" y="T9"/>
                  </a:cxn>
                  <a:cxn ang="0">
                    <a:pos x="T10" y="T11"/>
                  </a:cxn>
                  <a:cxn ang="0">
                    <a:pos x="T12" y="T13"/>
                  </a:cxn>
                </a:cxnLst>
                <a:rect l="0" t="0" r="r" b="b"/>
                <a:pathLst>
                  <a:path w="308" h="449">
                    <a:moveTo>
                      <a:pt x="243" y="421"/>
                    </a:moveTo>
                    <a:cubicBezTo>
                      <a:pt x="291" y="393"/>
                      <a:pt x="308" y="332"/>
                      <a:pt x="280" y="284"/>
                    </a:cubicBezTo>
                    <a:cubicBezTo>
                      <a:pt x="174" y="100"/>
                      <a:pt x="174" y="100"/>
                      <a:pt x="174" y="100"/>
                    </a:cubicBezTo>
                    <a:cubicBezTo>
                      <a:pt x="0" y="0"/>
                      <a:pt x="0" y="0"/>
                      <a:pt x="0" y="0"/>
                    </a:cubicBezTo>
                    <a:cubicBezTo>
                      <a:pt x="0" y="200"/>
                      <a:pt x="0" y="200"/>
                      <a:pt x="0" y="200"/>
                    </a:cubicBezTo>
                    <a:cubicBezTo>
                      <a:pt x="107" y="384"/>
                      <a:pt x="107" y="384"/>
                      <a:pt x="107" y="384"/>
                    </a:cubicBezTo>
                    <a:cubicBezTo>
                      <a:pt x="134" y="432"/>
                      <a:pt x="196" y="449"/>
                      <a:pt x="243" y="421"/>
                    </a:cubicBezTo>
                    <a:close/>
                  </a:path>
                </a:pathLst>
              </a:custGeom>
              <a:solidFill>
                <a:schemeClr val="accent3"/>
              </a:solidFill>
              <a:ln>
                <a:noFill/>
              </a:ln>
            </p:spPr>
            <p:txBody>
              <a:bodyPr anchor="ctr"/>
              <a:lstStyle/>
              <a:p>
                <a:pPr algn="ctr"/>
                <a:endParaRPr/>
              </a:p>
            </p:txBody>
          </p:sp>
          <p:sp>
            <p:nvSpPr>
              <p:cNvPr id="33" name="Oval 12"/>
              <p:cNvSpPr/>
              <p:nvPr/>
            </p:nvSpPr>
            <p:spPr>
              <a:xfrm>
                <a:off x="6559330" y="4427705"/>
                <a:ext cx="519924" cy="51992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nchorCtr="1">
                <a:normAutofit/>
              </a:bodyPr>
              <a:lstStyle/>
              <a:p>
                <a:pPr lvl="0" algn="ctr"/>
                <a:r>
                  <a:rPr lang="en-US" sz="1600">
                    <a:solidFill>
                      <a:schemeClr val="tx1"/>
                    </a:solidFill>
                    <a:latin typeface="Impact" panose="020B0806030902050204" pitchFamily="34" charset="0"/>
                  </a:rPr>
                  <a:t>04</a:t>
                </a:r>
              </a:p>
            </p:txBody>
          </p:sp>
        </p:grpSp>
        <p:grpSp>
          <p:nvGrpSpPr>
            <p:cNvPr id="8" name="Group 13"/>
            <p:cNvGrpSpPr/>
            <p:nvPr/>
          </p:nvGrpSpPr>
          <p:grpSpPr>
            <a:xfrm>
              <a:off x="6061688" y="3094321"/>
              <a:ext cx="1714454" cy="704204"/>
              <a:chOff x="6091738" y="3057340"/>
              <a:chExt cx="1831975" cy="752475"/>
            </a:xfrm>
          </p:grpSpPr>
          <p:sp>
            <p:nvSpPr>
              <p:cNvPr id="30" name="Freeform: Shape 14"/>
              <p:cNvSpPr/>
              <p:nvPr/>
            </p:nvSpPr>
            <p:spPr bwMode="auto">
              <a:xfrm>
                <a:off x="6091738" y="3057340"/>
                <a:ext cx="1831975" cy="752475"/>
              </a:xfrm>
              <a:custGeom>
                <a:avLst/>
                <a:gdLst>
                  <a:gd name="T0" fmla="*/ 487 w 487"/>
                  <a:gd name="T1" fmla="*/ 100 h 200"/>
                  <a:gd name="T2" fmla="*/ 387 w 487"/>
                  <a:gd name="T3" fmla="*/ 200 h 200"/>
                  <a:gd name="T4" fmla="*/ 174 w 487"/>
                  <a:gd name="T5" fmla="*/ 200 h 200"/>
                  <a:gd name="T6" fmla="*/ 0 w 487"/>
                  <a:gd name="T7" fmla="*/ 100 h 200"/>
                  <a:gd name="T8" fmla="*/ 174 w 487"/>
                  <a:gd name="T9" fmla="*/ 0 h 200"/>
                  <a:gd name="T10" fmla="*/ 387 w 487"/>
                  <a:gd name="T11" fmla="*/ 0 h 200"/>
                  <a:gd name="T12" fmla="*/ 487 w 487"/>
                  <a:gd name="T13" fmla="*/ 100 h 200"/>
                </a:gdLst>
                <a:ahLst/>
                <a:cxnLst>
                  <a:cxn ang="0">
                    <a:pos x="T0" y="T1"/>
                  </a:cxn>
                  <a:cxn ang="0">
                    <a:pos x="T2" y="T3"/>
                  </a:cxn>
                  <a:cxn ang="0">
                    <a:pos x="T4" y="T5"/>
                  </a:cxn>
                  <a:cxn ang="0">
                    <a:pos x="T6" y="T7"/>
                  </a:cxn>
                  <a:cxn ang="0">
                    <a:pos x="T8" y="T9"/>
                  </a:cxn>
                  <a:cxn ang="0">
                    <a:pos x="T10" y="T11"/>
                  </a:cxn>
                  <a:cxn ang="0">
                    <a:pos x="T12" y="T13"/>
                  </a:cxn>
                </a:cxnLst>
                <a:rect l="0" t="0" r="r" b="b"/>
                <a:pathLst>
                  <a:path w="487" h="200">
                    <a:moveTo>
                      <a:pt x="487" y="100"/>
                    </a:moveTo>
                    <a:cubicBezTo>
                      <a:pt x="487" y="155"/>
                      <a:pt x="442" y="200"/>
                      <a:pt x="387" y="200"/>
                    </a:cubicBezTo>
                    <a:cubicBezTo>
                      <a:pt x="174" y="200"/>
                      <a:pt x="174" y="200"/>
                      <a:pt x="174" y="200"/>
                    </a:cubicBezTo>
                    <a:cubicBezTo>
                      <a:pt x="0" y="100"/>
                      <a:pt x="0" y="100"/>
                      <a:pt x="0" y="100"/>
                    </a:cubicBezTo>
                    <a:cubicBezTo>
                      <a:pt x="174" y="0"/>
                      <a:pt x="174" y="0"/>
                      <a:pt x="174" y="0"/>
                    </a:cubicBezTo>
                    <a:cubicBezTo>
                      <a:pt x="387" y="0"/>
                      <a:pt x="387" y="0"/>
                      <a:pt x="387" y="0"/>
                    </a:cubicBezTo>
                    <a:cubicBezTo>
                      <a:pt x="442" y="0"/>
                      <a:pt x="486" y="45"/>
                      <a:pt x="487" y="100"/>
                    </a:cubicBezTo>
                    <a:close/>
                  </a:path>
                </a:pathLst>
              </a:custGeom>
              <a:solidFill>
                <a:schemeClr val="accent5"/>
              </a:solidFill>
              <a:ln>
                <a:noFill/>
              </a:ln>
            </p:spPr>
            <p:txBody>
              <a:bodyPr anchor="ctr"/>
              <a:lstStyle/>
              <a:p>
                <a:pPr algn="ctr"/>
                <a:endParaRPr/>
              </a:p>
            </p:txBody>
          </p:sp>
          <p:sp>
            <p:nvSpPr>
              <p:cNvPr id="31" name="Oval 15"/>
              <p:cNvSpPr/>
              <p:nvPr/>
            </p:nvSpPr>
            <p:spPr>
              <a:xfrm>
                <a:off x="7275294" y="3176861"/>
                <a:ext cx="519924" cy="51992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nchorCtr="1">
                <a:normAutofit/>
              </a:bodyPr>
              <a:lstStyle/>
              <a:p>
                <a:pPr algn="ctr"/>
                <a:r>
                  <a:rPr lang="en-US" sz="1600">
                    <a:solidFill>
                      <a:schemeClr val="tx1"/>
                    </a:solidFill>
                    <a:latin typeface="Impact" panose="020B0806030902050204" pitchFamily="34" charset="0"/>
                  </a:rPr>
                  <a:t>05</a:t>
                </a:r>
              </a:p>
            </p:txBody>
          </p:sp>
        </p:grpSp>
        <p:grpSp>
          <p:nvGrpSpPr>
            <p:cNvPr id="9" name="Group 16"/>
            <p:cNvGrpSpPr/>
            <p:nvPr/>
          </p:nvGrpSpPr>
          <p:grpSpPr>
            <a:xfrm>
              <a:off x="4350205" y="3094321"/>
              <a:ext cx="1711483" cy="704204"/>
              <a:chOff x="4262938" y="3057340"/>
              <a:chExt cx="1828800" cy="752475"/>
            </a:xfrm>
          </p:grpSpPr>
          <p:sp>
            <p:nvSpPr>
              <p:cNvPr id="28" name="Freeform: Shape 17"/>
              <p:cNvSpPr/>
              <p:nvPr/>
            </p:nvSpPr>
            <p:spPr bwMode="auto">
              <a:xfrm>
                <a:off x="4262938" y="3057340"/>
                <a:ext cx="1828800" cy="752475"/>
              </a:xfrm>
              <a:custGeom>
                <a:avLst/>
                <a:gdLst>
                  <a:gd name="T0" fmla="*/ 0 w 486"/>
                  <a:gd name="T1" fmla="*/ 100 h 200"/>
                  <a:gd name="T2" fmla="*/ 100 w 486"/>
                  <a:gd name="T3" fmla="*/ 200 h 200"/>
                  <a:gd name="T4" fmla="*/ 313 w 486"/>
                  <a:gd name="T5" fmla="*/ 200 h 200"/>
                  <a:gd name="T6" fmla="*/ 486 w 486"/>
                  <a:gd name="T7" fmla="*/ 100 h 200"/>
                  <a:gd name="T8" fmla="*/ 313 w 486"/>
                  <a:gd name="T9" fmla="*/ 0 h 200"/>
                  <a:gd name="T10" fmla="*/ 100 w 486"/>
                  <a:gd name="T11" fmla="*/ 0 h 200"/>
                  <a:gd name="T12" fmla="*/ 0 w 486"/>
                  <a:gd name="T13" fmla="*/ 100 h 200"/>
                </a:gdLst>
                <a:ahLst/>
                <a:cxnLst>
                  <a:cxn ang="0">
                    <a:pos x="T0" y="T1"/>
                  </a:cxn>
                  <a:cxn ang="0">
                    <a:pos x="T2" y="T3"/>
                  </a:cxn>
                  <a:cxn ang="0">
                    <a:pos x="T4" y="T5"/>
                  </a:cxn>
                  <a:cxn ang="0">
                    <a:pos x="T6" y="T7"/>
                  </a:cxn>
                  <a:cxn ang="0">
                    <a:pos x="T8" y="T9"/>
                  </a:cxn>
                  <a:cxn ang="0">
                    <a:pos x="T10" y="T11"/>
                  </a:cxn>
                  <a:cxn ang="0">
                    <a:pos x="T12" y="T13"/>
                  </a:cxn>
                </a:cxnLst>
                <a:rect l="0" t="0" r="r" b="b"/>
                <a:pathLst>
                  <a:path w="486" h="200">
                    <a:moveTo>
                      <a:pt x="0" y="100"/>
                    </a:moveTo>
                    <a:cubicBezTo>
                      <a:pt x="0" y="155"/>
                      <a:pt x="45" y="200"/>
                      <a:pt x="100" y="200"/>
                    </a:cubicBezTo>
                    <a:cubicBezTo>
                      <a:pt x="313" y="200"/>
                      <a:pt x="313" y="200"/>
                      <a:pt x="313" y="200"/>
                    </a:cubicBezTo>
                    <a:cubicBezTo>
                      <a:pt x="486" y="100"/>
                      <a:pt x="486" y="100"/>
                      <a:pt x="486" y="100"/>
                    </a:cubicBezTo>
                    <a:cubicBezTo>
                      <a:pt x="313" y="0"/>
                      <a:pt x="313" y="0"/>
                      <a:pt x="313" y="0"/>
                    </a:cubicBezTo>
                    <a:cubicBezTo>
                      <a:pt x="100" y="0"/>
                      <a:pt x="100" y="0"/>
                      <a:pt x="100" y="0"/>
                    </a:cubicBezTo>
                    <a:cubicBezTo>
                      <a:pt x="45" y="0"/>
                      <a:pt x="0" y="45"/>
                      <a:pt x="0" y="100"/>
                    </a:cubicBezTo>
                    <a:close/>
                  </a:path>
                </a:pathLst>
              </a:custGeom>
              <a:solidFill>
                <a:schemeClr val="accent5"/>
              </a:solidFill>
              <a:ln>
                <a:noFill/>
              </a:ln>
            </p:spPr>
            <p:txBody>
              <a:bodyPr anchor="ctr"/>
              <a:lstStyle/>
              <a:p>
                <a:pPr algn="ctr"/>
                <a:endParaRPr/>
              </a:p>
            </p:txBody>
          </p:sp>
          <p:sp>
            <p:nvSpPr>
              <p:cNvPr id="29" name="Oval 18"/>
              <p:cNvSpPr/>
              <p:nvPr/>
            </p:nvSpPr>
            <p:spPr>
              <a:xfrm>
                <a:off x="4400125" y="3176861"/>
                <a:ext cx="519924" cy="51992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nchorCtr="1">
                <a:normAutofit/>
              </a:bodyPr>
              <a:lstStyle/>
              <a:p>
                <a:pPr algn="ctr"/>
                <a:r>
                  <a:rPr lang="en-AU" sz="1600">
                    <a:solidFill>
                      <a:schemeClr val="tx1"/>
                    </a:solidFill>
                    <a:latin typeface="Impact" panose="020B0806030902050204" pitchFamily="34" charset="0"/>
                  </a:rPr>
                  <a:t>02</a:t>
                </a:r>
              </a:p>
            </p:txBody>
          </p:sp>
        </p:grpSp>
      </p:grpSp>
      <p:grpSp>
        <p:nvGrpSpPr>
          <p:cNvPr id="45" name="PA_库_组合 44"/>
          <p:cNvGrpSpPr/>
          <p:nvPr>
            <p:custDataLst>
              <p:tags r:id="rId3"/>
            </p:custDataLst>
          </p:nvPr>
        </p:nvGrpSpPr>
        <p:grpSpPr>
          <a:xfrm>
            <a:off x="8564887" y="3129068"/>
            <a:ext cx="2661189" cy="1058088"/>
            <a:chOff x="8564887" y="3129068"/>
            <a:chExt cx="2661189" cy="1058088"/>
          </a:xfrm>
        </p:grpSpPr>
        <p:sp>
          <p:nvSpPr>
            <p:cNvPr id="12" name="TextBox 23"/>
            <p:cNvSpPr txBox="1"/>
            <p:nvPr/>
          </p:nvSpPr>
          <p:spPr>
            <a:xfrm>
              <a:off x="9327005" y="3129068"/>
              <a:ext cx="1077218" cy="215444"/>
            </a:xfrm>
            <a:prstGeom prst="rect">
              <a:avLst/>
            </a:prstGeom>
            <a:noFill/>
          </p:spPr>
          <p:txBody>
            <a:bodyPr wrap="none" lIns="0" tIns="0" rIns="0" bIns="0" anchor="ctr">
              <a:normAutofit/>
            </a:bodyPr>
            <a:lstStyle/>
            <a:p>
              <a:pPr algn="l"/>
              <a:r>
                <a:rPr lang="en-US" altLang="zh-CN" sz="1400" b="1" dirty="0">
                  <a:solidFill>
                    <a:srgbClr val="000000">
                      <a:lumMod val="75000"/>
                      <a:lumOff val="25000"/>
                    </a:srgbClr>
                  </a:solidFill>
                  <a:uFillTx/>
                  <a:latin typeface="Arial" panose="020B0604020202020204" pitchFamily="34" charset="0"/>
                  <a:ea typeface="微软雅黑" panose="020B0503020204020204" pitchFamily="34" charset="-122"/>
                  <a:sym typeface="+mn-ea"/>
                </a:rPr>
                <a:t>Partice System</a:t>
              </a:r>
              <a:endParaRPr lang="zh-CN" altLang="en-US" sz="1400" b="1" dirty="0">
                <a:solidFill>
                  <a:srgbClr val="656D78"/>
                </a:solidFill>
              </a:endParaRPr>
            </a:p>
          </p:txBody>
        </p:sp>
        <p:sp>
          <p:nvSpPr>
            <p:cNvPr id="13" name="TextBox 24"/>
            <p:cNvSpPr txBox="1"/>
            <p:nvPr/>
          </p:nvSpPr>
          <p:spPr>
            <a:xfrm>
              <a:off x="9327006" y="3445977"/>
              <a:ext cx="1899070" cy="741179"/>
            </a:xfrm>
            <a:prstGeom prst="rect">
              <a:avLst/>
            </a:prstGeom>
          </p:spPr>
          <p:txBody>
            <a:bodyPr wrap="square" lIns="0" tIns="0" rIns="0" bIns="0">
              <a:normAutofit/>
            </a:bodyPr>
            <a:lstStyle/>
            <a:p>
              <a:pPr>
                <a:lnSpc>
                  <a:spcPct val="120000"/>
                </a:lnSpc>
              </a:pPr>
              <a:r>
                <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rPr>
                <a:t>在场景中加入随机的天气 如雨雪雾</a:t>
              </a:r>
            </a:p>
            <a:p>
              <a:pPr>
                <a:lnSpc>
                  <a:spcPct val="120000"/>
                </a:lnSpc>
              </a:pPr>
              <a:endPar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7" name="Rectangle: Rounded Corners 29"/>
            <p:cNvSpPr/>
            <p:nvPr/>
          </p:nvSpPr>
          <p:spPr>
            <a:xfrm>
              <a:off x="8564887" y="3159240"/>
              <a:ext cx="585634" cy="565904"/>
            </a:xfrm>
            <a:prstGeom prst="roundRect">
              <a:avLst>
                <a:gd name="adj" fmla="val 16554"/>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nchorCtr="1">
              <a:normAutofit/>
            </a:bodyPr>
            <a:lstStyle/>
            <a:p>
              <a:pPr algn="ctr"/>
              <a:r>
                <a:rPr lang="en-US" sz="1600">
                  <a:solidFill>
                    <a:schemeClr val="bg1"/>
                  </a:solidFill>
                  <a:latin typeface="Impact" panose="020B0806030902050204" pitchFamily="34" charset="0"/>
                </a:rPr>
                <a:t>05</a:t>
              </a:r>
            </a:p>
          </p:txBody>
        </p:sp>
      </p:grpSp>
      <p:grpSp>
        <p:nvGrpSpPr>
          <p:cNvPr id="44" name="PA_库_组合 43"/>
          <p:cNvGrpSpPr/>
          <p:nvPr>
            <p:custDataLst>
              <p:tags r:id="rId4"/>
            </p:custDataLst>
          </p:nvPr>
        </p:nvGrpSpPr>
        <p:grpSpPr>
          <a:xfrm>
            <a:off x="8564887" y="4391912"/>
            <a:ext cx="2661189" cy="1007288"/>
            <a:chOff x="8564887" y="4391912"/>
            <a:chExt cx="2661189" cy="1007288"/>
          </a:xfrm>
        </p:grpSpPr>
        <p:sp>
          <p:nvSpPr>
            <p:cNvPr id="14" name="TextBox 26"/>
            <p:cNvSpPr txBox="1"/>
            <p:nvPr/>
          </p:nvSpPr>
          <p:spPr>
            <a:xfrm>
              <a:off x="9327005" y="4391912"/>
              <a:ext cx="1077218" cy="215444"/>
            </a:xfrm>
            <a:prstGeom prst="rect">
              <a:avLst/>
            </a:prstGeom>
            <a:noFill/>
          </p:spPr>
          <p:txBody>
            <a:bodyPr wrap="none" lIns="0" tIns="0" rIns="0" bIns="0" anchor="ctr">
              <a:normAutofit/>
            </a:bodyPr>
            <a:lstStyle/>
            <a:p>
              <a:pPr algn="ctr"/>
              <a:r>
                <a:rPr lang="en-US" altLang="zh-CN" sz="1400" b="1" dirty="0">
                  <a:solidFill>
                    <a:srgbClr val="000000">
                      <a:lumMod val="75000"/>
                      <a:lumOff val="25000"/>
                    </a:srgbClr>
                  </a:solidFill>
                  <a:uFillTx/>
                  <a:latin typeface="Arial" panose="020B0604020202020204" pitchFamily="34" charset="0"/>
                  <a:ea typeface="微软雅黑" panose="020B0503020204020204" pitchFamily="34" charset="-122"/>
                  <a:sym typeface="+mn-ea"/>
                </a:rPr>
                <a:t>Anti-aliasing</a:t>
              </a:r>
            </a:p>
          </p:txBody>
        </p:sp>
        <p:sp>
          <p:nvSpPr>
            <p:cNvPr id="15" name="TextBox 27"/>
            <p:cNvSpPr txBox="1"/>
            <p:nvPr/>
          </p:nvSpPr>
          <p:spPr>
            <a:xfrm>
              <a:off x="9327006" y="4658021"/>
              <a:ext cx="1899070" cy="741179"/>
            </a:xfrm>
            <a:prstGeom prst="rect">
              <a:avLst/>
            </a:prstGeom>
          </p:spPr>
          <p:txBody>
            <a:bodyPr wrap="square" lIns="0" tIns="0" rIns="0" bIns="0">
              <a:normAutofit/>
            </a:bodyPr>
            <a:lstStyle/>
            <a:p>
              <a:pPr indent="0">
                <a:lnSpc>
                  <a:spcPct val="120000"/>
                </a:lnSpc>
                <a:buNone/>
              </a:pPr>
              <a:r>
                <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sym typeface="+mn-ea"/>
                </a:rPr>
                <a:t>应用于各类场景 使</a:t>
              </a:r>
              <a:r>
                <a:rPr sz="1400" dirty="0" err="1">
                  <a:solidFill>
                    <a:schemeClr val="tx1">
                      <a:lumMod val="85000"/>
                      <a:lumOff val="15000"/>
                    </a:schemeClr>
                  </a:solidFill>
                  <a:latin typeface="微软雅黑" panose="020B0503020204020204" pitchFamily="34" charset="-122"/>
                  <a:ea typeface="微软雅黑" panose="020B0503020204020204" pitchFamily="34" charset="-122"/>
                  <a:sym typeface="+mn-ea"/>
                </a:rPr>
                <a:t>游戏物品看起来更加真实</a:t>
              </a:r>
              <a:endPar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8" name="Rectangle: Rounded Corners 30"/>
            <p:cNvSpPr/>
            <p:nvPr/>
          </p:nvSpPr>
          <p:spPr>
            <a:xfrm>
              <a:off x="8564887" y="4422083"/>
              <a:ext cx="585634" cy="565904"/>
            </a:xfrm>
            <a:prstGeom prst="roundRect">
              <a:avLst>
                <a:gd name="adj" fmla="val 16554"/>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nchorCtr="1">
              <a:normAutofit/>
            </a:bodyPr>
            <a:lstStyle/>
            <a:p>
              <a:pPr lvl="0" algn="ctr"/>
              <a:r>
                <a:rPr lang="en-US" sz="1600">
                  <a:solidFill>
                    <a:schemeClr val="bg1"/>
                  </a:solidFill>
                  <a:latin typeface="Impact" panose="020B0806030902050204" pitchFamily="34" charset="0"/>
                </a:rPr>
                <a:t>04</a:t>
              </a:r>
            </a:p>
          </p:txBody>
        </p:sp>
      </p:grpSp>
      <p:grpSp>
        <p:nvGrpSpPr>
          <p:cNvPr id="40" name="PA_库_组合 39"/>
          <p:cNvGrpSpPr/>
          <p:nvPr>
            <p:custDataLst>
              <p:tags r:id="rId5"/>
            </p:custDataLst>
          </p:nvPr>
        </p:nvGrpSpPr>
        <p:grpSpPr>
          <a:xfrm>
            <a:off x="936292" y="1870456"/>
            <a:ext cx="2616085" cy="1002843"/>
            <a:chOff x="936292" y="1870456"/>
            <a:chExt cx="2616085" cy="1002843"/>
          </a:xfrm>
        </p:grpSpPr>
        <p:sp>
          <p:nvSpPr>
            <p:cNvPr id="19" name="TextBox 32"/>
            <p:cNvSpPr txBox="1"/>
            <p:nvPr/>
          </p:nvSpPr>
          <p:spPr>
            <a:xfrm flipH="1">
              <a:off x="1713039" y="1870456"/>
              <a:ext cx="1077218" cy="215444"/>
            </a:xfrm>
            <a:prstGeom prst="rect">
              <a:avLst/>
            </a:prstGeom>
            <a:noFill/>
          </p:spPr>
          <p:txBody>
            <a:bodyPr wrap="none" lIns="0" tIns="0" rIns="0" bIns="0" anchor="ctr">
              <a:normAutofit/>
            </a:bodyPr>
            <a:lstStyle/>
            <a:p>
              <a:pPr algn="ctr"/>
              <a:r>
                <a:rPr lang="en-US" altLang="zh-CN" sz="1400" b="1" dirty="0">
                  <a:solidFill>
                    <a:srgbClr val="656D78"/>
                  </a:solidFill>
                </a:rPr>
                <a:t>sky box</a:t>
              </a:r>
            </a:p>
          </p:txBody>
        </p:sp>
        <p:sp>
          <p:nvSpPr>
            <p:cNvPr id="20" name="TextBox 33"/>
            <p:cNvSpPr txBox="1"/>
            <p:nvPr/>
          </p:nvSpPr>
          <p:spPr>
            <a:xfrm flipH="1">
              <a:off x="936292" y="2132120"/>
              <a:ext cx="1857775" cy="741179"/>
            </a:xfrm>
            <a:prstGeom prst="rect">
              <a:avLst/>
            </a:prstGeom>
          </p:spPr>
          <p:txBody>
            <a:bodyPr wrap="square" lIns="0" tIns="0" rIns="0" bIns="0">
              <a:normAutofit fontScale="90000" lnSpcReduction="10000"/>
            </a:bodyPr>
            <a:lstStyle/>
            <a:p>
              <a:pPr>
                <a:lnSpc>
                  <a:spcPct val="130000"/>
                </a:lnSpc>
              </a:pPr>
              <a:r>
                <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sym typeface="+mn-ea"/>
                </a:rPr>
                <a:t>插入简单的天空盒 </a:t>
              </a:r>
              <a:r>
                <a:rPr sz="1400" dirty="0" err="1">
                  <a:solidFill>
                    <a:schemeClr val="tx1">
                      <a:lumMod val="85000"/>
                      <a:lumOff val="15000"/>
                    </a:schemeClr>
                  </a:solidFill>
                  <a:latin typeface="微软雅黑" panose="020B0503020204020204" pitchFamily="34" charset="-122"/>
                  <a:ea typeface="微软雅黑" panose="020B0503020204020204" pitchFamily="34" charset="-122"/>
                  <a:sym typeface="+mn-ea"/>
                </a:rPr>
                <a:t>将游戏环境放置在一个天空盒内部</a:t>
              </a:r>
              <a:endParaRPr sz="1400" dirty="0">
                <a:solidFill>
                  <a:schemeClr val="tx1">
                    <a:lumMod val="85000"/>
                    <a:lumOff val="15000"/>
                  </a:schemeClr>
                </a:solidFill>
                <a:latin typeface="微软雅黑" panose="020B0503020204020204" pitchFamily="34" charset="-122"/>
                <a:ea typeface="微软雅黑" panose="020B0503020204020204" pitchFamily="34" charset="-122"/>
                <a:sym typeface="+mn-ea"/>
              </a:endParaRPr>
            </a:p>
            <a:p>
              <a:pPr>
                <a:lnSpc>
                  <a:spcPct val="130000"/>
                </a:lnSpc>
              </a:pPr>
              <a:endParaRPr lang="en-US" altLang="zh-CN" sz="1400" dirty="0">
                <a:solidFill>
                  <a:schemeClr val="tx1">
                    <a:lumMod val="85000"/>
                    <a:lumOff val="15000"/>
                  </a:schemeClr>
                </a:solidFill>
                <a:latin typeface="微软雅黑" panose="020B0503020204020204" pitchFamily="34" charset="-122"/>
                <a:ea typeface="微软雅黑" panose="020B0503020204020204" pitchFamily="34" charset="-122"/>
                <a:sym typeface="+mn-ea"/>
              </a:endParaRPr>
            </a:p>
          </p:txBody>
        </p:sp>
        <p:sp>
          <p:nvSpPr>
            <p:cNvPr id="25" name="Rectangle: Rounded Corners 40"/>
            <p:cNvSpPr/>
            <p:nvPr/>
          </p:nvSpPr>
          <p:spPr>
            <a:xfrm flipH="1">
              <a:off x="2986473" y="1900630"/>
              <a:ext cx="565904" cy="565904"/>
            </a:xfrm>
            <a:prstGeom prst="roundRect">
              <a:avLst>
                <a:gd name="adj" fmla="val 16554"/>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nchorCtr="1">
              <a:normAutofit/>
            </a:bodyPr>
            <a:lstStyle/>
            <a:p>
              <a:pPr algn="ctr"/>
              <a:r>
                <a:rPr lang="en-US" sz="1600">
                  <a:solidFill>
                    <a:schemeClr val="bg1"/>
                  </a:solidFill>
                  <a:latin typeface="Impact" panose="020B0806030902050204" pitchFamily="34" charset="0"/>
                </a:rPr>
                <a:t>01</a:t>
              </a:r>
            </a:p>
          </p:txBody>
        </p:sp>
      </p:grpSp>
      <p:grpSp>
        <p:nvGrpSpPr>
          <p:cNvPr id="42" name="PA_库_组合 41"/>
          <p:cNvGrpSpPr/>
          <p:nvPr>
            <p:custDataLst>
              <p:tags r:id="rId6"/>
            </p:custDataLst>
          </p:nvPr>
        </p:nvGrpSpPr>
        <p:grpSpPr>
          <a:xfrm>
            <a:off x="859790" y="2701291"/>
            <a:ext cx="3007995" cy="1564639"/>
            <a:chOff x="801123" y="2709386"/>
            <a:chExt cx="2751254" cy="1431202"/>
          </a:xfrm>
        </p:grpSpPr>
        <p:sp>
          <p:nvSpPr>
            <p:cNvPr id="21" name="TextBox 35"/>
            <p:cNvSpPr txBox="1"/>
            <p:nvPr/>
          </p:nvSpPr>
          <p:spPr>
            <a:xfrm flipH="1">
              <a:off x="801123" y="2709386"/>
              <a:ext cx="1994470" cy="819573"/>
            </a:xfrm>
            <a:prstGeom prst="rect">
              <a:avLst/>
            </a:prstGeom>
            <a:noFill/>
          </p:spPr>
          <p:txBody>
            <a:bodyPr wrap="none" lIns="0" tIns="0" rIns="0" bIns="0" anchor="ctr">
              <a:normAutofit/>
            </a:bodyPr>
            <a:lstStyle/>
            <a:p>
              <a:pPr algn="ctr"/>
              <a:r>
                <a:rPr lang="en-US" altLang="zh-CN" sz="1400" b="1" dirty="0">
                  <a:solidFill>
                    <a:srgbClr val="656D78"/>
                  </a:solidFill>
                </a:rPr>
                <a:t>Display Text</a:t>
              </a:r>
            </a:p>
          </p:txBody>
        </p:sp>
        <p:sp>
          <p:nvSpPr>
            <p:cNvPr id="22" name="TextBox 36"/>
            <p:cNvSpPr txBox="1"/>
            <p:nvPr/>
          </p:nvSpPr>
          <p:spPr>
            <a:xfrm flipH="1">
              <a:off x="932482" y="3399409"/>
              <a:ext cx="1857775" cy="741179"/>
            </a:xfrm>
            <a:prstGeom prst="rect">
              <a:avLst/>
            </a:prstGeom>
          </p:spPr>
          <p:txBody>
            <a:bodyPr wrap="square" lIns="0" tIns="0" rIns="0" bIns="0">
              <a:normAutofit/>
            </a:bodyPr>
            <a:lstStyle/>
            <a:p>
              <a:pPr indent="0">
                <a:lnSpc>
                  <a:spcPct val="120000"/>
                </a:lnSpc>
                <a:buNone/>
              </a:pPr>
              <a:r>
                <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rPr>
                <a:t>设置简单的物品说明或计分板</a:t>
              </a:r>
            </a:p>
          </p:txBody>
        </p:sp>
        <p:sp>
          <p:nvSpPr>
            <p:cNvPr id="26" name="Rectangle: Rounded Corners 41"/>
            <p:cNvSpPr/>
            <p:nvPr/>
          </p:nvSpPr>
          <p:spPr>
            <a:xfrm flipH="1">
              <a:off x="2986473" y="3163472"/>
              <a:ext cx="565904" cy="565904"/>
            </a:xfrm>
            <a:prstGeom prst="roundRect">
              <a:avLst>
                <a:gd name="adj" fmla="val 16554"/>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nchorCtr="1">
              <a:normAutofit/>
            </a:bodyPr>
            <a:lstStyle/>
            <a:p>
              <a:pPr algn="ctr"/>
              <a:r>
                <a:rPr lang="en-AU" sz="1600">
                  <a:solidFill>
                    <a:schemeClr val="bg1"/>
                  </a:solidFill>
                  <a:latin typeface="Impact" panose="020B0806030902050204" pitchFamily="34" charset="0"/>
                </a:rPr>
                <a:t>02</a:t>
              </a:r>
            </a:p>
          </p:txBody>
        </p:sp>
      </p:grpSp>
      <p:grpSp>
        <p:nvGrpSpPr>
          <p:cNvPr id="43" name="PA_库_组合 42"/>
          <p:cNvGrpSpPr/>
          <p:nvPr>
            <p:custDataLst>
              <p:tags r:id="rId7"/>
            </p:custDataLst>
          </p:nvPr>
        </p:nvGrpSpPr>
        <p:grpSpPr>
          <a:xfrm>
            <a:off x="589582" y="4421870"/>
            <a:ext cx="2962795" cy="1291590"/>
            <a:chOff x="589582" y="4426315"/>
            <a:chExt cx="2962795" cy="1291590"/>
          </a:xfrm>
        </p:grpSpPr>
        <p:sp>
          <p:nvSpPr>
            <p:cNvPr id="24" name="TextBox 39"/>
            <p:cNvSpPr txBox="1"/>
            <p:nvPr/>
          </p:nvSpPr>
          <p:spPr>
            <a:xfrm flipH="1">
              <a:off x="589582" y="4759690"/>
              <a:ext cx="2397125" cy="958215"/>
            </a:xfrm>
            <a:prstGeom prst="rect">
              <a:avLst/>
            </a:prstGeom>
          </p:spPr>
          <p:txBody>
            <a:bodyPr wrap="square" lIns="0" tIns="0" rIns="0" bIns="0">
              <a:normAutofit/>
            </a:bodyPr>
            <a:lstStyle/>
            <a:p>
              <a:pPr indent="0">
                <a:lnSpc>
                  <a:spcPct val="120000"/>
                </a:lnSpc>
                <a:buNone/>
              </a:pPr>
              <a:r>
                <a:rPr sz="1400" dirty="0" err="1">
                  <a:solidFill>
                    <a:schemeClr val="tx1">
                      <a:lumMod val="85000"/>
                      <a:lumOff val="15000"/>
                    </a:schemeClr>
                  </a:solidFill>
                  <a:latin typeface="微软雅黑" panose="020B0503020204020204" pitchFamily="34" charset="-122"/>
                  <a:ea typeface="微软雅黑" panose="020B0503020204020204" pitchFamily="34" charset="-122"/>
                  <a:sym typeface="+mn-ea"/>
                </a:rPr>
                <a:t>碰撞检测可以用于检测</a:t>
              </a:r>
              <a:r>
                <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sym typeface="+mn-ea"/>
                </a:rPr>
                <a:t>玩家与物体的碰撞类型</a:t>
              </a:r>
              <a:endPar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23" name="TextBox 38"/>
            <p:cNvSpPr txBox="1"/>
            <p:nvPr/>
          </p:nvSpPr>
          <p:spPr>
            <a:xfrm flipH="1">
              <a:off x="932482" y="4426624"/>
              <a:ext cx="1846580" cy="332740"/>
            </a:xfrm>
            <a:prstGeom prst="rect">
              <a:avLst/>
            </a:prstGeom>
            <a:noFill/>
          </p:spPr>
          <p:txBody>
            <a:bodyPr wrap="none" lIns="0" tIns="0" rIns="0" bIns="0" anchor="ctr">
              <a:normAutofit/>
            </a:bodyPr>
            <a:lstStyle/>
            <a:p>
              <a:pPr algn="ctr"/>
              <a:r>
                <a:rPr lang="zh-CN" altLang="en-US" sz="1400" b="1" dirty="0">
                  <a:solidFill>
                    <a:srgbClr val="656D78"/>
                  </a:solidFill>
                  <a:sym typeface="+mn-ea"/>
                </a:rPr>
                <a:t>重力测试和碰撞测试</a:t>
              </a:r>
            </a:p>
          </p:txBody>
        </p:sp>
        <p:sp>
          <p:nvSpPr>
            <p:cNvPr id="27" name="Rectangle: Rounded Corners 42"/>
            <p:cNvSpPr/>
            <p:nvPr/>
          </p:nvSpPr>
          <p:spPr>
            <a:xfrm flipH="1">
              <a:off x="2986473" y="4426315"/>
              <a:ext cx="565904" cy="565904"/>
            </a:xfrm>
            <a:prstGeom prst="roundRect">
              <a:avLst>
                <a:gd name="adj" fmla="val 16554"/>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nchorCtr="1">
              <a:normAutofit/>
            </a:bodyPr>
            <a:lstStyle/>
            <a:p>
              <a:pPr algn="ctr"/>
              <a:r>
                <a:rPr lang="en-US" sz="1600">
                  <a:solidFill>
                    <a:schemeClr val="bg1"/>
                  </a:solidFill>
                  <a:latin typeface="Impact" panose="020B0806030902050204" pitchFamily="34" charset="0"/>
                </a:rPr>
                <a:t>03</a:t>
              </a:r>
            </a:p>
          </p:txBody>
        </p:sp>
      </p:grpSp>
      <p:sp>
        <p:nvSpPr>
          <p:cNvPr id="47" name="PA-文本框 10"/>
          <p:cNvSpPr txBox="1"/>
          <p:nvPr>
            <p:custDataLst>
              <p:tags r:id="rId8"/>
            </p:custDataLst>
          </p:nvPr>
        </p:nvSpPr>
        <p:spPr>
          <a:xfrm>
            <a:off x="932180" y="464185"/>
            <a:ext cx="1592580" cy="730885"/>
          </a:xfrm>
          <a:prstGeom prst="rect">
            <a:avLst/>
          </a:prstGeom>
          <a:noFill/>
        </p:spPr>
        <p:txBody>
          <a:bodyPr wrap="square" rtlCol="0">
            <a:spAutoFit/>
          </a:bodyPr>
          <a:lstStyle/>
          <a:p>
            <a:pPr>
              <a:lnSpc>
                <a:spcPct val="130000"/>
              </a:lnSpc>
            </a:pPr>
            <a:r>
              <a:rPr lang="en-US" altLang="zh-CN" sz="3200" b="1" dirty="0">
                <a:latin typeface="微软雅黑" panose="020B0503020204020204" pitchFamily="34" charset="-122"/>
                <a:ea typeface="微软雅黑" panose="020B0503020204020204" pitchFamily="34" charset="-122"/>
              </a:rPr>
              <a:t>Bonus</a:t>
            </a:r>
          </a:p>
        </p:txBody>
      </p:sp>
      <p:pic>
        <p:nvPicPr>
          <p:cNvPr id="49" name="图片 48"/>
          <p:cNvPicPr>
            <a:picLocks noChangeAspect="1"/>
          </p:cNvPicPr>
          <p:nvPr/>
        </p:nvPicPr>
        <p:blipFill>
          <a:blip r:embed="rId11" cstate="screen"/>
          <a:srcRect l="35490" b="47335"/>
          <a:stretch>
            <a:fillRect/>
          </a:stretch>
        </p:blipFill>
        <p:spPr>
          <a:xfrm rot="10800000" flipH="1">
            <a:off x="0" y="0"/>
            <a:ext cx="1129890" cy="842443"/>
          </a:xfrm>
          <a:custGeom>
            <a:avLst/>
            <a:gdLst>
              <a:gd name="connsiteX0" fmla="*/ 0 w 6539008"/>
              <a:gd name="connsiteY0" fmla="*/ 0 h 4875469"/>
              <a:gd name="connsiteX1" fmla="*/ 6539008 w 6539008"/>
              <a:gd name="connsiteY1" fmla="*/ 0 h 4875469"/>
              <a:gd name="connsiteX2" fmla="*/ 6539008 w 6539008"/>
              <a:gd name="connsiteY2" fmla="*/ 4875469 h 4875469"/>
              <a:gd name="connsiteX3" fmla="*/ 0 w 6539008"/>
              <a:gd name="connsiteY3" fmla="*/ 4875469 h 4875469"/>
            </a:gdLst>
            <a:ahLst/>
            <a:cxnLst>
              <a:cxn ang="0">
                <a:pos x="connsiteX0" y="connsiteY0"/>
              </a:cxn>
              <a:cxn ang="0">
                <a:pos x="connsiteX1" y="connsiteY1"/>
              </a:cxn>
              <a:cxn ang="0">
                <a:pos x="connsiteX2" y="connsiteY2"/>
              </a:cxn>
              <a:cxn ang="0">
                <a:pos x="connsiteX3" y="connsiteY3"/>
              </a:cxn>
            </a:cxnLst>
            <a:rect l="l" t="t" r="r" b="b"/>
            <a:pathLst>
              <a:path w="6539008" h="4875469">
                <a:moveTo>
                  <a:pt x="0" y="0"/>
                </a:moveTo>
                <a:lnTo>
                  <a:pt x="6539008" y="0"/>
                </a:lnTo>
                <a:lnTo>
                  <a:pt x="6539008" y="4875469"/>
                </a:lnTo>
                <a:lnTo>
                  <a:pt x="0" y="4875469"/>
                </a:lnTo>
                <a:close/>
              </a:path>
            </a:pathLst>
          </a:custGeom>
        </p:spPr>
      </p:pic>
      <p:sp>
        <p:nvSpPr>
          <p:cNvPr id="3" name="矩形 2"/>
          <p:cNvSpPr/>
          <p:nvPr/>
        </p:nvSpPr>
        <p:spPr bwMode="auto">
          <a:xfrm>
            <a:off x="859790" y="140335"/>
            <a:ext cx="76200" cy="1402715"/>
          </a:xfrm>
          <a:prstGeom prst="rect">
            <a:avLst/>
          </a:prstGeom>
          <a:solidFill>
            <a:srgbClr val="C4EBF1"/>
          </a:solidFill>
          <a:ln w="19050">
            <a:noFill/>
            <a:round/>
          </a:ln>
        </p:spPr>
        <p:txBody>
          <a:bodyPr anchor="ctr"/>
          <a:lstStyle/>
          <a:p>
            <a:pPr algn="ctr"/>
            <a:endParaRPr/>
          </a:p>
        </p:txBody>
      </p:sp>
      <p:grpSp>
        <p:nvGrpSpPr>
          <p:cNvPr id="11" name="PA_库_组合 44"/>
          <p:cNvGrpSpPr/>
          <p:nvPr>
            <p:custDataLst>
              <p:tags r:id="rId9"/>
            </p:custDataLst>
          </p:nvPr>
        </p:nvGrpSpPr>
        <p:grpSpPr>
          <a:xfrm>
            <a:off x="8402962" y="1815253"/>
            <a:ext cx="2661189" cy="1058088"/>
            <a:chOff x="8564887" y="3129068"/>
            <a:chExt cx="2661189" cy="1058088"/>
          </a:xfrm>
        </p:grpSpPr>
        <p:sp>
          <p:nvSpPr>
            <p:cNvPr id="16" name="TextBox 23"/>
            <p:cNvSpPr txBox="1"/>
            <p:nvPr/>
          </p:nvSpPr>
          <p:spPr>
            <a:xfrm>
              <a:off x="9327005" y="3129068"/>
              <a:ext cx="1077218" cy="215444"/>
            </a:xfrm>
            <a:prstGeom prst="rect">
              <a:avLst/>
            </a:prstGeom>
            <a:noFill/>
          </p:spPr>
          <p:txBody>
            <a:bodyPr wrap="none" lIns="0" tIns="0" rIns="0" bIns="0" anchor="ctr">
              <a:normAutofit/>
            </a:bodyPr>
            <a:lstStyle/>
            <a:p>
              <a:pPr algn="l"/>
              <a:r>
                <a:rPr lang="en-US" altLang="zh-CN" sz="1400" b="1" dirty="0">
                  <a:solidFill>
                    <a:srgbClr val="404040"/>
                  </a:solidFill>
                  <a:latin typeface="Arial" panose="020B0604020202020204" pitchFamily="34" charset="0"/>
                  <a:ea typeface="微软雅黑" panose="020B0503020204020204" pitchFamily="34" charset="-122"/>
                  <a:sym typeface="+mn-ea"/>
                </a:rPr>
                <a:t>Complex Lighting</a:t>
              </a:r>
              <a:endParaRPr lang="zh-CN" altLang="en-US" sz="1400" b="1" dirty="0">
                <a:solidFill>
                  <a:srgbClr val="656D78"/>
                </a:solidFill>
              </a:endParaRPr>
            </a:p>
          </p:txBody>
        </p:sp>
        <p:sp>
          <p:nvSpPr>
            <p:cNvPr id="41" name="TextBox 24"/>
            <p:cNvSpPr txBox="1"/>
            <p:nvPr/>
          </p:nvSpPr>
          <p:spPr>
            <a:xfrm>
              <a:off x="9327006" y="3445977"/>
              <a:ext cx="1899070" cy="741179"/>
            </a:xfrm>
            <a:prstGeom prst="rect">
              <a:avLst/>
            </a:prstGeom>
          </p:spPr>
          <p:txBody>
            <a:bodyPr wrap="square" lIns="0" tIns="0" rIns="0" bIns="0">
              <a:normAutofit fontScale="77500" lnSpcReduction="20000"/>
            </a:bodyPr>
            <a:lstStyle/>
            <a:p>
              <a:pPr>
                <a:lnSpc>
                  <a:spcPct val="140000"/>
                </a:lnSpc>
              </a:pPr>
              <a:r>
                <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rPr>
                <a:t>为游戏添加光照与阴影。在时间允许的情况下添加复杂光照，包括</a:t>
              </a:r>
              <a:r>
                <a:rPr lang="en-US" altLang="zh-CN" sz="1400" dirty="0">
                  <a:solidFill>
                    <a:schemeClr val="tx1">
                      <a:lumMod val="85000"/>
                      <a:lumOff val="15000"/>
                    </a:schemeClr>
                  </a:solidFill>
                  <a:latin typeface="微软雅黑" panose="020B0503020204020204" pitchFamily="34" charset="-122"/>
                  <a:ea typeface="微软雅黑" panose="020B0503020204020204" pitchFamily="34" charset="-122"/>
                </a:rPr>
                <a:t>Gamma</a:t>
              </a:r>
              <a:r>
                <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rPr>
                <a:t>矫正、</a:t>
              </a:r>
              <a:r>
                <a:rPr lang="en-US" altLang="zh-CN" sz="1400" dirty="0">
                  <a:solidFill>
                    <a:schemeClr val="tx1">
                      <a:lumMod val="85000"/>
                      <a:lumOff val="15000"/>
                    </a:schemeClr>
                  </a:solidFill>
                  <a:latin typeface="微软雅黑" panose="020B0503020204020204" pitchFamily="34" charset="-122"/>
                  <a:ea typeface="微软雅黑" panose="020B0503020204020204" pitchFamily="34" charset="-122"/>
                </a:rPr>
                <a:t>HDR</a:t>
              </a:r>
              <a:r>
                <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rPr>
                <a:t>等。</a:t>
              </a:r>
            </a:p>
          </p:txBody>
        </p:sp>
        <p:sp>
          <p:nvSpPr>
            <p:cNvPr id="46" name="Rectangle: Rounded Corners 29"/>
            <p:cNvSpPr/>
            <p:nvPr/>
          </p:nvSpPr>
          <p:spPr>
            <a:xfrm>
              <a:off x="8564887" y="3159240"/>
              <a:ext cx="585634" cy="565904"/>
            </a:xfrm>
            <a:prstGeom prst="roundRect">
              <a:avLst>
                <a:gd name="adj" fmla="val 16554"/>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nchorCtr="1">
              <a:normAutofit/>
            </a:bodyPr>
            <a:lstStyle/>
            <a:p>
              <a:pPr algn="ctr"/>
              <a:r>
                <a:rPr lang="en-US" sz="1600">
                  <a:solidFill>
                    <a:schemeClr val="bg1"/>
                  </a:solidFill>
                  <a:latin typeface="Impact" panose="020B0806030902050204" pitchFamily="34" charset="0"/>
                </a:rPr>
                <a:t>06</a:t>
              </a:r>
            </a:p>
          </p:txBody>
        </p:sp>
      </p:grpSp>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 calcmode="lin" valueType="num">
                                      <p:cBhvr>
                                        <p:cTn id="9" dur="500" fill="hold"/>
                                        <p:tgtEl>
                                          <p:spTgt spid="2"/>
                                        </p:tgtEl>
                                        <p:attrNameLst>
                                          <p:attrName>style.rotation</p:attrName>
                                        </p:attrNameLst>
                                      </p:cBhvr>
                                      <p:tavLst>
                                        <p:tav tm="0">
                                          <p:val>
                                            <p:fltVal val="360"/>
                                          </p:val>
                                        </p:tav>
                                        <p:tav tm="100000">
                                          <p:val>
                                            <p:fltVal val="0"/>
                                          </p:val>
                                        </p:tav>
                                      </p:tavLst>
                                    </p:anim>
                                    <p:animEffect transition="in" filter="fade">
                                      <p:cBhvr>
                                        <p:cTn id="10" dur="500"/>
                                        <p:tgtEl>
                                          <p:spTgt spid="2"/>
                                        </p:tgtEl>
                                      </p:cBhvr>
                                    </p:animEffect>
                                  </p:childTnLst>
                                </p:cTn>
                              </p:par>
                            </p:childTnLst>
                          </p:cTn>
                        </p:par>
                        <p:par>
                          <p:cTn id="11" fill="hold">
                            <p:stCondLst>
                              <p:cond delay="500"/>
                            </p:stCondLst>
                            <p:childTnLst>
                              <p:par>
                                <p:cTn id="12" presetID="23" presetClass="entr" presetSubtype="528" fill="hold" nodeType="afterEffect">
                                  <p:stCondLst>
                                    <p:cond delay="0"/>
                                  </p:stCondLst>
                                  <p:childTnLst>
                                    <p:set>
                                      <p:cBhvr>
                                        <p:cTn id="13" dur="1" fill="hold">
                                          <p:stCondLst>
                                            <p:cond delay="0"/>
                                          </p:stCondLst>
                                        </p:cTn>
                                        <p:tgtEl>
                                          <p:spTgt spid="40"/>
                                        </p:tgtEl>
                                        <p:attrNameLst>
                                          <p:attrName>style.visibility</p:attrName>
                                        </p:attrNameLst>
                                      </p:cBhvr>
                                      <p:to>
                                        <p:strVal val="visible"/>
                                      </p:to>
                                    </p:set>
                                    <p:anim calcmode="lin" valueType="num">
                                      <p:cBhvr>
                                        <p:cTn id="14" dur="500" fill="hold"/>
                                        <p:tgtEl>
                                          <p:spTgt spid="40"/>
                                        </p:tgtEl>
                                        <p:attrNameLst>
                                          <p:attrName>ppt_w</p:attrName>
                                        </p:attrNameLst>
                                      </p:cBhvr>
                                      <p:tavLst>
                                        <p:tav tm="0">
                                          <p:val>
                                            <p:fltVal val="0"/>
                                          </p:val>
                                        </p:tav>
                                        <p:tav tm="100000">
                                          <p:val>
                                            <p:strVal val="#ppt_w"/>
                                          </p:val>
                                        </p:tav>
                                      </p:tavLst>
                                    </p:anim>
                                    <p:anim calcmode="lin" valueType="num">
                                      <p:cBhvr>
                                        <p:cTn id="15" dur="500" fill="hold"/>
                                        <p:tgtEl>
                                          <p:spTgt spid="40"/>
                                        </p:tgtEl>
                                        <p:attrNameLst>
                                          <p:attrName>ppt_h</p:attrName>
                                        </p:attrNameLst>
                                      </p:cBhvr>
                                      <p:tavLst>
                                        <p:tav tm="0">
                                          <p:val>
                                            <p:fltVal val="0"/>
                                          </p:val>
                                        </p:tav>
                                        <p:tav tm="100000">
                                          <p:val>
                                            <p:strVal val="#ppt_h"/>
                                          </p:val>
                                        </p:tav>
                                      </p:tavLst>
                                    </p:anim>
                                    <p:anim calcmode="lin" valueType="num">
                                      <p:cBhvr>
                                        <p:cTn id="16" dur="500" fill="hold"/>
                                        <p:tgtEl>
                                          <p:spTgt spid="40"/>
                                        </p:tgtEl>
                                        <p:attrNameLst>
                                          <p:attrName>ppt_x</p:attrName>
                                        </p:attrNameLst>
                                      </p:cBhvr>
                                      <p:tavLst>
                                        <p:tav tm="0">
                                          <p:val>
                                            <p:fltVal val="0.5"/>
                                          </p:val>
                                        </p:tav>
                                        <p:tav tm="100000">
                                          <p:val>
                                            <p:strVal val="#ppt_x"/>
                                          </p:val>
                                        </p:tav>
                                      </p:tavLst>
                                    </p:anim>
                                    <p:anim calcmode="lin" valueType="num">
                                      <p:cBhvr>
                                        <p:cTn id="17" dur="500" fill="hold"/>
                                        <p:tgtEl>
                                          <p:spTgt spid="40"/>
                                        </p:tgtEl>
                                        <p:attrNameLst>
                                          <p:attrName>ppt_y</p:attrName>
                                        </p:attrNameLst>
                                      </p:cBhvr>
                                      <p:tavLst>
                                        <p:tav tm="0">
                                          <p:val>
                                            <p:fltVal val="0.5"/>
                                          </p:val>
                                        </p:tav>
                                        <p:tav tm="100000">
                                          <p:val>
                                            <p:strVal val="#ppt_y"/>
                                          </p:val>
                                        </p:tav>
                                      </p:tavLst>
                                    </p:anim>
                                  </p:childTnLst>
                                </p:cTn>
                              </p:par>
                            </p:childTnLst>
                          </p:cTn>
                        </p:par>
                        <p:par>
                          <p:cTn id="18" fill="hold">
                            <p:stCondLst>
                              <p:cond delay="1000"/>
                            </p:stCondLst>
                            <p:childTnLst>
                              <p:par>
                                <p:cTn id="19" presetID="23" presetClass="entr" presetSubtype="528" fill="hold" nodeType="afterEffect">
                                  <p:stCondLst>
                                    <p:cond delay="0"/>
                                  </p:stCondLst>
                                  <p:childTnLst>
                                    <p:set>
                                      <p:cBhvr>
                                        <p:cTn id="20" dur="1" fill="hold">
                                          <p:stCondLst>
                                            <p:cond delay="0"/>
                                          </p:stCondLst>
                                        </p:cTn>
                                        <p:tgtEl>
                                          <p:spTgt spid="42"/>
                                        </p:tgtEl>
                                        <p:attrNameLst>
                                          <p:attrName>style.visibility</p:attrName>
                                        </p:attrNameLst>
                                      </p:cBhvr>
                                      <p:to>
                                        <p:strVal val="visible"/>
                                      </p:to>
                                    </p:set>
                                    <p:anim calcmode="lin" valueType="num">
                                      <p:cBhvr>
                                        <p:cTn id="21" dur="500" fill="hold"/>
                                        <p:tgtEl>
                                          <p:spTgt spid="42"/>
                                        </p:tgtEl>
                                        <p:attrNameLst>
                                          <p:attrName>ppt_w</p:attrName>
                                        </p:attrNameLst>
                                      </p:cBhvr>
                                      <p:tavLst>
                                        <p:tav tm="0">
                                          <p:val>
                                            <p:fltVal val="0"/>
                                          </p:val>
                                        </p:tav>
                                        <p:tav tm="100000">
                                          <p:val>
                                            <p:strVal val="#ppt_w"/>
                                          </p:val>
                                        </p:tav>
                                      </p:tavLst>
                                    </p:anim>
                                    <p:anim calcmode="lin" valueType="num">
                                      <p:cBhvr>
                                        <p:cTn id="22" dur="500" fill="hold"/>
                                        <p:tgtEl>
                                          <p:spTgt spid="42"/>
                                        </p:tgtEl>
                                        <p:attrNameLst>
                                          <p:attrName>ppt_h</p:attrName>
                                        </p:attrNameLst>
                                      </p:cBhvr>
                                      <p:tavLst>
                                        <p:tav tm="0">
                                          <p:val>
                                            <p:fltVal val="0"/>
                                          </p:val>
                                        </p:tav>
                                        <p:tav tm="100000">
                                          <p:val>
                                            <p:strVal val="#ppt_h"/>
                                          </p:val>
                                        </p:tav>
                                      </p:tavLst>
                                    </p:anim>
                                    <p:anim calcmode="lin" valueType="num">
                                      <p:cBhvr>
                                        <p:cTn id="23" dur="500" fill="hold"/>
                                        <p:tgtEl>
                                          <p:spTgt spid="42"/>
                                        </p:tgtEl>
                                        <p:attrNameLst>
                                          <p:attrName>ppt_x</p:attrName>
                                        </p:attrNameLst>
                                      </p:cBhvr>
                                      <p:tavLst>
                                        <p:tav tm="0">
                                          <p:val>
                                            <p:fltVal val="0.5"/>
                                          </p:val>
                                        </p:tav>
                                        <p:tav tm="100000">
                                          <p:val>
                                            <p:strVal val="#ppt_x"/>
                                          </p:val>
                                        </p:tav>
                                      </p:tavLst>
                                    </p:anim>
                                    <p:anim calcmode="lin" valueType="num">
                                      <p:cBhvr>
                                        <p:cTn id="24" dur="500" fill="hold"/>
                                        <p:tgtEl>
                                          <p:spTgt spid="42"/>
                                        </p:tgtEl>
                                        <p:attrNameLst>
                                          <p:attrName>ppt_y</p:attrName>
                                        </p:attrNameLst>
                                      </p:cBhvr>
                                      <p:tavLst>
                                        <p:tav tm="0">
                                          <p:val>
                                            <p:fltVal val="0.5"/>
                                          </p:val>
                                        </p:tav>
                                        <p:tav tm="100000">
                                          <p:val>
                                            <p:strVal val="#ppt_y"/>
                                          </p:val>
                                        </p:tav>
                                      </p:tavLst>
                                    </p:anim>
                                  </p:childTnLst>
                                </p:cTn>
                              </p:par>
                            </p:childTnLst>
                          </p:cTn>
                        </p:par>
                        <p:par>
                          <p:cTn id="25" fill="hold">
                            <p:stCondLst>
                              <p:cond delay="1500"/>
                            </p:stCondLst>
                            <p:childTnLst>
                              <p:par>
                                <p:cTn id="26" presetID="23" presetClass="entr" presetSubtype="528" fill="hold" nodeType="afterEffect">
                                  <p:stCondLst>
                                    <p:cond delay="0"/>
                                  </p:stCondLst>
                                  <p:childTnLst>
                                    <p:set>
                                      <p:cBhvr>
                                        <p:cTn id="27" dur="1" fill="hold">
                                          <p:stCondLst>
                                            <p:cond delay="0"/>
                                          </p:stCondLst>
                                        </p:cTn>
                                        <p:tgtEl>
                                          <p:spTgt spid="43"/>
                                        </p:tgtEl>
                                        <p:attrNameLst>
                                          <p:attrName>style.visibility</p:attrName>
                                        </p:attrNameLst>
                                      </p:cBhvr>
                                      <p:to>
                                        <p:strVal val="visible"/>
                                      </p:to>
                                    </p:set>
                                    <p:anim calcmode="lin" valueType="num">
                                      <p:cBhvr>
                                        <p:cTn id="28" dur="500" fill="hold"/>
                                        <p:tgtEl>
                                          <p:spTgt spid="43"/>
                                        </p:tgtEl>
                                        <p:attrNameLst>
                                          <p:attrName>ppt_w</p:attrName>
                                        </p:attrNameLst>
                                      </p:cBhvr>
                                      <p:tavLst>
                                        <p:tav tm="0">
                                          <p:val>
                                            <p:fltVal val="0"/>
                                          </p:val>
                                        </p:tav>
                                        <p:tav tm="100000">
                                          <p:val>
                                            <p:strVal val="#ppt_w"/>
                                          </p:val>
                                        </p:tav>
                                      </p:tavLst>
                                    </p:anim>
                                    <p:anim calcmode="lin" valueType="num">
                                      <p:cBhvr>
                                        <p:cTn id="29" dur="500" fill="hold"/>
                                        <p:tgtEl>
                                          <p:spTgt spid="43"/>
                                        </p:tgtEl>
                                        <p:attrNameLst>
                                          <p:attrName>ppt_h</p:attrName>
                                        </p:attrNameLst>
                                      </p:cBhvr>
                                      <p:tavLst>
                                        <p:tav tm="0">
                                          <p:val>
                                            <p:fltVal val="0"/>
                                          </p:val>
                                        </p:tav>
                                        <p:tav tm="100000">
                                          <p:val>
                                            <p:strVal val="#ppt_h"/>
                                          </p:val>
                                        </p:tav>
                                      </p:tavLst>
                                    </p:anim>
                                    <p:anim calcmode="lin" valueType="num">
                                      <p:cBhvr>
                                        <p:cTn id="30" dur="500" fill="hold"/>
                                        <p:tgtEl>
                                          <p:spTgt spid="43"/>
                                        </p:tgtEl>
                                        <p:attrNameLst>
                                          <p:attrName>ppt_x</p:attrName>
                                        </p:attrNameLst>
                                      </p:cBhvr>
                                      <p:tavLst>
                                        <p:tav tm="0">
                                          <p:val>
                                            <p:fltVal val="0.5"/>
                                          </p:val>
                                        </p:tav>
                                        <p:tav tm="100000">
                                          <p:val>
                                            <p:strVal val="#ppt_x"/>
                                          </p:val>
                                        </p:tav>
                                      </p:tavLst>
                                    </p:anim>
                                    <p:anim calcmode="lin" valueType="num">
                                      <p:cBhvr>
                                        <p:cTn id="31" dur="500" fill="hold"/>
                                        <p:tgtEl>
                                          <p:spTgt spid="43"/>
                                        </p:tgtEl>
                                        <p:attrNameLst>
                                          <p:attrName>ppt_y</p:attrName>
                                        </p:attrNameLst>
                                      </p:cBhvr>
                                      <p:tavLst>
                                        <p:tav tm="0">
                                          <p:val>
                                            <p:fltVal val="0.5"/>
                                          </p:val>
                                        </p:tav>
                                        <p:tav tm="100000">
                                          <p:val>
                                            <p:strVal val="#ppt_y"/>
                                          </p:val>
                                        </p:tav>
                                      </p:tavLst>
                                    </p:anim>
                                  </p:childTnLst>
                                </p:cTn>
                              </p:par>
                            </p:childTnLst>
                          </p:cTn>
                        </p:par>
                        <p:par>
                          <p:cTn id="32" fill="hold">
                            <p:stCondLst>
                              <p:cond delay="2000"/>
                            </p:stCondLst>
                            <p:childTnLst>
                              <p:par>
                                <p:cTn id="33" presetID="23" presetClass="entr" presetSubtype="528" fill="hold" nodeType="afterEffect">
                                  <p:stCondLst>
                                    <p:cond delay="0"/>
                                  </p:stCondLst>
                                  <p:childTnLst>
                                    <p:set>
                                      <p:cBhvr>
                                        <p:cTn id="34" dur="1" fill="hold">
                                          <p:stCondLst>
                                            <p:cond delay="0"/>
                                          </p:stCondLst>
                                        </p:cTn>
                                        <p:tgtEl>
                                          <p:spTgt spid="45"/>
                                        </p:tgtEl>
                                        <p:attrNameLst>
                                          <p:attrName>style.visibility</p:attrName>
                                        </p:attrNameLst>
                                      </p:cBhvr>
                                      <p:to>
                                        <p:strVal val="visible"/>
                                      </p:to>
                                    </p:set>
                                    <p:anim calcmode="lin" valueType="num">
                                      <p:cBhvr>
                                        <p:cTn id="35" dur="500" fill="hold"/>
                                        <p:tgtEl>
                                          <p:spTgt spid="45"/>
                                        </p:tgtEl>
                                        <p:attrNameLst>
                                          <p:attrName>ppt_w</p:attrName>
                                        </p:attrNameLst>
                                      </p:cBhvr>
                                      <p:tavLst>
                                        <p:tav tm="0">
                                          <p:val>
                                            <p:fltVal val="0"/>
                                          </p:val>
                                        </p:tav>
                                        <p:tav tm="100000">
                                          <p:val>
                                            <p:strVal val="#ppt_w"/>
                                          </p:val>
                                        </p:tav>
                                      </p:tavLst>
                                    </p:anim>
                                    <p:anim calcmode="lin" valueType="num">
                                      <p:cBhvr>
                                        <p:cTn id="36" dur="500" fill="hold"/>
                                        <p:tgtEl>
                                          <p:spTgt spid="45"/>
                                        </p:tgtEl>
                                        <p:attrNameLst>
                                          <p:attrName>ppt_h</p:attrName>
                                        </p:attrNameLst>
                                      </p:cBhvr>
                                      <p:tavLst>
                                        <p:tav tm="0">
                                          <p:val>
                                            <p:fltVal val="0"/>
                                          </p:val>
                                        </p:tav>
                                        <p:tav tm="100000">
                                          <p:val>
                                            <p:strVal val="#ppt_h"/>
                                          </p:val>
                                        </p:tav>
                                      </p:tavLst>
                                    </p:anim>
                                    <p:anim calcmode="lin" valueType="num">
                                      <p:cBhvr>
                                        <p:cTn id="37" dur="500" fill="hold"/>
                                        <p:tgtEl>
                                          <p:spTgt spid="45"/>
                                        </p:tgtEl>
                                        <p:attrNameLst>
                                          <p:attrName>ppt_x</p:attrName>
                                        </p:attrNameLst>
                                      </p:cBhvr>
                                      <p:tavLst>
                                        <p:tav tm="0">
                                          <p:val>
                                            <p:fltVal val="0.5"/>
                                          </p:val>
                                        </p:tav>
                                        <p:tav tm="100000">
                                          <p:val>
                                            <p:strVal val="#ppt_x"/>
                                          </p:val>
                                        </p:tav>
                                      </p:tavLst>
                                    </p:anim>
                                    <p:anim calcmode="lin" valueType="num">
                                      <p:cBhvr>
                                        <p:cTn id="38" dur="500" fill="hold"/>
                                        <p:tgtEl>
                                          <p:spTgt spid="45"/>
                                        </p:tgtEl>
                                        <p:attrNameLst>
                                          <p:attrName>ppt_y</p:attrName>
                                        </p:attrNameLst>
                                      </p:cBhvr>
                                      <p:tavLst>
                                        <p:tav tm="0">
                                          <p:val>
                                            <p:fltVal val="0.5"/>
                                          </p:val>
                                        </p:tav>
                                        <p:tav tm="100000">
                                          <p:val>
                                            <p:strVal val="#ppt_y"/>
                                          </p:val>
                                        </p:tav>
                                      </p:tavLst>
                                    </p:anim>
                                  </p:childTnLst>
                                </p:cTn>
                              </p:par>
                            </p:childTnLst>
                          </p:cTn>
                        </p:par>
                        <p:par>
                          <p:cTn id="39" fill="hold">
                            <p:stCondLst>
                              <p:cond delay="2500"/>
                            </p:stCondLst>
                            <p:childTnLst>
                              <p:par>
                                <p:cTn id="40" presetID="23" presetClass="entr" presetSubtype="528" fill="hold" nodeType="afterEffect">
                                  <p:stCondLst>
                                    <p:cond delay="0"/>
                                  </p:stCondLst>
                                  <p:childTnLst>
                                    <p:set>
                                      <p:cBhvr>
                                        <p:cTn id="41" dur="1" fill="hold">
                                          <p:stCondLst>
                                            <p:cond delay="0"/>
                                          </p:stCondLst>
                                        </p:cTn>
                                        <p:tgtEl>
                                          <p:spTgt spid="44"/>
                                        </p:tgtEl>
                                        <p:attrNameLst>
                                          <p:attrName>style.visibility</p:attrName>
                                        </p:attrNameLst>
                                      </p:cBhvr>
                                      <p:to>
                                        <p:strVal val="visible"/>
                                      </p:to>
                                    </p:set>
                                    <p:anim calcmode="lin" valueType="num">
                                      <p:cBhvr>
                                        <p:cTn id="42" dur="500" fill="hold"/>
                                        <p:tgtEl>
                                          <p:spTgt spid="44"/>
                                        </p:tgtEl>
                                        <p:attrNameLst>
                                          <p:attrName>ppt_w</p:attrName>
                                        </p:attrNameLst>
                                      </p:cBhvr>
                                      <p:tavLst>
                                        <p:tav tm="0">
                                          <p:val>
                                            <p:fltVal val="0"/>
                                          </p:val>
                                        </p:tav>
                                        <p:tav tm="100000">
                                          <p:val>
                                            <p:strVal val="#ppt_w"/>
                                          </p:val>
                                        </p:tav>
                                      </p:tavLst>
                                    </p:anim>
                                    <p:anim calcmode="lin" valueType="num">
                                      <p:cBhvr>
                                        <p:cTn id="43" dur="500" fill="hold"/>
                                        <p:tgtEl>
                                          <p:spTgt spid="44"/>
                                        </p:tgtEl>
                                        <p:attrNameLst>
                                          <p:attrName>ppt_h</p:attrName>
                                        </p:attrNameLst>
                                      </p:cBhvr>
                                      <p:tavLst>
                                        <p:tav tm="0">
                                          <p:val>
                                            <p:fltVal val="0"/>
                                          </p:val>
                                        </p:tav>
                                        <p:tav tm="100000">
                                          <p:val>
                                            <p:strVal val="#ppt_h"/>
                                          </p:val>
                                        </p:tav>
                                      </p:tavLst>
                                    </p:anim>
                                    <p:anim calcmode="lin" valueType="num">
                                      <p:cBhvr>
                                        <p:cTn id="44" dur="500" fill="hold"/>
                                        <p:tgtEl>
                                          <p:spTgt spid="44"/>
                                        </p:tgtEl>
                                        <p:attrNameLst>
                                          <p:attrName>ppt_x</p:attrName>
                                        </p:attrNameLst>
                                      </p:cBhvr>
                                      <p:tavLst>
                                        <p:tav tm="0">
                                          <p:val>
                                            <p:fltVal val="0.5"/>
                                          </p:val>
                                        </p:tav>
                                        <p:tav tm="100000">
                                          <p:val>
                                            <p:strVal val="#ppt_x"/>
                                          </p:val>
                                        </p:tav>
                                      </p:tavLst>
                                    </p:anim>
                                    <p:anim calcmode="lin" valueType="num">
                                      <p:cBhvr>
                                        <p:cTn id="45" dur="500" fill="hold"/>
                                        <p:tgtEl>
                                          <p:spTgt spid="44"/>
                                        </p:tgtEl>
                                        <p:attrNameLst>
                                          <p:attrName>ppt_y</p:attrName>
                                        </p:attrNameLst>
                                      </p:cBhvr>
                                      <p:tavLst>
                                        <p:tav tm="0">
                                          <p:val>
                                            <p:fltVal val="0.5"/>
                                          </p:val>
                                        </p:tav>
                                        <p:tav tm="100000">
                                          <p:val>
                                            <p:strVal val="#ppt_y"/>
                                          </p:val>
                                        </p:tav>
                                      </p:tavLst>
                                    </p:anim>
                                  </p:childTnLst>
                                </p:cTn>
                              </p:par>
                            </p:childTnLst>
                          </p:cTn>
                        </p:par>
                        <p:par>
                          <p:cTn id="46" fill="hold">
                            <p:stCondLst>
                              <p:cond delay="3000"/>
                            </p:stCondLst>
                            <p:childTnLst>
                              <p:par>
                                <p:cTn id="47" presetID="23" presetClass="entr" presetSubtype="528" fill="hold" nodeType="afterEffect">
                                  <p:stCondLst>
                                    <p:cond delay="0"/>
                                  </p:stCondLst>
                                  <p:childTnLst>
                                    <p:set>
                                      <p:cBhvr>
                                        <p:cTn id="48" dur="1" fill="hold">
                                          <p:stCondLst>
                                            <p:cond delay="0"/>
                                          </p:stCondLst>
                                        </p:cTn>
                                        <p:tgtEl>
                                          <p:spTgt spid="11"/>
                                        </p:tgtEl>
                                        <p:attrNameLst>
                                          <p:attrName>style.visibility</p:attrName>
                                        </p:attrNameLst>
                                      </p:cBhvr>
                                      <p:to>
                                        <p:strVal val="visible"/>
                                      </p:to>
                                    </p:set>
                                    <p:anim calcmode="lin" valueType="num">
                                      <p:cBhvr>
                                        <p:cTn id="49" dur="500" fill="hold"/>
                                        <p:tgtEl>
                                          <p:spTgt spid="11"/>
                                        </p:tgtEl>
                                        <p:attrNameLst>
                                          <p:attrName>ppt_w</p:attrName>
                                        </p:attrNameLst>
                                      </p:cBhvr>
                                      <p:tavLst>
                                        <p:tav tm="0">
                                          <p:val>
                                            <p:fltVal val="0"/>
                                          </p:val>
                                        </p:tav>
                                        <p:tav tm="100000">
                                          <p:val>
                                            <p:strVal val="#ppt_w"/>
                                          </p:val>
                                        </p:tav>
                                      </p:tavLst>
                                    </p:anim>
                                    <p:anim calcmode="lin" valueType="num">
                                      <p:cBhvr>
                                        <p:cTn id="50" dur="500" fill="hold"/>
                                        <p:tgtEl>
                                          <p:spTgt spid="11"/>
                                        </p:tgtEl>
                                        <p:attrNameLst>
                                          <p:attrName>ppt_h</p:attrName>
                                        </p:attrNameLst>
                                      </p:cBhvr>
                                      <p:tavLst>
                                        <p:tav tm="0">
                                          <p:val>
                                            <p:fltVal val="0"/>
                                          </p:val>
                                        </p:tav>
                                        <p:tav tm="100000">
                                          <p:val>
                                            <p:strVal val="#ppt_h"/>
                                          </p:val>
                                        </p:tav>
                                      </p:tavLst>
                                    </p:anim>
                                    <p:anim calcmode="lin" valueType="num">
                                      <p:cBhvr>
                                        <p:cTn id="51" dur="500" fill="hold"/>
                                        <p:tgtEl>
                                          <p:spTgt spid="11"/>
                                        </p:tgtEl>
                                        <p:attrNameLst>
                                          <p:attrName>ppt_x</p:attrName>
                                        </p:attrNameLst>
                                      </p:cBhvr>
                                      <p:tavLst>
                                        <p:tav tm="0">
                                          <p:val>
                                            <p:fltVal val="0.5"/>
                                          </p:val>
                                        </p:tav>
                                        <p:tav tm="100000">
                                          <p:val>
                                            <p:strVal val="#ppt_x"/>
                                          </p:val>
                                        </p:tav>
                                      </p:tavLst>
                                    </p:anim>
                                    <p:anim calcmode="lin" valueType="num">
                                      <p:cBhvr>
                                        <p:cTn id="52" dur="500" fill="hold"/>
                                        <p:tgtEl>
                                          <p:spTgt spid="11"/>
                                        </p:tgtEl>
                                        <p:attrNameLst>
                                          <p:attrName>ppt_y</p:attrName>
                                        </p:attrNameLst>
                                      </p:cBhvr>
                                      <p:tavLst>
                                        <p:tav tm="0">
                                          <p:val>
                                            <p:fltVal val="0.5"/>
                                          </p:val>
                                        </p:tav>
                                        <p:tav tm="100000">
                                          <p:val>
                                            <p:strVal val="#ppt_y"/>
                                          </p:val>
                                        </p:tav>
                                      </p:tavLst>
                                    </p:anim>
                                  </p:childTnLst>
                                </p:cTn>
                              </p:par>
                            </p:childTnLst>
                          </p:cTn>
                        </p:par>
                        <p:par>
                          <p:cTn id="53" fill="hold">
                            <p:stCondLst>
                              <p:cond delay="3500"/>
                            </p:stCondLst>
                            <p:childTnLst>
                              <p:par>
                                <p:cTn id="54" presetID="12" presetClass="entr" presetSubtype="1" fill="hold" grpId="0" nodeType="afterEffect">
                                  <p:stCondLst>
                                    <p:cond delay="0"/>
                                  </p:stCondLst>
                                  <p:childTnLst>
                                    <p:set>
                                      <p:cBhvr>
                                        <p:cTn id="55" dur="1" fill="hold">
                                          <p:stCondLst>
                                            <p:cond delay="0"/>
                                          </p:stCondLst>
                                        </p:cTn>
                                        <p:tgtEl>
                                          <p:spTgt spid="47"/>
                                        </p:tgtEl>
                                        <p:attrNameLst>
                                          <p:attrName>style.visibility</p:attrName>
                                        </p:attrNameLst>
                                      </p:cBhvr>
                                      <p:to>
                                        <p:strVal val="visible"/>
                                      </p:to>
                                    </p:set>
                                    <p:anim calcmode="lin" valueType="num">
                                      <p:cBhvr additive="base">
                                        <p:cTn id="56" dur="500"/>
                                        <p:tgtEl>
                                          <p:spTgt spid="47"/>
                                        </p:tgtEl>
                                        <p:attrNameLst>
                                          <p:attrName>ppt_y</p:attrName>
                                        </p:attrNameLst>
                                      </p:cBhvr>
                                      <p:tavLst>
                                        <p:tav tm="0">
                                          <p:val>
                                            <p:strVal val="#ppt_y-#ppt_h*1.125000"/>
                                          </p:val>
                                        </p:tav>
                                        <p:tav tm="100000">
                                          <p:val>
                                            <p:strVal val="#ppt_y"/>
                                          </p:val>
                                        </p:tav>
                                      </p:tavLst>
                                    </p:anim>
                                    <p:animEffect transition="in" filter="wipe(down)">
                                      <p:cBhvr>
                                        <p:cTn id="57"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96685">
              <a:schemeClr val="bg1"/>
            </a:gs>
            <a:gs pos="50000">
              <a:srgbClr val="757D7D">
                <a:alpha val="50000"/>
              </a:srgbClr>
            </a:gs>
          </a:gsLst>
          <a:lin ang="2700000" scaled="1"/>
        </a:gradFill>
        <a:effectLst/>
      </p:bgPr>
    </p:bg>
    <p:spTree>
      <p:nvGrpSpPr>
        <p:cNvPr id="1" name=""/>
        <p:cNvGrpSpPr/>
        <p:nvPr/>
      </p:nvGrpSpPr>
      <p:grpSpPr>
        <a:xfrm>
          <a:off x="0" y="0"/>
          <a:ext cx="0" cy="0"/>
          <a:chOff x="0" y="0"/>
          <a:chExt cx="0" cy="0"/>
        </a:xfrm>
      </p:grpSpPr>
      <p:sp>
        <p:nvSpPr>
          <p:cNvPr id="9" name="等腰三角形 8"/>
          <p:cNvSpPr/>
          <p:nvPr/>
        </p:nvSpPr>
        <p:spPr>
          <a:xfrm rot="16200000">
            <a:off x="2667001" y="-2667001"/>
            <a:ext cx="6858001" cy="12192001"/>
          </a:xfrm>
          <a:prstGeom prst="triangle">
            <a:avLst>
              <a:gd name="adj" fmla="val 0"/>
            </a:avLst>
          </a:prstGeom>
          <a:solidFill>
            <a:schemeClr val="bg1">
              <a:alpha val="40000"/>
            </a:schemeClr>
          </a:solidFill>
          <a:ln w="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rmAutofit/>
          </a:bodyPr>
          <a:lstStyle/>
          <a:p>
            <a:pPr algn="ctr"/>
            <a:endParaRPr lang="zh-CN" altLang="en-US" dirty="0"/>
          </a:p>
        </p:txBody>
      </p:sp>
      <p:sp>
        <p:nvSpPr>
          <p:cNvPr id="3" name="任意多边形: 形状 2"/>
          <p:cNvSpPr/>
          <p:nvPr/>
        </p:nvSpPr>
        <p:spPr>
          <a:xfrm flipH="1">
            <a:off x="7266653" y="607060"/>
            <a:ext cx="3429000" cy="5346376"/>
          </a:xfrm>
          <a:custGeom>
            <a:avLst/>
            <a:gdLst>
              <a:gd name="connsiteX0" fmla="*/ 0 w 3429000"/>
              <a:gd name="connsiteY0" fmla="*/ 0 h 5346376"/>
              <a:gd name="connsiteX1" fmla="*/ 3429000 w 3429000"/>
              <a:gd name="connsiteY1" fmla="*/ 0 h 5346376"/>
              <a:gd name="connsiteX2" fmla="*/ 3429000 w 3429000"/>
              <a:gd name="connsiteY2" fmla="*/ 958689 h 5346376"/>
              <a:gd name="connsiteX3" fmla="*/ 3355859 w 3429000"/>
              <a:gd name="connsiteY3" fmla="*/ 958689 h 5346376"/>
              <a:gd name="connsiteX4" fmla="*/ 3355859 w 3429000"/>
              <a:gd name="connsiteY4" fmla="*/ 73141 h 5346376"/>
              <a:gd name="connsiteX5" fmla="*/ 73141 w 3429000"/>
              <a:gd name="connsiteY5" fmla="*/ 73141 h 5346376"/>
              <a:gd name="connsiteX6" fmla="*/ 73141 w 3429000"/>
              <a:gd name="connsiteY6" fmla="*/ 5273235 h 5346376"/>
              <a:gd name="connsiteX7" fmla="*/ 3355859 w 3429000"/>
              <a:gd name="connsiteY7" fmla="*/ 5273235 h 5346376"/>
              <a:gd name="connsiteX8" fmla="*/ 3355859 w 3429000"/>
              <a:gd name="connsiteY8" fmla="*/ 4222589 h 5346376"/>
              <a:gd name="connsiteX9" fmla="*/ 3429000 w 3429000"/>
              <a:gd name="connsiteY9" fmla="*/ 4222589 h 5346376"/>
              <a:gd name="connsiteX10" fmla="*/ 3429000 w 3429000"/>
              <a:gd name="connsiteY10" fmla="*/ 5346376 h 5346376"/>
              <a:gd name="connsiteX11" fmla="*/ 0 w 3429000"/>
              <a:gd name="connsiteY11" fmla="*/ 5346376 h 5346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29000" h="5346376">
                <a:moveTo>
                  <a:pt x="0" y="0"/>
                </a:moveTo>
                <a:lnTo>
                  <a:pt x="3429000" y="0"/>
                </a:lnTo>
                <a:lnTo>
                  <a:pt x="3429000" y="958689"/>
                </a:lnTo>
                <a:lnTo>
                  <a:pt x="3355859" y="958689"/>
                </a:lnTo>
                <a:lnTo>
                  <a:pt x="3355859" y="73141"/>
                </a:lnTo>
                <a:lnTo>
                  <a:pt x="73141" y="73141"/>
                </a:lnTo>
                <a:lnTo>
                  <a:pt x="73141" y="5273235"/>
                </a:lnTo>
                <a:lnTo>
                  <a:pt x="3355859" y="5273235"/>
                </a:lnTo>
                <a:lnTo>
                  <a:pt x="3355859" y="4222589"/>
                </a:lnTo>
                <a:lnTo>
                  <a:pt x="3429000" y="4222589"/>
                </a:lnTo>
                <a:lnTo>
                  <a:pt x="3429000" y="5346376"/>
                </a:lnTo>
                <a:lnTo>
                  <a:pt x="0" y="5346376"/>
                </a:lnTo>
                <a:close/>
              </a:path>
            </a:pathLst>
          </a:custGeom>
          <a:solidFill>
            <a:schemeClr val="accent1"/>
          </a:solidFill>
          <a:ln w="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solidFill>
                <a:schemeClr val="tx1"/>
              </a:solidFill>
            </a:endParaRPr>
          </a:p>
        </p:txBody>
      </p:sp>
      <p:sp>
        <p:nvSpPr>
          <p:cNvPr id="5" name="文本框 4"/>
          <p:cNvSpPr txBox="1"/>
          <p:nvPr/>
        </p:nvSpPr>
        <p:spPr>
          <a:xfrm>
            <a:off x="5590253" y="1646363"/>
            <a:ext cx="3390900" cy="1569660"/>
          </a:xfrm>
          <a:prstGeom prst="rect">
            <a:avLst/>
          </a:prstGeom>
          <a:noFill/>
        </p:spPr>
        <p:txBody>
          <a:bodyPr wrap="square" rtlCol="0" anchor="ctr" anchorCtr="0">
            <a:spAutoFit/>
          </a:bodyPr>
          <a:lstStyle/>
          <a:p>
            <a:pPr algn="ctr"/>
            <a:r>
              <a:rPr lang="en-US" altLang="zh-CN" sz="9600" dirty="0">
                <a:solidFill>
                  <a:schemeClr val="accent2"/>
                </a:solidFill>
                <a:latin typeface="+mj-lt"/>
              </a:rPr>
              <a:t>03</a:t>
            </a:r>
            <a:endParaRPr lang="zh-CN" altLang="en-US" sz="9600" dirty="0">
              <a:solidFill>
                <a:schemeClr val="accent2"/>
              </a:solidFill>
              <a:latin typeface="+mj-lt"/>
            </a:endParaRPr>
          </a:p>
        </p:txBody>
      </p:sp>
      <p:sp>
        <p:nvSpPr>
          <p:cNvPr id="6" name="文本框 5"/>
          <p:cNvSpPr txBox="1"/>
          <p:nvPr/>
        </p:nvSpPr>
        <p:spPr>
          <a:xfrm>
            <a:off x="4837778" y="3098595"/>
            <a:ext cx="5857875" cy="646331"/>
          </a:xfrm>
          <a:prstGeom prst="rect">
            <a:avLst/>
          </a:prstGeom>
          <a:noFill/>
        </p:spPr>
        <p:txBody>
          <a:bodyPr wrap="square" rtlCol="0" anchor="ctr" anchorCtr="0">
            <a:spAutoFit/>
          </a:bodyPr>
          <a:lstStyle/>
          <a:p>
            <a:pPr algn="ctr"/>
            <a:r>
              <a:rPr lang="zh-CN" altLang="en-US" sz="3600" b="1" dirty="0">
                <a:solidFill>
                  <a:schemeClr val="accent1"/>
                </a:solidFill>
                <a:latin typeface="+mn-ea"/>
              </a:rPr>
              <a:t>分工及安排</a:t>
            </a:r>
          </a:p>
        </p:txBody>
      </p:sp>
      <p:pic>
        <p:nvPicPr>
          <p:cNvPr id="7" name="图片 6"/>
          <p:cNvPicPr>
            <a:picLocks noChangeAspect="1"/>
          </p:cNvPicPr>
          <p:nvPr/>
        </p:nvPicPr>
        <p:blipFill>
          <a:blip r:embed="rId2"/>
          <a:stretch>
            <a:fillRect/>
          </a:stretch>
        </p:blipFill>
        <p:spPr>
          <a:xfrm rot="2900895">
            <a:off x="-1797" y="861045"/>
            <a:ext cx="3758221" cy="6858000"/>
          </a:xfrm>
          <a:prstGeom prst="rect">
            <a:avLst/>
          </a:prstGeom>
        </p:spPr>
      </p:pic>
      <p:pic>
        <p:nvPicPr>
          <p:cNvPr id="8" name="图片 7"/>
          <p:cNvPicPr>
            <a:picLocks noChangeAspect="1"/>
          </p:cNvPicPr>
          <p:nvPr/>
        </p:nvPicPr>
        <p:blipFill rotWithShape="1">
          <a:blip r:embed="rId2"/>
          <a:srcRect t="68250"/>
          <a:stretch>
            <a:fillRect/>
          </a:stretch>
        </p:blipFill>
        <p:spPr>
          <a:xfrm rot="10800000">
            <a:off x="607801" y="4871070"/>
            <a:ext cx="3758221" cy="2177430"/>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21" presetClass="entr" presetSubtype="1"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heel(1)">
                                      <p:cBhvr>
                                        <p:cTn id="11" dur="2000"/>
                                        <p:tgtEl>
                                          <p:spTgt spid="5"/>
                                        </p:tgtEl>
                                      </p:cBhvr>
                                    </p:animEffect>
                                  </p:childTnLst>
                                </p:cTn>
                              </p:par>
                            </p:childTnLst>
                          </p:cTn>
                        </p:par>
                        <p:par>
                          <p:cTn id="12" fill="hold">
                            <p:stCondLst>
                              <p:cond delay="2500"/>
                            </p:stCondLst>
                            <p:childTnLst>
                              <p:par>
                                <p:cTn id="13" presetID="56" presetClass="entr" presetSubtype="0" fill="hold" grpId="0" nodeType="afterEffect">
                                  <p:stCondLst>
                                    <p:cond delay="0"/>
                                  </p:stCondLst>
                                  <p:iterate type="lt">
                                    <p:tmPct val="10000"/>
                                  </p:iterate>
                                  <p:childTnLst>
                                    <p:set>
                                      <p:cBhvr>
                                        <p:cTn id="14" dur="1" fill="hold">
                                          <p:stCondLst>
                                            <p:cond delay="0"/>
                                          </p:stCondLst>
                                        </p:cTn>
                                        <p:tgtEl>
                                          <p:spTgt spid="6"/>
                                        </p:tgtEl>
                                        <p:attrNameLst>
                                          <p:attrName>style.visibility</p:attrName>
                                        </p:attrNameLst>
                                      </p:cBhvr>
                                      <p:to>
                                        <p:strVal val="visible"/>
                                      </p:to>
                                    </p:set>
                                    <p:anim by="(-#ppt_w*2)" calcmode="lin" valueType="num">
                                      <p:cBhvr rctx="PPT">
                                        <p:cTn id="15" dur="500" autoRev="1" fill="hold">
                                          <p:stCondLst>
                                            <p:cond delay="0"/>
                                          </p:stCondLst>
                                        </p:cTn>
                                        <p:tgtEl>
                                          <p:spTgt spid="6"/>
                                        </p:tgtEl>
                                        <p:attrNameLst>
                                          <p:attrName>ppt_w</p:attrName>
                                        </p:attrNameLst>
                                      </p:cBhvr>
                                    </p:anim>
                                    <p:anim by="(#ppt_w*0.50)" calcmode="lin" valueType="num">
                                      <p:cBhvr>
                                        <p:cTn id="16" dur="500" decel="50000" autoRev="1" fill="hold">
                                          <p:stCondLst>
                                            <p:cond delay="0"/>
                                          </p:stCondLst>
                                        </p:cTn>
                                        <p:tgtEl>
                                          <p:spTgt spid="6"/>
                                        </p:tgtEl>
                                        <p:attrNameLst>
                                          <p:attrName>ppt_x</p:attrName>
                                        </p:attrNameLst>
                                      </p:cBhvr>
                                    </p:anim>
                                    <p:anim from="(-#ppt_h/2)" to="(#ppt_y)" calcmode="lin" valueType="num">
                                      <p:cBhvr>
                                        <p:cTn id="17" dur="1000" fill="hold">
                                          <p:stCondLst>
                                            <p:cond delay="0"/>
                                          </p:stCondLst>
                                        </p:cTn>
                                        <p:tgtEl>
                                          <p:spTgt spid="6"/>
                                        </p:tgtEl>
                                        <p:attrNameLst>
                                          <p:attrName>ppt_y</p:attrName>
                                        </p:attrNameLst>
                                      </p:cBhvr>
                                    </p:anim>
                                    <p:animRot by="21600000">
                                      <p:cBhvr>
                                        <p:cTn id="18" dur="1000" fill="hold">
                                          <p:stCondLst>
                                            <p:cond delay="0"/>
                                          </p:stCondLst>
                                        </p:cTn>
                                        <p:tgtEl>
                                          <p:spTgt spid="6"/>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PA_库_组合 1"/>
          <p:cNvGrpSpPr/>
          <p:nvPr>
            <p:custDataLst>
              <p:tags r:id="rId2"/>
            </p:custDataLst>
          </p:nvPr>
        </p:nvGrpSpPr>
        <p:grpSpPr>
          <a:xfrm>
            <a:off x="1167084" y="1375265"/>
            <a:ext cx="1913671" cy="3294207"/>
            <a:chOff x="1167084" y="1375265"/>
            <a:chExt cx="1913671" cy="3294207"/>
          </a:xfrm>
        </p:grpSpPr>
        <p:sp>
          <p:nvSpPr>
            <p:cNvPr id="4" name="Rectangle: Rounded Corners 4"/>
            <p:cNvSpPr/>
            <p:nvPr/>
          </p:nvSpPr>
          <p:spPr>
            <a:xfrm>
              <a:off x="1167084" y="2794301"/>
              <a:ext cx="1875171" cy="1875171"/>
            </a:xfrm>
            <a:prstGeom prst="roundRect">
              <a:avLst>
                <a:gd name="adj" fmla="val 7085"/>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5" name="Rectangle: Rounded Corners 5"/>
            <p:cNvSpPr/>
            <p:nvPr/>
          </p:nvSpPr>
          <p:spPr>
            <a:xfrm>
              <a:off x="1205584" y="2731920"/>
              <a:ext cx="1875171" cy="1875171"/>
            </a:xfrm>
            <a:prstGeom prst="roundRect">
              <a:avLst>
                <a:gd name="adj" fmla="val 708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normAutofit lnSpcReduction="10000"/>
            </a:bodyPr>
            <a:lstStyle/>
            <a:p>
              <a:pPr algn="ctr"/>
              <a:r>
                <a:rPr lang="en-US" sz="11500">
                  <a:latin typeface="Impact" panose="020B0806030902050204" pitchFamily="34" charset="0"/>
                </a:rPr>
                <a:t>01</a:t>
              </a:r>
            </a:p>
          </p:txBody>
        </p:sp>
        <p:cxnSp>
          <p:nvCxnSpPr>
            <p:cNvPr id="12" name="Connector: Elbow 22"/>
            <p:cNvCxnSpPr/>
            <p:nvPr/>
          </p:nvCxnSpPr>
          <p:spPr>
            <a:xfrm rot="10800000" flipV="1">
              <a:off x="2069747" y="1375265"/>
              <a:ext cx="384076" cy="1356656"/>
            </a:xfrm>
            <a:prstGeom prst="bentConnector2">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9" name="PA_库_组合 28"/>
          <p:cNvGrpSpPr/>
          <p:nvPr>
            <p:custDataLst>
              <p:tags r:id="rId3"/>
            </p:custDataLst>
          </p:nvPr>
        </p:nvGrpSpPr>
        <p:grpSpPr>
          <a:xfrm>
            <a:off x="6464087" y="1375265"/>
            <a:ext cx="1913671" cy="3294207"/>
            <a:chOff x="6464087" y="1375265"/>
            <a:chExt cx="1913671" cy="3294207"/>
          </a:xfrm>
        </p:grpSpPr>
        <p:sp>
          <p:nvSpPr>
            <p:cNvPr id="8" name="Rectangle: Rounded Corners 12"/>
            <p:cNvSpPr/>
            <p:nvPr/>
          </p:nvSpPr>
          <p:spPr>
            <a:xfrm>
              <a:off x="6464087" y="2794301"/>
              <a:ext cx="1875171" cy="1875171"/>
            </a:xfrm>
            <a:prstGeom prst="roundRect">
              <a:avLst>
                <a:gd name="adj" fmla="val 7085"/>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9" name="Rectangle: Rounded Corners 13"/>
            <p:cNvSpPr/>
            <p:nvPr/>
          </p:nvSpPr>
          <p:spPr>
            <a:xfrm>
              <a:off x="6502587" y="2731920"/>
              <a:ext cx="1875171" cy="1875171"/>
            </a:xfrm>
            <a:prstGeom prst="roundRect">
              <a:avLst>
                <a:gd name="adj" fmla="val 7085"/>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normAutofit lnSpcReduction="10000"/>
            </a:bodyPr>
            <a:lstStyle/>
            <a:p>
              <a:pPr algn="ctr"/>
              <a:r>
                <a:rPr lang="en-US" altLang="zh-CN" sz="11500">
                  <a:latin typeface="Impact" panose="020B0806030902050204" pitchFamily="34" charset="0"/>
                </a:rPr>
                <a:t>03</a:t>
              </a:r>
            </a:p>
          </p:txBody>
        </p:sp>
        <p:cxnSp>
          <p:nvCxnSpPr>
            <p:cNvPr id="13" name="Connector: Elbow 26"/>
            <p:cNvCxnSpPr/>
            <p:nvPr/>
          </p:nvCxnSpPr>
          <p:spPr>
            <a:xfrm rot="10800000" flipV="1">
              <a:off x="7372071" y="1375265"/>
              <a:ext cx="384076" cy="1356656"/>
            </a:xfrm>
            <a:prstGeom prst="bentConnector2">
              <a:avLst/>
            </a:prstGeom>
            <a:ln w="1905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8" name="PA_库_组合 27"/>
          <p:cNvGrpSpPr/>
          <p:nvPr>
            <p:custDataLst>
              <p:tags r:id="rId4"/>
            </p:custDataLst>
          </p:nvPr>
        </p:nvGrpSpPr>
        <p:grpSpPr>
          <a:xfrm>
            <a:off x="3815585" y="2731920"/>
            <a:ext cx="1913671" cy="2630503"/>
            <a:chOff x="3815585" y="2731920"/>
            <a:chExt cx="1913671" cy="2630503"/>
          </a:xfrm>
        </p:grpSpPr>
        <p:sp>
          <p:nvSpPr>
            <p:cNvPr id="6" name="Rectangle: Rounded Corners 8"/>
            <p:cNvSpPr/>
            <p:nvPr/>
          </p:nvSpPr>
          <p:spPr>
            <a:xfrm>
              <a:off x="3815585" y="2794301"/>
              <a:ext cx="1875171" cy="1875171"/>
            </a:xfrm>
            <a:prstGeom prst="roundRect">
              <a:avLst>
                <a:gd name="adj" fmla="val 7085"/>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7" name="Rectangle: Rounded Corners 9"/>
            <p:cNvSpPr/>
            <p:nvPr/>
          </p:nvSpPr>
          <p:spPr>
            <a:xfrm>
              <a:off x="3854085" y="2731920"/>
              <a:ext cx="1875171" cy="1875171"/>
            </a:xfrm>
            <a:prstGeom prst="roundRect">
              <a:avLst>
                <a:gd name="adj" fmla="val 7085"/>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normAutofit lnSpcReduction="10000"/>
            </a:bodyPr>
            <a:lstStyle/>
            <a:p>
              <a:pPr algn="ctr"/>
              <a:r>
                <a:rPr lang="en-US" altLang="zh-CN" sz="11500">
                  <a:latin typeface="Impact" panose="020B0806030902050204" pitchFamily="34" charset="0"/>
                </a:rPr>
                <a:t>02</a:t>
              </a:r>
            </a:p>
          </p:txBody>
        </p:sp>
        <p:cxnSp>
          <p:nvCxnSpPr>
            <p:cNvPr id="14" name="Connector: Elbow 30"/>
            <p:cNvCxnSpPr>
              <a:stCxn id="20" idx="3"/>
            </p:cNvCxnSpPr>
            <p:nvPr/>
          </p:nvCxnSpPr>
          <p:spPr>
            <a:xfrm flipV="1">
              <a:off x="4381836" y="4652699"/>
              <a:ext cx="371335" cy="709724"/>
            </a:xfrm>
            <a:prstGeom prst="bentConnector2">
              <a:avLst/>
            </a:prstGeom>
            <a:ln w="190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0" name="PA_库_组合 29"/>
          <p:cNvGrpSpPr/>
          <p:nvPr>
            <p:custDataLst>
              <p:tags r:id="rId5"/>
            </p:custDataLst>
          </p:nvPr>
        </p:nvGrpSpPr>
        <p:grpSpPr>
          <a:xfrm>
            <a:off x="9074088" y="2731920"/>
            <a:ext cx="1913671" cy="2630503"/>
            <a:chOff x="9074088" y="2731920"/>
            <a:chExt cx="1913671" cy="2630503"/>
          </a:xfrm>
        </p:grpSpPr>
        <p:sp>
          <p:nvSpPr>
            <p:cNvPr id="10" name="Rectangle: Rounded Corners 16"/>
            <p:cNvSpPr/>
            <p:nvPr/>
          </p:nvSpPr>
          <p:spPr>
            <a:xfrm>
              <a:off x="9074088" y="2794301"/>
              <a:ext cx="1875171" cy="1875171"/>
            </a:xfrm>
            <a:prstGeom prst="roundRect">
              <a:avLst>
                <a:gd name="adj" fmla="val 7085"/>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1" name="Rectangle: Rounded Corners 17"/>
            <p:cNvSpPr/>
            <p:nvPr/>
          </p:nvSpPr>
          <p:spPr>
            <a:xfrm>
              <a:off x="9112588" y="2731920"/>
              <a:ext cx="1875171" cy="1875171"/>
            </a:xfrm>
            <a:prstGeom prst="roundRect">
              <a:avLst>
                <a:gd name="adj" fmla="val 7085"/>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normAutofit lnSpcReduction="10000"/>
            </a:bodyPr>
            <a:lstStyle/>
            <a:p>
              <a:pPr algn="ctr"/>
              <a:r>
                <a:rPr lang="en-US" altLang="zh-CN" sz="11500">
                  <a:latin typeface="Impact" panose="020B0806030902050204" pitchFamily="34" charset="0"/>
                </a:rPr>
                <a:t>04</a:t>
              </a:r>
            </a:p>
          </p:txBody>
        </p:sp>
        <p:cxnSp>
          <p:nvCxnSpPr>
            <p:cNvPr id="15" name="Connector: Elbow 34"/>
            <p:cNvCxnSpPr>
              <a:stCxn id="22" idx="3"/>
            </p:cNvCxnSpPr>
            <p:nvPr/>
          </p:nvCxnSpPr>
          <p:spPr>
            <a:xfrm flipV="1">
              <a:off x="9684160" y="4652699"/>
              <a:ext cx="378313" cy="709724"/>
            </a:xfrm>
            <a:prstGeom prst="bentConnector2">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6" name="PA_库_组合 23"/>
          <p:cNvGrpSpPr/>
          <p:nvPr>
            <p:custDataLst>
              <p:tags r:id="rId6"/>
            </p:custDataLst>
          </p:nvPr>
        </p:nvGrpSpPr>
        <p:grpSpPr>
          <a:xfrm>
            <a:off x="7756147" y="1216036"/>
            <a:ext cx="2861139" cy="847702"/>
            <a:chOff x="7284132" y="5074715"/>
            <a:chExt cx="2262955" cy="847702"/>
          </a:xfrm>
        </p:grpSpPr>
        <p:sp>
          <p:nvSpPr>
            <p:cNvPr id="26" name="TextBox 27"/>
            <p:cNvSpPr txBox="1"/>
            <p:nvPr/>
          </p:nvSpPr>
          <p:spPr>
            <a:xfrm>
              <a:off x="7284132" y="5074715"/>
              <a:ext cx="2262955" cy="291403"/>
            </a:xfrm>
            <a:prstGeom prst="rect">
              <a:avLst/>
            </a:prstGeom>
            <a:noFill/>
            <a:ln w="12700" cap="flat" cmpd="sng" algn="ctr">
              <a:noFill/>
              <a:prstDash val="solid"/>
              <a:round/>
              <a:headEnd type="none" w="med" len="med"/>
              <a:tailEnd type="none" w="med" len="med"/>
            </a:ln>
            <a:extLst>
              <a:ext uri="{91240B29-F687-4F45-9708-019B960494DF}">
                <a14:hiddenLine xmlns:a14="http://schemas.microsoft.com/office/drawing/2010/main" w="12700">
                  <a:solidFill>
                    <a:schemeClr val="accent4">
                      <a:lumMod val="100000"/>
                    </a:schemeClr>
                  </a:solidFill>
                  <a:prstDash val="solid"/>
                  <a:round/>
                  <a:headEnd type="none" w="med" len="med"/>
                  <a:tailEnd type="none" w="med" len="med"/>
                </a14:hiddenLine>
              </a:ext>
            </a:extLst>
          </p:spPr>
          <p:txBody>
            <a:bodyPr wrap="none" lIns="288000" tIns="0" rIns="288000" bIns="0" anchor="ctr" anchorCtr="0">
              <a:normAutofit/>
            </a:bodyPr>
            <a:lstStyle/>
            <a:p>
              <a:r>
                <a:rPr lang="zh-CN" altLang="en-US" sz="1600" b="1" dirty="0">
                  <a:solidFill>
                    <a:schemeClr val="accent3">
                      <a:lumMod val="100000"/>
                    </a:schemeClr>
                  </a:solidFill>
                </a:rPr>
                <a:t>陈伟昭</a:t>
              </a:r>
            </a:p>
          </p:txBody>
        </p:sp>
        <p:sp>
          <p:nvSpPr>
            <p:cNvPr id="27" name="TextBox 31"/>
            <p:cNvSpPr txBox="1"/>
            <p:nvPr/>
          </p:nvSpPr>
          <p:spPr>
            <a:xfrm>
              <a:off x="7284132" y="5366119"/>
              <a:ext cx="2262955" cy="556298"/>
            </a:xfrm>
            <a:prstGeom prst="rect">
              <a:avLst/>
            </a:prstGeom>
          </p:spPr>
          <p:txBody>
            <a:bodyPr vert="horz" wrap="square" lIns="288000" tIns="0" rIns="288000" bIns="0" anchor="ctr" anchorCtr="0">
              <a:normAutofit/>
            </a:bodyPr>
            <a:lstStyle/>
            <a:p>
              <a:pPr algn="l">
                <a:lnSpc>
                  <a:spcPct val="120000"/>
                </a:lnSpc>
              </a:pPr>
              <a:endParaRPr lang="zh-CN" altLang="en-US" sz="1050" dirty="0">
                <a:solidFill>
                  <a:schemeClr val="dk1">
                    <a:lumMod val="100000"/>
                  </a:schemeClr>
                </a:solidFill>
              </a:endParaRPr>
            </a:p>
          </p:txBody>
        </p:sp>
      </p:grpSp>
      <p:grpSp>
        <p:nvGrpSpPr>
          <p:cNvPr id="17" name="PA_库_组合 35"/>
          <p:cNvGrpSpPr/>
          <p:nvPr>
            <p:custDataLst>
              <p:tags r:id="rId7"/>
            </p:custDataLst>
          </p:nvPr>
        </p:nvGrpSpPr>
        <p:grpSpPr>
          <a:xfrm>
            <a:off x="2453823" y="1216036"/>
            <a:ext cx="2861139" cy="847702"/>
            <a:chOff x="7284132" y="5074715"/>
            <a:chExt cx="2262955" cy="847702"/>
          </a:xfrm>
        </p:grpSpPr>
        <p:sp>
          <p:nvSpPr>
            <p:cNvPr id="24" name="TextBox 36"/>
            <p:cNvSpPr txBox="1"/>
            <p:nvPr/>
          </p:nvSpPr>
          <p:spPr>
            <a:xfrm>
              <a:off x="7284132" y="5074715"/>
              <a:ext cx="2262955" cy="291403"/>
            </a:xfrm>
            <a:prstGeom prst="rect">
              <a:avLst/>
            </a:prstGeom>
            <a:noFill/>
            <a:ln w="12700" cap="flat" cmpd="sng" algn="ctr">
              <a:noFill/>
              <a:prstDash val="solid"/>
              <a:round/>
              <a:headEnd type="none" w="med" len="med"/>
              <a:tailEnd type="none" w="med" len="med"/>
            </a:ln>
            <a:extLst>
              <a:ext uri="{91240B29-F687-4F45-9708-019B960494DF}">
                <a14:hiddenLine xmlns:a14="http://schemas.microsoft.com/office/drawing/2010/main" w="12700">
                  <a:solidFill>
                    <a:schemeClr val="accent4">
                      <a:lumMod val="100000"/>
                    </a:schemeClr>
                  </a:solidFill>
                  <a:prstDash val="solid"/>
                  <a:round/>
                  <a:headEnd type="none" w="med" len="med"/>
                  <a:tailEnd type="none" w="med" len="med"/>
                </a14:hiddenLine>
              </a:ext>
            </a:extLst>
          </p:spPr>
          <p:txBody>
            <a:bodyPr wrap="none" lIns="288000" tIns="0" rIns="288000" bIns="0" anchor="ctr" anchorCtr="0">
              <a:normAutofit/>
            </a:bodyPr>
            <a:lstStyle/>
            <a:p>
              <a:r>
                <a:rPr lang="zh-CN" altLang="en-US" sz="1600" b="1" dirty="0">
                  <a:solidFill>
                    <a:schemeClr val="accent1">
                      <a:lumMod val="100000"/>
                    </a:schemeClr>
                  </a:solidFill>
                </a:rPr>
                <a:t>陈思航</a:t>
              </a:r>
            </a:p>
          </p:txBody>
        </p:sp>
        <p:sp>
          <p:nvSpPr>
            <p:cNvPr id="25" name="TextBox 37"/>
            <p:cNvSpPr txBox="1"/>
            <p:nvPr/>
          </p:nvSpPr>
          <p:spPr>
            <a:xfrm>
              <a:off x="7284132" y="5366119"/>
              <a:ext cx="2262955" cy="556298"/>
            </a:xfrm>
            <a:prstGeom prst="rect">
              <a:avLst/>
            </a:prstGeom>
          </p:spPr>
          <p:txBody>
            <a:bodyPr vert="horz" wrap="square" lIns="288000" tIns="0" rIns="288000" bIns="0" anchor="ctr" anchorCtr="0">
              <a:normAutofit/>
            </a:bodyPr>
            <a:lstStyle/>
            <a:p>
              <a:pPr algn="l">
                <a:lnSpc>
                  <a:spcPct val="120000"/>
                </a:lnSpc>
              </a:pPr>
              <a:r>
                <a:rPr lang="zh-CN" altLang="en-US" sz="1050" dirty="0">
                  <a:solidFill>
                    <a:schemeClr val="dk1">
                      <a:lumMod val="100000"/>
                    </a:schemeClr>
                  </a:solidFill>
                </a:rPr>
                <a:t>项目框架，负责功能设计以及项目中的模型需求，</a:t>
              </a:r>
              <a:r>
                <a:rPr lang="en-US" altLang="zh-CN" sz="1050" dirty="0">
                  <a:solidFill>
                    <a:schemeClr val="dk1">
                      <a:lumMod val="100000"/>
                    </a:schemeClr>
                  </a:solidFill>
                </a:rPr>
                <a:t>13</a:t>
              </a:r>
              <a:r>
                <a:rPr lang="zh-CN" altLang="en-US" sz="1050" dirty="0">
                  <a:solidFill>
                    <a:schemeClr val="dk1">
                      <a:lumMod val="100000"/>
                    </a:schemeClr>
                  </a:solidFill>
                </a:rPr>
                <a:t>周周末完成。</a:t>
              </a:r>
            </a:p>
          </p:txBody>
        </p:sp>
      </p:grpSp>
      <p:grpSp>
        <p:nvGrpSpPr>
          <p:cNvPr id="18" name="PA_库_组合 38"/>
          <p:cNvGrpSpPr/>
          <p:nvPr>
            <p:custDataLst>
              <p:tags r:id="rId8"/>
            </p:custDataLst>
          </p:nvPr>
        </p:nvGrpSpPr>
        <p:grpSpPr>
          <a:xfrm>
            <a:off x="6823021" y="5216721"/>
            <a:ext cx="2861139" cy="847702"/>
            <a:chOff x="7284132" y="5074715"/>
            <a:chExt cx="2262955" cy="847702"/>
          </a:xfrm>
        </p:grpSpPr>
        <p:sp>
          <p:nvSpPr>
            <p:cNvPr id="22" name="TextBox 39"/>
            <p:cNvSpPr txBox="1"/>
            <p:nvPr/>
          </p:nvSpPr>
          <p:spPr>
            <a:xfrm>
              <a:off x="7284132" y="5074715"/>
              <a:ext cx="2262955" cy="291403"/>
            </a:xfrm>
            <a:prstGeom prst="rect">
              <a:avLst/>
            </a:prstGeom>
            <a:noFill/>
            <a:ln w="12700" cap="flat" cmpd="sng" algn="ctr">
              <a:noFill/>
              <a:prstDash val="solid"/>
              <a:round/>
              <a:headEnd type="none" w="med" len="med"/>
              <a:tailEnd type="none" w="med" len="med"/>
            </a:ln>
            <a:extLst>
              <a:ext uri="{91240B29-F687-4F45-9708-019B960494DF}">
                <a14:hiddenLine xmlns:a14="http://schemas.microsoft.com/office/drawing/2010/main" w="12700">
                  <a:solidFill>
                    <a:schemeClr val="accent4">
                      <a:lumMod val="100000"/>
                    </a:schemeClr>
                  </a:solidFill>
                  <a:prstDash val="solid"/>
                  <a:round/>
                  <a:headEnd type="none" w="med" len="med"/>
                  <a:tailEnd type="none" w="med" len="med"/>
                </a14:hiddenLine>
              </a:ext>
            </a:extLst>
          </p:spPr>
          <p:txBody>
            <a:bodyPr wrap="none" lIns="288000" tIns="0" rIns="288000" bIns="0" anchor="ctr" anchorCtr="0">
              <a:normAutofit/>
            </a:bodyPr>
            <a:lstStyle/>
            <a:p>
              <a:pPr algn="r"/>
              <a:r>
                <a:rPr lang="zh-CN" altLang="en-US" sz="1600" b="1" dirty="0">
                  <a:solidFill>
                    <a:schemeClr val="accent3">
                      <a:lumMod val="100000"/>
                    </a:schemeClr>
                  </a:solidFill>
                </a:rPr>
                <a:t>谢桂鑫</a:t>
              </a:r>
            </a:p>
          </p:txBody>
        </p:sp>
        <p:sp>
          <p:nvSpPr>
            <p:cNvPr id="23" name="TextBox 40"/>
            <p:cNvSpPr txBox="1"/>
            <p:nvPr/>
          </p:nvSpPr>
          <p:spPr>
            <a:xfrm>
              <a:off x="7284132" y="5366119"/>
              <a:ext cx="2262955" cy="556298"/>
            </a:xfrm>
            <a:prstGeom prst="rect">
              <a:avLst/>
            </a:prstGeom>
          </p:spPr>
          <p:txBody>
            <a:bodyPr vert="horz" wrap="square" lIns="288000" tIns="0" rIns="288000" bIns="0" anchor="ctr" anchorCtr="0">
              <a:normAutofit/>
            </a:bodyPr>
            <a:lstStyle/>
            <a:p>
              <a:pPr algn="r">
                <a:lnSpc>
                  <a:spcPct val="120000"/>
                </a:lnSpc>
              </a:pPr>
              <a:r>
                <a:rPr lang="zh-CN" altLang="en-US" sz="1050" dirty="0">
                  <a:solidFill>
                    <a:schemeClr val="dk1">
                      <a:lumMod val="100000"/>
                    </a:schemeClr>
                  </a:solidFill>
                </a:rPr>
                <a:t>具体功能实现、</a:t>
              </a:r>
              <a:r>
                <a:rPr lang="en-US" altLang="zh-CN" sz="1050" dirty="0">
                  <a:solidFill>
                    <a:schemeClr val="dk1">
                      <a:lumMod val="100000"/>
                    </a:schemeClr>
                  </a:solidFill>
                </a:rPr>
                <a:t>15</a:t>
              </a:r>
              <a:r>
                <a:rPr lang="zh-CN" altLang="en-US" sz="1050" dirty="0">
                  <a:solidFill>
                    <a:schemeClr val="dk1">
                      <a:lumMod val="100000"/>
                    </a:schemeClr>
                  </a:solidFill>
                </a:rPr>
                <a:t>周周末完成</a:t>
              </a:r>
            </a:p>
          </p:txBody>
        </p:sp>
      </p:grpSp>
      <p:grpSp>
        <p:nvGrpSpPr>
          <p:cNvPr id="19" name="PA_库_组合 41"/>
          <p:cNvGrpSpPr/>
          <p:nvPr>
            <p:custDataLst>
              <p:tags r:id="rId9"/>
            </p:custDataLst>
          </p:nvPr>
        </p:nvGrpSpPr>
        <p:grpSpPr>
          <a:xfrm>
            <a:off x="1520697" y="5216721"/>
            <a:ext cx="2861139" cy="847702"/>
            <a:chOff x="7284132" y="5074715"/>
            <a:chExt cx="2262955" cy="847702"/>
          </a:xfrm>
        </p:grpSpPr>
        <p:sp>
          <p:nvSpPr>
            <p:cNvPr id="20" name="TextBox 42"/>
            <p:cNvSpPr txBox="1"/>
            <p:nvPr/>
          </p:nvSpPr>
          <p:spPr>
            <a:xfrm>
              <a:off x="7284132" y="5074715"/>
              <a:ext cx="2262955" cy="291403"/>
            </a:xfrm>
            <a:prstGeom prst="rect">
              <a:avLst/>
            </a:prstGeom>
            <a:noFill/>
            <a:ln w="12700" cap="flat" cmpd="sng" algn="ctr">
              <a:noFill/>
              <a:prstDash val="solid"/>
              <a:round/>
              <a:headEnd type="none" w="med" len="med"/>
              <a:tailEnd type="none" w="med" len="med"/>
            </a:ln>
            <a:extLst>
              <a:ext uri="{91240B29-F687-4F45-9708-019B960494DF}">
                <a14:hiddenLine xmlns:a14="http://schemas.microsoft.com/office/drawing/2010/main" w="12700">
                  <a:solidFill>
                    <a:schemeClr val="accent4">
                      <a:lumMod val="100000"/>
                    </a:schemeClr>
                  </a:solidFill>
                  <a:prstDash val="solid"/>
                  <a:round/>
                  <a:headEnd type="none" w="med" len="med"/>
                  <a:tailEnd type="none" w="med" len="med"/>
                </a14:hiddenLine>
              </a:ext>
            </a:extLst>
          </p:spPr>
          <p:txBody>
            <a:bodyPr wrap="none" lIns="288000" tIns="0" rIns="288000" bIns="0" anchor="ctr" anchorCtr="0">
              <a:normAutofit/>
            </a:bodyPr>
            <a:lstStyle/>
            <a:p>
              <a:pPr algn="r"/>
              <a:r>
                <a:rPr lang="zh-CN" altLang="en-US" sz="1600" b="1" dirty="0">
                  <a:solidFill>
                    <a:schemeClr val="accent1">
                      <a:lumMod val="100000"/>
                    </a:schemeClr>
                  </a:solidFill>
                </a:rPr>
                <a:t>王培钰</a:t>
              </a:r>
            </a:p>
          </p:txBody>
        </p:sp>
        <p:sp>
          <p:nvSpPr>
            <p:cNvPr id="21" name="TextBox 43"/>
            <p:cNvSpPr txBox="1"/>
            <p:nvPr/>
          </p:nvSpPr>
          <p:spPr>
            <a:xfrm>
              <a:off x="7284132" y="5366119"/>
              <a:ext cx="2262955" cy="556298"/>
            </a:xfrm>
            <a:prstGeom prst="rect">
              <a:avLst/>
            </a:prstGeom>
          </p:spPr>
          <p:txBody>
            <a:bodyPr vert="horz" wrap="square" lIns="288000" tIns="0" rIns="288000" bIns="0" anchor="ctr" anchorCtr="0">
              <a:normAutofit/>
            </a:bodyPr>
            <a:lstStyle/>
            <a:p>
              <a:pPr>
                <a:lnSpc>
                  <a:spcPct val="120000"/>
                </a:lnSpc>
              </a:pPr>
              <a:r>
                <a:rPr lang="zh-CN" altLang="en-US" sz="1050">
                  <a:solidFill>
                    <a:schemeClr val="dk1">
                      <a:lumMod val="100000"/>
                    </a:schemeClr>
                  </a:solidFill>
                </a:rPr>
                <a:t>项目框架，负责</a:t>
              </a:r>
              <a:r>
                <a:rPr lang="zh-CN" altLang="en-US" sz="1050" dirty="0">
                  <a:solidFill>
                    <a:schemeClr val="dk1">
                      <a:lumMod val="100000"/>
                    </a:schemeClr>
                  </a:solidFill>
                </a:rPr>
                <a:t>功能设计以及项目中的模型需求，</a:t>
              </a:r>
              <a:r>
                <a:rPr lang="en-US" altLang="zh-CN" sz="1050" dirty="0">
                  <a:solidFill>
                    <a:schemeClr val="dk1">
                      <a:lumMod val="100000"/>
                    </a:schemeClr>
                  </a:solidFill>
                </a:rPr>
                <a:t>13</a:t>
              </a:r>
              <a:r>
                <a:rPr lang="zh-CN" altLang="en-US" sz="1050" dirty="0">
                  <a:solidFill>
                    <a:schemeClr val="dk1">
                      <a:lumMod val="100000"/>
                    </a:schemeClr>
                  </a:solidFill>
                </a:rPr>
                <a:t>周周末完成。</a:t>
              </a:r>
            </a:p>
          </p:txBody>
        </p:sp>
      </p:grpSp>
      <p:sp>
        <p:nvSpPr>
          <p:cNvPr id="31" name="PA-文本框 10"/>
          <p:cNvSpPr txBox="1"/>
          <p:nvPr>
            <p:custDataLst>
              <p:tags r:id="rId10"/>
            </p:custDataLst>
          </p:nvPr>
        </p:nvSpPr>
        <p:spPr>
          <a:xfrm>
            <a:off x="862315" y="30762"/>
            <a:ext cx="3254390" cy="452432"/>
          </a:xfrm>
          <a:prstGeom prst="rect">
            <a:avLst/>
          </a:prstGeom>
          <a:noFill/>
        </p:spPr>
        <p:txBody>
          <a:bodyPr wrap="square" rtlCol="0">
            <a:spAutoFit/>
          </a:bodyPr>
          <a:lstStyle/>
          <a:p>
            <a:pPr>
              <a:lnSpc>
                <a:spcPct val="130000"/>
              </a:lnSpc>
            </a:pPr>
            <a:r>
              <a:rPr lang="zh-CN" altLang="en-US" b="1" dirty="0">
                <a:latin typeface="微软雅黑" panose="020B0503020204020204" pitchFamily="34" charset="-122"/>
                <a:ea typeface="微软雅黑" panose="020B0503020204020204" pitchFamily="34" charset="-122"/>
              </a:rPr>
              <a:t>分工及安排</a:t>
            </a:r>
          </a:p>
        </p:txBody>
      </p:sp>
      <p:pic>
        <p:nvPicPr>
          <p:cNvPr id="33" name="图片 32"/>
          <p:cNvPicPr>
            <a:picLocks noChangeAspect="1"/>
          </p:cNvPicPr>
          <p:nvPr/>
        </p:nvPicPr>
        <p:blipFill>
          <a:blip r:embed="rId12" cstate="screen"/>
          <a:srcRect l="35490" b="47335"/>
          <a:stretch>
            <a:fillRect/>
          </a:stretch>
        </p:blipFill>
        <p:spPr>
          <a:xfrm rot="10800000" flipH="1">
            <a:off x="0" y="0"/>
            <a:ext cx="1129890" cy="842443"/>
          </a:xfrm>
          <a:custGeom>
            <a:avLst/>
            <a:gdLst>
              <a:gd name="connsiteX0" fmla="*/ 0 w 6539008"/>
              <a:gd name="connsiteY0" fmla="*/ 0 h 4875469"/>
              <a:gd name="connsiteX1" fmla="*/ 6539008 w 6539008"/>
              <a:gd name="connsiteY1" fmla="*/ 0 h 4875469"/>
              <a:gd name="connsiteX2" fmla="*/ 6539008 w 6539008"/>
              <a:gd name="connsiteY2" fmla="*/ 4875469 h 4875469"/>
              <a:gd name="connsiteX3" fmla="*/ 0 w 6539008"/>
              <a:gd name="connsiteY3" fmla="*/ 4875469 h 4875469"/>
            </a:gdLst>
            <a:ahLst/>
            <a:cxnLst>
              <a:cxn ang="0">
                <a:pos x="connsiteX0" y="connsiteY0"/>
              </a:cxn>
              <a:cxn ang="0">
                <a:pos x="connsiteX1" y="connsiteY1"/>
              </a:cxn>
              <a:cxn ang="0">
                <a:pos x="connsiteX2" y="connsiteY2"/>
              </a:cxn>
              <a:cxn ang="0">
                <a:pos x="connsiteX3" y="connsiteY3"/>
              </a:cxn>
            </a:cxnLst>
            <a:rect l="l" t="t" r="r" b="b"/>
            <a:pathLst>
              <a:path w="6539008" h="4875469">
                <a:moveTo>
                  <a:pt x="0" y="0"/>
                </a:moveTo>
                <a:lnTo>
                  <a:pt x="6539008" y="0"/>
                </a:lnTo>
                <a:lnTo>
                  <a:pt x="6539008" y="4875469"/>
                </a:lnTo>
                <a:lnTo>
                  <a:pt x="0" y="4875469"/>
                </a:lnTo>
                <a:close/>
              </a:path>
            </a:pathLst>
          </a:custGeom>
        </p:spPr>
      </p:pic>
      <p:sp>
        <p:nvSpPr>
          <p:cNvPr id="36" name="TextBox 43"/>
          <p:cNvSpPr txBox="1"/>
          <p:nvPr/>
        </p:nvSpPr>
        <p:spPr>
          <a:xfrm>
            <a:off x="7756146" y="1482671"/>
            <a:ext cx="2861139" cy="556298"/>
          </a:xfrm>
          <a:prstGeom prst="rect">
            <a:avLst/>
          </a:prstGeom>
        </p:spPr>
        <p:txBody>
          <a:bodyPr vert="horz" wrap="square" lIns="288000" tIns="0" rIns="288000" bIns="0" anchor="ctr" anchorCtr="0">
            <a:normAutofit/>
          </a:bodyPr>
          <a:lstStyle/>
          <a:p>
            <a:pPr>
              <a:lnSpc>
                <a:spcPct val="120000"/>
              </a:lnSpc>
            </a:pPr>
            <a:r>
              <a:rPr lang="zh-CN" altLang="en-US" sz="1050" dirty="0">
                <a:solidFill>
                  <a:schemeClr val="dk1">
                    <a:lumMod val="100000"/>
                  </a:schemeClr>
                </a:solidFill>
              </a:rPr>
              <a:t>具体模型实现、并导入项目中。</a:t>
            </a:r>
            <a:r>
              <a:rPr lang="en-US" altLang="zh-CN" sz="1050" dirty="0">
                <a:solidFill>
                  <a:schemeClr val="dk1">
                    <a:lumMod val="100000"/>
                  </a:schemeClr>
                </a:solidFill>
              </a:rPr>
              <a:t>15</a:t>
            </a:r>
            <a:r>
              <a:rPr lang="zh-CN" altLang="en-US" sz="1050" dirty="0">
                <a:solidFill>
                  <a:schemeClr val="dk1">
                    <a:lumMod val="100000"/>
                  </a:schemeClr>
                </a:solidFill>
              </a:rPr>
              <a:t>周周末完成</a:t>
            </a:r>
          </a:p>
        </p:txBody>
      </p:sp>
      <p:sp>
        <p:nvSpPr>
          <p:cNvPr id="37" name="TextBox 43"/>
          <p:cNvSpPr txBox="1"/>
          <p:nvPr/>
        </p:nvSpPr>
        <p:spPr>
          <a:xfrm>
            <a:off x="4169198" y="6117754"/>
            <a:ext cx="4943390" cy="556298"/>
          </a:xfrm>
          <a:prstGeom prst="rect">
            <a:avLst/>
          </a:prstGeom>
        </p:spPr>
        <p:txBody>
          <a:bodyPr vert="horz" wrap="square" lIns="288000" tIns="0" rIns="288000" bIns="0" anchor="ctr" anchorCtr="0">
            <a:normAutofit/>
          </a:bodyPr>
          <a:lstStyle/>
          <a:p>
            <a:pPr>
              <a:lnSpc>
                <a:spcPct val="120000"/>
              </a:lnSpc>
            </a:pPr>
            <a:r>
              <a:rPr lang="en-US" altLang="zh-CN" sz="1050" dirty="0">
                <a:solidFill>
                  <a:schemeClr val="dk1">
                    <a:lumMod val="100000"/>
                  </a:schemeClr>
                </a:solidFill>
              </a:rPr>
              <a:t>16</a:t>
            </a:r>
            <a:r>
              <a:rPr lang="zh-CN" altLang="en-US" sz="1050" dirty="0">
                <a:solidFill>
                  <a:schemeClr val="dk1">
                    <a:lumMod val="100000"/>
                  </a:schemeClr>
                </a:solidFill>
              </a:rPr>
              <a:t>周完成项目报告以及个人报告并提交项目</a:t>
            </a:r>
          </a:p>
        </p:txBody>
      </p:sp>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childTnLst>
                                </p:cTn>
                              </p:par>
                            </p:childTnLst>
                          </p:cTn>
                        </p:par>
                        <p:par>
                          <p:cTn id="9" fill="hold">
                            <p:stCondLst>
                              <p:cond delay="500"/>
                            </p:stCondLst>
                            <p:childTnLst>
                              <p:par>
                                <p:cTn id="10" presetID="23" presetClass="entr" presetSubtype="16" fill="hold" nodeType="afterEffect">
                                  <p:stCondLst>
                                    <p:cond delay="0"/>
                                  </p:stCondLst>
                                  <p:childTnLst>
                                    <p:set>
                                      <p:cBhvr>
                                        <p:cTn id="11" dur="1" fill="hold">
                                          <p:stCondLst>
                                            <p:cond delay="0"/>
                                          </p:stCondLst>
                                        </p:cTn>
                                        <p:tgtEl>
                                          <p:spTgt spid="17"/>
                                        </p:tgtEl>
                                        <p:attrNameLst>
                                          <p:attrName>style.visibility</p:attrName>
                                        </p:attrNameLst>
                                      </p:cBhvr>
                                      <p:to>
                                        <p:strVal val="visible"/>
                                      </p:to>
                                    </p:set>
                                    <p:anim calcmode="lin" valueType="num">
                                      <p:cBhvr>
                                        <p:cTn id="12" dur="500" fill="hold"/>
                                        <p:tgtEl>
                                          <p:spTgt spid="17"/>
                                        </p:tgtEl>
                                        <p:attrNameLst>
                                          <p:attrName>ppt_w</p:attrName>
                                        </p:attrNameLst>
                                      </p:cBhvr>
                                      <p:tavLst>
                                        <p:tav tm="0">
                                          <p:val>
                                            <p:fltVal val="0"/>
                                          </p:val>
                                        </p:tav>
                                        <p:tav tm="100000">
                                          <p:val>
                                            <p:strVal val="#ppt_w"/>
                                          </p:val>
                                        </p:tav>
                                      </p:tavLst>
                                    </p:anim>
                                    <p:anim calcmode="lin" valueType="num">
                                      <p:cBhvr>
                                        <p:cTn id="13" dur="500" fill="hold"/>
                                        <p:tgtEl>
                                          <p:spTgt spid="17"/>
                                        </p:tgtEl>
                                        <p:attrNameLst>
                                          <p:attrName>ppt_h</p:attrName>
                                        </p:attrNameLst>
                                      </p:cBhvr>
                                      <p:tavLst>
                                        <p:tav tm="0">
                                          <p:val>
                                            <p:fltVal val="0"/>
                                          </p:val>
                                        </p:tav>
                                        <p:tav tm="100000">
                                          <p:val>
                                            <p:strVal val="#ppt_h"/>
                                          </p:val>
                                        </p:tav>
                                      </p:tavLst>
                                    </p:anim>
                                  </p:childTnLst>
                                </p:cTn>
                              </p:par>
                            </p:childTnLst>
                          </p:cTn>
                        </p:par>
                        <p:par>
                          <p:cTn id="14" fill="hold">
                            <p:stCondLst>
                              <p:cond delay="1000"/>
                            </p:stCondLst>
                            <p:childTnLst>
                              <p:par>
                                <p:cTn id="15" presetID="23" presetClass="entr" presetSubtype="16" fill="hold" nodeType="afterEffect">
                                  <p:stCondLst>
                                    <p:cond delay="0"/>
                                  </p:stCondLst>
                                  <p:childTnLst>
                                    <p:set>
                                      <p:cBhvr>
                                        <p:cTn id="16" dur="1" fill="hold">
                                          <p:stCondLst>
                                            <p:cond delay="0"/>
                                          </p:stCondLst>
                                        </p:cTn>
                                        <p:tgtEl>
                                          <p:spTgt spid="28"/>
                                        </p:tgtEl>
                                        <p:attrNameLst>
                                          <p:attrName>style.visibility</p:attrName>
                                        </p:attrNameLst>
                                      </p:cBhvr>
                                      <p:to>
                                        <p:strVal val="visible"/>
                                      </p:to>
                                    </p:set>
                                    <p:anim calcmode="lin" valueType="num">
                                      <p:cBhvr>
                                        <p:cTn id="17" dur="500" fill="hold"/>
                                        <p:tgtEl>
                                          <p:spTgt spid="28"/>
                                        </p:tgtEl>
                                        <p:attrNameLst>
                                          <p:attrName>ppt_w</p:attrName>
                                        </p:attrNameLst>
                                      </p:cBhvr>
                                      <p:tavLst>
                                        <p:tav tm="0">
                                          <p:val>
                                            <p:fltVal val="0"/>
                                          </p:val>
                                        </p:tav>
                                        <p:tav tm="100000">
                                          <p:val>
                                            <p:strVal val="#ppt_w"/>
                                          </p:val>
                                        </p:tav>
                                      </p:tavLst>
                                    </p:anim>
                                    <p:anim calcmode="lin" valueType="num">
                                      <p:cBhvr>
                                        <p:cTn id="18" dur="500" fill="hold"/>
                                        <p:tgtEl>
                                          <p:spTgt spid="28"/>
                                        </p:tgtEl>
                                        <p:attrNameLst>
                                          <p:attrName>ppt_h</p:attrName>
                                        </p:attrNameLst>
                                      </p:cBhvr>
                                      <p:tavLst>
                                        <p:tav tm="0">
                                          <p:val>
                                            <p:fltVal val="0"/>
                                          </p:val>
                                        </p:tav>
                                        <p:tav tm="100000">
                                          <p:val>
                                            <p:strVal val="#ppt_h"/>
                                          </p:val>
                                        </p:tav>
                                      </p:tavLst>
                                    </p:anim>
                                  </p:childTnLst>
                                </p:cTn>
                              </p:par>
                            </p:childTnLst>
                          </p:cTn>
                        </p:par>
                        <p:par>
                          <p:cTn id="19" fill="hold">
                            <p:stCondLst>
                              <p:cond delay="1500"/>
                            </p:stCondLst>
                            <p:childTnLst>
                              <p:par>
                                <p:cTn id="20" presetID="23" presetClass="entr" presetSubtype="16" fill="hold" nodeType="afterEffect">
                                  <p:stCondLst>
                                    <p:cond delay="0"/>
                                  </p:stCondLst>
                                  <p:childTnLst>
                                    <p:set>
                                      <p:cBhvr>
                                        <p:cTn id="21" dur="1" fill="hold">
                                          <p:stCondLst>
                                            <p:cond delay="0"/>
                                          </p:stCondLst>
                                        </p:cTn>
                                        <p:tgtEl>
                                          <p:spTgt spid="19"/>
                                        </p:tgtEl>
                                        <p:attrNameLst>
                                          <p:attrName>style.visibility</p:attrName>
                                        </p:attrNameLst>
                                      </p:cBhvr>
                                      <p:to>
                                        <p:strVal val="visible"/>
                                      </p:to>
                                    </p:set>
                                    <p:anim calcmode="lin" valueType="num">
                                      <p:cBhvr>
                                        <p:cTn id="22" dur="500" fill="hold"/>
                                        <p:tgtEl>
                                          <p:spTgt spid="19"/>
                                        </p:tgtEl>
                                        <p:attrNameLst>
                                          <p:attrName>ppt_w</p:attrName>
                                        </p:attrNameLst>
                                      </p:cBhvr>
                                      <p:tavLst>
                                        <p:tav tm="0">
                                          <p:val>
                                            <p:fltVal val="0"/>
                                          </p:val>
                                        </p:tav>
                                        <p:tav tm="100000">
                                          <p:val>
                                            <p:strVal val="#ppt_w"/>
                                          </p:val>
                                        </p:tav>
                                      </p:tavLst>
                                    </p:anim>
                                    <p:anim calcmode="lin" valueType="num">
                                      <p:cBhvr>
                                        <p:cTn id="23" dur="500" fill="hold"/>
                                        <p:tgtEl>
                                          <p:spTgt spid="19"/>
                                        </p:tgtEl>
                                        <p:attrNameLst>
                                          <p:attrName>ppt_h</p:attrName>
                                        </p:attrNameLst>
                                      </p:cBhvr>
                                      <p:tavLst>
                                        <p:tav tm="0">
                                          <p:val>
                                            <p:fltVal val="0"/>
                                          </p:val>
                                        </p:tav>
                                        <p:tav tm="100000">
                                          <p:val>
                                            <p:strVal val="#ppt_h"/>
                                          </p:val>
                                        </p:tav>
                                      </p:tavLst>
                                    </p:anim>
                                  </p:childTnLst>
                                </p:cTn>
                              </p:par>
                            </p:childTnLst>
                          </p:cTn>
                        </p:par>
                        <p:par>
                          <p:cTn id="24" fill="hold">
                            <p:stCondLst>
                              <p:cond delay="2000"/>
                            </p:stCondLst>
                            <p:childTnLst>
                              <p:par>
                                <p:cTn id="25" presetID="23" presetClass="entr" presetSubtype="16" fill="hold" nodeType="afterEffect">
                                  <p:stCondLst>
                                    <p:cond delay="0"/>
                                  </p:stCondLst>
                                  <p:childTnLst>
                                    <p:set>
                                      <p:cBhvr>
                                        <p:cTn id="26" dur="1" fill="hold">
                                          <p:stCondLst>
                                            <p:cond delay="0"/>
                                          </p:stCondLst>
                                        </p:cTn>
                                        <p:tgtEl>
                                          <p:spTgt spid="29"/>
                                        </p:tgtEl>
                                        <p:attrNameLst>
                                          <p:attrName>style.visibility</p:attrName>
                                        </p:attrNameLst>
                                      </p:cBhvr>
                                      <p:to>
                                        <p:strVal val="visible"/>
                                      </p:to>
                                    </p:set>
                                    <p:anim calcmode="lin" valueType="num">
                                      <p:cBhvr>
                                        <p:cTn id="27" dur="500" fill="hold"/>
                                        <p:tgtEl>
                                          <p:spTgt spid="29"/>
                                        </p:tgtEl>
                                        <p:attrNameLst>
                                          <p:attrName>ppt_w</p:attrName>
                                        </p:attrNameLst>
                                      </p:cBhvr>
                                      <p:tavLst>
                                        <p:tav tm="0">
                                          <p:val>
                                            <p:fltVal val="0"/>
                                          </p:val>
                                        </p:tav>
                                        <p:tav tm="100000">
                                          <p:val>
                                            <p:strVal val="#ppt_w"/>
                                          </p:val>
                                        </p:tav>
                                      </p:tavLst>
                                    </p:anim>
                                    <p:anim calcmode="lin" valueType="num">
                                      <p:cBhvr>
                                        <p:cTn id="28" dur="500" fill="hold"/>
                                        <p:tgtEl>
                                          <p:spTgt spid="29"/>
                                        </p:tgtEl>
                                        <p:attrNameLst>
                                          <p:attrName>ppt_h</p:attrName>
                                        </p:attrNameLst>
                                      </p:cBhvr>
                                      <p:tavLst>
                                        <p:tav tm="0">
                                          <p:val>
                                            <p:fltVal val="0"/>
                                          </p:val>
                                        </p:tav>
                                        <p:tav tm="100000">
                                          <p:val>
                                            <p:strVal val="#ppt_h"/>
                                          </p:val>
                                        </p:tav>
                                      </p:tavLst>
                                    </p:anim>
                                  </p:childTnLst>
                                </p:cTn>
                              </p:par>
                            </p:childTnLst>
                          </p:cTn>
                        </p:par>
                        <p:par>
                          <p:cTn id="29" fill="hold">
                            <p:stCondLst>
                              <p:cond delay="2500"/>
                            </p:stCondLst>
                            <p:childTnLst>
                              <p:par>
                                <p:cTn id="30" presetID="23" presetClass="entr" presetSubtype="16" fill="hold" nodeType="afterEffect">
                                  <p:stCondLst>
                                    <p:cond delay="0"/>
                                  </p:stCondLst>
                                  <p:childTnLst>
                                    <p:set>
                                      <p:cBhvr>
                                        <p:cTn id="31" dur="1" fill="hold">
                                          <p:stCondLst>
                                            <p:cond delay="0"/>
                                          </p:stCondLst>
                                        </p:cTn>
                                        <p:tgtEl>
                                          <p:spTgt spid="16"/>
                                        </p:tgtEl>
                                        <p:attrNameLst>
                                          <p:attrName>style.visibility</p:attrName>
                                        </p:attrNameLst>
                                      </p:cBhvr>
                                      <p:to>
                                        <p:strVal val="visible"/>
                                      </p:to>
                                    </p:set>
                                    <p:anim calcmode="lin" valueType="num">
                                      <p:cBhvr>
                                        <p:cTn id="32" dur="500" fill="hold"/>
                                        <p:tgtEl>
                                          <p:spTgt spid="16"/>
                                        </p:tgtEl>
                                        <p:attrNameLst>
                                          <p:attrName>ppt_w</p:attrName>
                                        </p:attrNameLst>
                                      </p:cBhvr>
                                      <p:tavLst>
                                        <p:tav tm="0">
                                          <p:val>
                                            <p:fltVal val="0"/>
                                          </p:val>
                                        </p:tav>
                                        <p:tav tm="100000">
                                          <p:val>
                                            <p:strVal val="#ppt_w"/>
                                          </p:val>
                                        </p:tav>
                                      </p:tavLst>
                                    </p:anim>
                                    <p:anim calcmode="lin" valueType="num">
                                      <p:cBhvr>
                                        <p:cTn id="33" dur="500" fill="hold"/>
                                        <p:tgtEl>
                                          <p:spTgt spid="16"/>
                                        </p:tgtEl>
                                        <p:attrNameLst>
                                          <p:attrName>ppt_h</p:attrName>
                                        </p:attrNameLst>
                                      </p:cBhvr>
                                      <p:tavLst>
                                        <p:tav tm="0">
                                          <p:val>
                                            <p:fltVal val="0"/>
                                          </p:val>
                                        </p:tav>
                                        <p:tav tm="100000">
                                          <p:val>
                                            <p:strVal val="#ppt_h"/>
                                          </p:val>
                                        </p:tav>
                                      </p:tavLst>
                                    </p:anim>
                                  </p:childTnLst>
                                </p:cTn>
                              </p:par>
                            </p:childTnLst>
                          </p:cTn>
                        </p:par>
                        <p:par>
                          <p:cTn id="34" fill="hold">
                            <p:stCondLst>
                              <p:cond delay="3000"/>
                            </p:stCondLst>
                            <p:childTnLst>
                              <p:par>
                                <p:cTn id="35" presetID="23" presetClass="entr" presetSubtype="16" fill="hold" nodeType="afterEffect">
                                  <p:stCondLst>
                                    <p:cond delay="0"/>
                                  </p:stCondLst>
                                  <p:childTnLst>
                                    <p:set>
                                      <p:cBhvr>
                                        <p:cTn id="36" dur="1" fill="hold">
                                          <p:stCondLst>
                                            <p:cond delay="0"/>
                                          </p:stCondLst>
                                        </p:cTn>
                                        <p:tgtEl>
                                          <p:spTgt spid="30"/>
                                        </p:tgtEl>
                                        <p:attrNameLst>
                                          <p:attrName>style.visibility</p:attrName>
                                        </p:attrNameLst>
                                      </p:cBhvr>
                                      <p:to>
                                        <p:strVal val="visible"/>
                                      </p:to>
                                    </p:set>
                                    <p:anim calcmode="lin" valueType="num">
                                      <p:cBhvr>
                                        <p:cTn id="37" dur="500" fill="hold"/>
                                        <p:tgtEl>
                                          <p:spTgt spid="30"/>
                                        </p:tgtEl>
                                        <p:attrNameLst>
                                          <p:attrName>ppt_w</p:attrName>
                                        </p:attrNameLst>
                                      </p:cBhvr>
                                      <p:tavLst>
                                        <p:tav tm="0">
                                          <p:val>
                                            <p:fltVal val="0"/>
                                          </p:val>
                                        </p:tav>
                                        <p:tav tm="100000">
                                          <p:val>
                                            <p:strVal val="#ppt_w"/>
                                          </p:val>
                                        </p:tav>
                                      </p:tavLst>
                                    </p:anim>
                                    <p:anim calcmode="lin" valueType="num">
                                      <p:cBhvr>
                                        <p:cTn id="38" dur="500" fill="hold"/>
                                        <p:tgtEl>
                                          <p:spTgt spid="30"/>
                                        </p:tgtEl>
                                        <p:attrNameLst>
                                          <p:attrName>ppt_h</p:attrName>
                                        </p:attrNameLst>
                                      </p:cBhvr>
                                      <p:tavLst>
                                        <p:tav tm="0">
                                          <p:val>
                                            <p:fltVal val="0"/>
                                          </p:val>
                                        </p:tav>
                                        <p:tav tm="100000">
                                          <p:val>
                                            <p:strVal val="#ppt_h"/>
                                          </p:val>
                                        </p:tav>
                                      </p:tavLst>
                                    </p:anim>
                                  </p:childTnLst>
                                </p:cTn>
                              </p:par>
                            </p:childTnLst>
                          </p:cTn>
                        </p:par>
                        <p:par>
                          <p:cTn id="39" fill="hold">
                            <p:stCondLst>
                              <p:cond delay="3500"/>
                            </p:stCondLst>
                            <p:childTnLst>
                              <p:par>
                                <p:cTn id="40" presetID="23" presetClass="entr" presetSubtype="16" fill="hold" nodeType="afterEffect">
                                  <p:stCondLst>
                                    <p:cond delay="0"/>
                                  </p:stCondLst>
                                  <p:childTnLst>
                                    <p:set>
                                      <p:cBhvr>
                                        <p:cTn id="41" dur="1" fill="hold">
                                          <p:stCondLst>
                                            <p:cond delay="0"/>
                                          </p:stCondLst>
                                        </p:cTn>
                                        <p:tgtEl>
                                          <p:spTgt spid="18"/>
                                        </p:tgtEl>
                                        <p:attrNameLst>
                                          <p:attrName>style.visibility</p:attrName>
                                        </p:attrNameLst>
                                      </p:cBhvr>
                                      <p:to>
                                        <p:strVal val="visible"/>
                                      </p:to>
                                    </p:set>
                                    <p:anim calcmode="lin" valueType="num">
                                      <p:cBhvr>
                                        <p:cTn id="42" dur="500" fill="hold"/>
                                        <p:tgtEl>
                                          <p:spTgt spid="18"/>
                                        </p:tgtEl>
                                        <p:attrNameLst>
                                          <p:attrName>ppt_w</p:attrName>
                                        </p:attrNameLst>
                                      </p:cBhvr>
                                      <p:tavLst>
                                        <p:tav tm="0">
                                          <p:val>
                                            <p:fltVal val="0"/>
                                          </p:val>
                                        </p:tav>
                                        <p:tav tm="100000">
                                          <p:val>
                                            <p:strVal val="#ppt_w"/>
                                          </p:val>
                                        </p:tav>
                                      </p:tavLst>
                                    </p:anim>
                                    <p:anim calcmode="lin" valueType="num">
                                      <p:cBhvr>
                                        <p:cTn id="43" dur="500" fill="hold"/>
                                        <p:tgtEl>
                                          <p:spTgt spid="18"/>
                                        </p:tgtEl>
                                        <p:attrNameLst>
                                          <p:attrName>ppt_h</p:attrName>
                                        </p:attrNameLst>
                                      </p:cBhvr>
                                      <p:tavLst>
                                        <p:tav tm="0">
                                          <p:val>
                                            <p:fltVal val="0"/>
                                          </p:val>
                                        </p:tav>
                                        <p:tav tm="100000">
                                          <p:val>
                                            <p:strVal val="#ppt_h"/>
                                          </p:val>
                                        </p:tav>
                                      </p:tavLst>
                                    </p:anim>
                                  </p:childTnLst>
                                </p:cTn>
                              </p:par>
                            </p:childTnLst>
                          </p:cTn>
                        </p:par>
                        <p:par>
                          <p:cTn id="44" fill="hold">
                            <p:stCondLst>
                              <p:cond delay="4000"/>
                            </p:stCondLst>
                            <p:childTnLst>
                              <p:par>
                                <p:cTn id="45" presetID="12" presetClass="entr" presetSubtype="1" fill="hold" grpId="0" nodeType="afterEffect">
                                  <p:stCondLst>
                                    <p:cond delay="0"/>
                                  </p:stCondLst>
                                  <p:childTnLst>
                                    <p:set>
                                      <p:cBhvr>
                                        <p:cTn id="46" dur="1" fill="hold">
                                          <p:stCondLst>
                                            <p:cond delay="0"/>
                                          </p:stCondLst>
                                        </p:cTn>
                                        <p:tgtEl>
                                          <p:spTgt spid="31"/>
                                        </p:tgtEl>
                                        <p:attrNameLst>
                                          <p:attrName>style.visibility</p:attrName>
                                        </p:attrNameLst>
                                      </p:cBhvr>
                                      <p:to>
                                        <p:strVal val="visible"/>
                                      </p:to>
                                    </p:set>
                                    <p:anim calcmode="lin" valueType="num">
                                      <p:cBhvr additive="base">
                                        <p:cTn id="47" dur="500"/>
                                        <p:tgtEl>
                                          <p:spTgt spid="31"/>
                                        </p:tgtEl>
                                        <p:attrNameLst>
                                          <p:attrName>ppt_y</p:attrName>
                                        </p:attrNameLst>
                                      </p:cBhvr>
                                      <p:tavLst>
                                        <p:tav tm="0">
                                          <p:val>
                                            <p:strVal val="#ppt_y-#ppt_h*1.125000"/>
                                          </p:val>
                                        </p:tav>
                                        <p:tav tm="100000">
                                          <p:val>
                                            <p:strVal val="#ppt_y"/>
                                          </p:val>
                                        </p:tav>
                                      </p:tavLst>
                                    </p:anim>
                                    <p:animEffect transition="in" filter="wipe(down)">
                                      <p:cBhvr>
                                        <p:cTn id="48"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Lst>
  </p:timing>
</p:sld>
</file>

<file path=ppt/tags/tag1.xml><?xml version="1.0" encoding="utf-8"?>
<p:tagLst xmlns:a="http://schemas.openxmlformats.org/drawingml/2006/main" xmlns:r="http://schemas.openxmlformats.org/officeDocument/2006/relationships" xmlns:p="http://schemas.openxmlformats.org/presentationml/2006/main">
  <p:tag name="ISLIDE TOOLS.GUIDESSETTING" val="{&quot;Id&quot;:&quot;GuidesStyle_Normal&quot;,&quot;Name&quot;:&quot;正常&quot;,&quot;HeaderHeight&quot;:10.0,&quot;FooterHeight&quot;:4.0,&quot;SideMargin&quot;:3.0,&quot;TopMargin&quot;:3.0,&quot;BottomMargin&quot;:3.0,&quot;IntervalMargin&quot;:3.0}"/>
</p:tagLst>
</file>

<file path=ppt/tags/tag10.xml><?xml version="1.0" encoding="utf-8"?>
<p:tagLst xmlns:a="http://schemas.openxmlformats.org/drawingml/2006/main" xmlns:r="http://schemas.openxmlformats.org/officeDocument/2006/relationships" xmlns:p="http://schemas.openxmlformats.org/presentationml/2006/main">
  <p:tag name="PA" val="v4.3.1"/>
</p:tagLst>
</file>

<file path=ppt/tags/tag11.xml><?xml version="1.0" encoding="utf-8"?>
<p:tagLst xmlns:a="http://schemas.openxmlformats.org/drawingml/2006/main" xmlns:r="http://schemas.openxmlformats.org/officeDocument/2006/relationships" xmlns:p="http://schemas.openxmlformats.org/presentationml/2006/main">
  <p:tag name="PA" val="v4.0.0"/>
</p:tagLst>
</file>

<file path=ppt/tags/tag12.xml><?xml version="1.0" encoding="utf-8"?>
<p:tagLst xmlns:a="http://schemas.openxmlformats.org/drawingml/2006/main" xmlns:r="http://schemas.openxmlformats.org/officeDocument/2006/relationships" xmlns:p="http://schemas.openxmlformats.org/presentationml/2006/main">
  <p:tag name="PA" val="v4.0.0"/>
</p:tagLst>
</file>

<file path=ppt/tags/tag13.xml><?xml version="1.0" encoding="utf-8"?>
<p:tagLst xmlns:a="http://schemas.openxmlformats.org/drawingml/2006/main" xmlns:r="http://schemas.openxmlformats.org/officeDocument/2006/relationships" xmlns:p="http://schemas.openxmlformats.org/presentationml/2006/main">
  <p:tag name="PA" val="v4.0.0"/>
</p:tagLst>
</file>

<file path=ppt/tags/tag14.xml><?xml version="1.0" encoding="utf-8"?>
<p:tagLst xmlns:a="http://schemas.openxmlformats.org/drawingml/2006/main" xmlns:r="http://schemas.openxmlformats.org/officeDocument/2006/relationships" xmlns:p="http://schemas.openxmlformats.org/presentationml/2006/main">
  <p:tag name="PA" val="v4.0.0"/>
</p:tagLst>
</file>

<file path=ppt/tags/tag15.xml><?xml version="1.0" encoding="utf-8"?>
<p:tagLst xmlns:a="http://schemas.openxmlformats.org/drawingml/2006/main" xmlns:r="http://schemas.openxmlformats.org/officeDocument/2006/relationships" xmlns:p="http://schemas.openxmlformats.org/presentationml/2006/main">
  <p:tag name="PA" val="v4.0.0"/>
</p:tagLst>
</file>

<file path=ppt/tags/tag16.xml><?xml version="1.0" encoding="utf-8"?>
<p:tagLst xmlns:a="http://schemas.openxmlformats.org/drawingml/2006/main" xmlns:r="http://schemas.openxmlformats.org/officeDocument/2006/relationships" xmlns:p="http://schemas.openxmlformats.org/presentationml/2006/main">
  <p:tag name="PA" val="v4.0.0"/>
</p:tagLst>
</file>

<file path=ppt/tags/tag17.xml><?xml version="1.0" encoding="utf-8"?>
<p:tagLst xmlns:a="http://schemas.openxmlformats.org/drawingml/2006/main" xmlns:r="http://schemas.openxmlformats.org/officeDocument/2006/relationships" xmlns:p="http://schemas.openxmlformats.org/presentationml/2006/main">
  <p:tag name="PA" val="v4.3.1"/>
</p:tagLst>
</file>

<file path=ppt/tags/tag18.xml><?xml version="1.0" encoding="utf-8"?>
<p:tagLst xmlns:a="http://schemas.openxmlformats.org/drawingml/2006/main" xmlns:r="http://schemas.openxmlformats.org/officeDocument/2006/relationships" xmlns:p="http://schemas.openxmlformats.org/presentationml/2006/main">
  <p:tag name="PA" val="v4.0.0"/>
</p:tagLst>
</file>

<file path=ppt/tags/tag19.xml><?xml version="1.0" encoding="utf-8"?>
<p:tagLst xmlns:a="http://schemas.openxmlformats.org/drawingml/2006/main" xmlns:r="http://schemas.openxmlformats.org/officeDocument/2006/relationships" xmlns:p="http://schemas.openxmlformats.org/presentationml/2006/main">
  <p:tag name="PA" val="v4.0.0"/>
</p:tagLst>
</file>

<file path=ppt/tags/tag2.xml><?xml version="1.0" encoding="utf-8"?>
<p:tagLst xmlns:a="http://schemas.openxmlformats.org/drawingml/2006/main" xmlns:r="http://schemas.openxmlformats.org/officeDocument/2006/relationships" xmlns:p="http://schemas.openxmlformats.org/presentationml/2006/main">
  <p:tag name="PA" val="v4.3.1"/>
</p:tagLst>
</file>

<file path=ppt/tags/tag20.xml><?xml version="1.0" encoding="utf-8"?>
<p:tagLst xmlns:a="http://schemas.openxmlformats.org/drawingml/2006/main" xmlns:r="http://schemas.openxmlformats.org/officeDocument/2006/relationships" xmlns:p="http://schemas.openxmlformats.org/presentationml/2006/main">
  <p:tag name="PA" val="v4.0.0"/>
</p:tagLst>
</file>

<file path=ppt/tags/tag21.xml><?xml version="1.0" encoding="utf-8"?>
<p:tagLst xmlns:a="http://schemas.openxmlformats.org/drawingml/2006/main" xmlns:r="http://schemas.openxmlformats.org/officeDocument/2006/relationships" xmlns:p="http://schemas.openxmlformats.org/presentationml/2006/main">
  <p:tag name="PA" val="v4.0.0"/>
</p:tagLst>
</file>

<file path=ppt/tags/tag22.xml><?xml version="1.0" encoding="utf-8"?>
<p:tagLst xmlns:a="http://schemas.openxmlformats.org/drawingml/2006/main" xmlns:r="http://schemas.openxmlformats.org/officeDocument/2006/relationships" xmlns:p="http://schemas.openxmlformats.org/presentationml/2006/main">
  <p:tag name="PA" val="v4.0.0"/>
</p:tagLst>
</file>

<file path=ppt/tags/tag23.xml><?xml version="1.0" encoding="utf-8"?>
<p:tagLst xmlns:a="http://schemas.openxmlformats.org/drawingml/2006/main" xmlns:r="http://schemas.openxmlformats.org/officeDocument/2006/relationships" xmlns:p="http://schemas.openxmlformats.org/presentationml/2006/main">
  <p:tag name="PA" val="v4.0.0"/>
</p:tagLst>
</file>

<file path=ppt/tags/tag24.xml><?xml version="1.0" encoding="utf-8"?>
<p:tagLst xmlns:a="http://schemas.openxmlformats.org/drawingml/2006/main" xmlns:r="http://schemas.openxmlformats.org/officeDocument/2006/relationships" xmlns:p="http://schemas.openxmlformats.org/presentationml/2006/main">
  <p:tag name="PA" val="v4.0.0"/>
</p:tagLst>
</file>

<file path=ppt/tags/tag25.xml><?xml version="1.0" encoding="utf-8"?>
<p:tagLst xmlns:a="http://schemas.openxmlformats.org/drawingml/2006/main" xmlns:r="http://schemas.openxmlformats.org/officeDocument/2006/relationships" xmlns:p="http://schemas.openxmlformats.org/presentationml/2006/main">
  <p:tag name="PA" val="v4.0.0"/>
</p:tagLst>
</file>

<file path=ppt/tags/tag26.xml><?xml version="1.0" encoding="utf-8"?>
<p:tagLst xmlns:a="http://schemas.openxmlformats.org/drawingml/2006/main" xmlns:r="http://schemas.openxmlformats.org/officeDocument/2006/relationships" xmlns:p="http://schemas.openxmlformats.org/presentationml/2006/main">
  <p:tag name="PA" val="v4.0.0"/>
</p:tagLst>
</file>

<file path=ppt/tags/tag27.xml><?xml version="1.0" encoding="utf-8"?>
<p:tagLst xmlns:a="http://schemas.openxmlformats.org/drawingml/2006/main" xmlns:r="http://schemas.openxmlformats.org/officeDocument/2006/relationships" xmlns:p="http://schemas.openxmlformats.org/presentationml/2006/main">
  <p:tag name="PA" val="v4.3.1"/>
</p:tagLst>
</file>

<file path=ppt/tags/tag28.xml><?xml version="1.0" encoding="utf-8"?>
<p:tagLst xmlns:a="http://schemas.openxmlformats.org/drawingml/2006/main" xmlns:r="http://schemas.openxmlformats.org/officeDocument/2006/relationships" xmlns:p="http://schemas.openxmlformats.org/presentationml/2006/main">
  <p:tag name="PA" val="v4.3.1"/>
</p:tagLst>
</file>

<file path=ppt/tags/tag3.xml><?xml version="1.0" encoding="utf-8"?>
<p:tagLst xmlns:a="http://schemas.openxmlformats.org/drawingml/2006/main" xmlns:r="http://schemas.openxmlformats.org/officeDocument/2006/relationships" xmlns:p="http://schemas.openxmlformats.org/presentationml/2006/main">
  <p:tag name="PA" val="v4.3.1"/>
</p:tagLst>
</file>

<file path=ppt/tags/tag4.xml><?xml version="1.0" encoding="utf-8"?>
<p:tagLst xmlns:a="http://schemas.openxmlformats.org/drawingml/2006/main" xmlns:r="http://schemas.openxmlformats.org/officeDocument/2006/relationships" xmlns:p="http://schemas.openxmlformats.org/presentationml/2006/main">
  <p:tag name="PA" val="v4.3.1"/>
</p:tagLst>
</file>

<file path=ppt/tags/tag5.xml><?xml version="1.0" encoding="utf-8"?>
<p:tagLst xmlns:a="http://schemas.openxmlformats.org/drawingml/2006/main" xmlns:r="http://schemas.openxmlformats.org/officeDocument/2006/relationships" xmlns:p="http://schemas.openxmlformats.org/presentationml/2006/main">
  <p:tag name="PA" val="v4.0.0"/>
</p:tagLst>
</file>

<file path=ppt/tags/tag6.xml><?xml version="1.0" encoding="utf-8"?>
<p:tagLst xmlns:a="http://schemas.openxmlformats.org/drawingml/2006/main" xmlns:r="http://schemas.openxmlformats.org/officeDocument/2006/relationships" xmlns:p="http://schemas.openxmlformats.org/presentationml/2006/main">
  <p:tag name="PA" val="v4.0.0"/>
</p:tagLst>
</file>

<file path=ppt/tags/tag7.xml><?xml version="1.0" encoding="utf-8"?>
<p:tagLst xmlns:a="http://schemas.openxmlformats.org/drawingml/2006/main" xmlns:r="http://schemas.openxmlformats.org/officeDocument/2006/relationships" xmlns:p="http://schemas.openxmlformats.org/presentationml/2006/main">
  <p:tag name="PA" val="v4.0.0"/>
</p:tagLst>
</file>

<file path=ppt/tags/tag8.xml><?xml version="1.0" encoding="utf-8"?>
<p:tagLst xmlns:a="http://schemas.openxmlformats.org/drawingml/2006/main" xmlns:r="http://schemas.openxmlformats.org/officeDocument/2006/relationships" xmlns:p="http://schemas.openxmlformats.org/presentationml/2006/main">
  <p:tag name="PA" val="v4.0.0"/>
</p:tagLst>
</file>

<file path=ppt/tags/tag9.xml><?xml version="1.0" encoding="utf-8"?>
<p:tagLst xmlns:a="http://schemas.openxmlformats.org/drawingml/2006/main" xmlns:r="http://schemas.openxmlformats.org/officeDocument/2006/relationships" xmlns:p="http://schemas.openxmlformats.org/presentationml/2006/main">
  <p:tag name="PA" val="v4.0.0"/>
</p:tagLst>
</file>

<file path=ppt/theme/theme1.xml><?xml version="1.0" encoding="utf-8"?>
<a:theme xmlns:a="http://schemas.openxmlformats.org/drawingml/2006/main" name="第一PPT，www.1ppt.com">
  <a:themeElements>
    <a:clrScheme name="islide色">
      <a:dk1>
        <a:srgbClr val="000000"/>
      </a:dk1>
      <a:lt1>
        <a:srgbClr val="FFFFFF"/>
      </a:lt1>
      <a:dk2>
        <a:srgbClr val="768395"/>
      </a:dk2>
      <a:lt2>
        <a:srgbClr val="F0F0F0"/>
      </a:lt2>
      <a:accent1>
        <a:srgbClr val="4A4F4F"/>
      </a:accent1>
      <a:accent2>
        <a:srgbClr val="F44F54"/>
      </a:accent2>
      <a:accent3>
        <a:srgbClr val="4A4F4F"/>
      </a:accent3>
      <a:accent4>
        <a:srgbClr val="91969B"/>
      </a:accent4>
      <a:accent5>
        <a:srgbClr val="4A4F4F"/>
      </a:accent5>
      <a:accent6>
        <a:srgbClr val="91969B"/>
      </a:accent6>
      <a:hlink>
        <a:srgbClr val="4A4F4F"/>
      </a:hlink>
      <a:folHlink>
        <a:srgbClr val="BFBFBF"/>
      </a:folHlink>
    </a:clrScheme>
    <a:fontScheme name="Arial+微软雅黑">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w="0">
          <a:noFill/>
        </a:ln>
      </a:spPr>
      <a:bodyPr rot="0" spcFirstLastPara="0" vertOverflow="overflow" horzOverflow="overflow" vert="horz" wrap="square" lIns="91440" tIns="45720" rIns="91440" bIns="45720" numCol="1" spcCol="0" rtlCol="0" fromWordArt="0" anchor="ctr" anchorCtr="0" forceAA="0" compatLnSpc="1">
        <a:normAutofit/>
      </a:bodyPr>
      <a:lstStyle>
        <a:defPPr algn="ctr">
          <a:defRPr dirty="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nchor="ctr" anchorCtr="0">
        <a:spAutoFit/>
      </a:bodyPr>
      <a:lstStyle>
        <a:defPPr algn="l">
          <a:defRPr dirty="0"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islide色">
    <a:dk1>
      <a:srgbClr val="000000"/>
    </a:dk1>
    <a:lt1>
      <a:srgbClr val="FFFFFF"/>
    </a:lt1>
    <a:dk2>
      <a:srgbClr val="768395"/>
    </a:dk2>
    <a:lt2>
      <a:srgbClr val="F0F0F0"/>
    </a:lt2>
    <a:accent1>
      <a:srgbClr val="4A4F4F"/>
    </a:accent1>
    <a:accent2>
      <a:srgbClr val="F44F54"/>
    </a:accent2>
    <a:accent3>
      <a:srgbClr val="4A4F4F"/>
    </a:accent3>
    <a:accent4>
      <a:srgbClr val="91969B"/>
    </a:accent4>
    <a:accent5>
      <a:srgbClr val="4A4F4F"/>
    </a:accent5>
    <a:accent6>
      <a:srgbClr val="91969B"/>
    </a:accent6>
    <a:hlink>
      <a:srgbClr val="4A4F4F"/>
    </a:hlink>
    <a:folHlink>
      <a:srgbClr val="BFBFBF"/>
    </a:folHlink>
  </a:clrScheme>
</a:themeOverride>
</file>

<file path=ppt/theme/themeOverride2.xml><?xml version="1.0" encoding="utf-8"?>
<a:themeOverride xmlns:a="http://schemas.openxmlformats.org/drawingml/2006/main">
  <a:clrScheme name="islide色">
    <a:dk1>
      <a:srgbClr val="000000"/>
    </a:dk1>
    <a:lt1>
      <a:srgbClr val="FFFFFF"/>
    </a:lt1>
    <a:dk2>
      <a:srgbClr val="768395"/>
    </a:dk2>
    <a:lt2>
      <a:srgbClr val="F0F0F0"/>
    </a:lt2>
    <a:accent1>
      <a:srgbClr val="4A4F4F"/>
    </a:accent1>
    <a:accent2>
      <a:srgbClr val="F44F54"/>
    </a:accent2>
    <a:accent3>
      <a:srgbClr val="4A4F4F"/>
    </a:accent3>
    <a:accent4>
      <a:srgbClr val="91969B"/>
    </a:accent4>
    <a:accent5>
      <a:srgbClr val="4A4F4F"/>
    </a:accent5>
    <a:accent6>
      <a:srgbClr val="91969B"/>
    </a:accent6>
    <a:hlink>
      <a:srgbClr val="4A4F4F"/>
    </a:hlink>
    <a:folHlink>
      <a:srgbClr val="BFBFBF"/>
    </a:folHlink>
  </a:clrScheme>
</a:themeOverride>
</file>

<file path=ppt/theme/themeOverride3.xml><?xml version="1.0" encoding="utf-8"?>
<a:themeOverride xmlns:a="http://schemas.openxmlformats.org/drawingml/2006/main">
  <a:clrScheme name="islide色">
    <a:dk1>
      <a:srgbClr val="000000"/>
    </a:dk1>
    <a:lt1>
      <a:srgbClr val="FFFFFF"/>
    </a:lt1>
    <a:dk2>
      <a:srgbClr val="768395"/>
    </a:dk2>
    <a:lt2>
      <a:srgbClr val="F0F0F0"/>
    </a:lt2>
    <a:accent1>
      <a:srgbClr val="4A4F4F"/>
    </a:accent1>
    <a:accent2>
      <a:srgbClr val="F44F54"/>
    </a:accent2>
    <a:accent3>
      <a:srgbClr val="4A4F4F"/>
    </a:accent3>
    <a:accent4>
      <a:srgbClr val="91969B"/>
    </a:accent4>
    <a:accent5>
      <a:srgbClr val="4A4F4F"/>
    </a:accent5>
    <a:accent6>
      <a:srgbClr val="91969B"/>
    </a:accent6>
    <a:hlink>
      <a:srgbClr val="4A4F4F"/>
    </a:hlink>
    <a:folHlink>
      <a:srgbClr val="BFBFBF"/>
    </a:folHlink>
  </a:clrScheme>
</a:themeOverride>
</file>

<file path=ppt/theme/themeOverride4.xml><?xml version="1.0" encoding="utf-8"?>
<a:themeOverride xmlns:a="http://schemas.openxmlformats.org/drawingml/2006/main">
  <a:clrScheme name="islide色">
    <a:dk1>
      <a:srgbClr val="000000"/>
    </a:dk1>
    <a:lt1>
      <a:srgbClr val="FFFFFF"/>
    </a:lt1>
    <a:dk2>
      <a:srgbClr val="768395"/>
    </a:dk2>
    <a:lt2>
      <a:srgbClr val="F0F0F0"/>
    </a:lt2>
    <a:accent1>
      <a:srgbClr val="4A4F4F"/>
    </a:accent1>
    <a:accent2>
      <a:srgbClr val="F44F54"/>
    </a:accent2>
    <a:accent3>
      <a:srgbClr val="4A4F4F"/>
    </a:accent3>
    <a:accent4>
      <a:srgbClr val="91969B"/>
    </a:accent4>
    <a:accent5>
      <a:srgbClr val="4A4F4F"/>
    </a:accent5>
    <a:accent6>
      <a:srgbClr val="91969B"/>
    </a:accent6>
    <a:hlink>
      <a:srgbClr val="4A4F4F"/>
    </a:hlink>
    <a:folHlink>
      <a:srgbClr val="BFBFBF"/>
    </a:folHlink>
  </a:clrScheme>
</a:themeOverride>
</file>

<file path=ppt/theme/themeOverride5.xml><?xml version="1.0" encoding="utf-8"?>
<a:themeOverride xmlns:a="http://schemas.openxmlformats.org/drawingml/2006/main">
  <a:clrScheme name="islide色">
    <a:dk1>
      <a:srgbClr val="000000"/>
    </a:dk1>
    <a:lt1>
      <a:srgbClr val="FFFFFF"/>
    </a:lt1>
    <a:dk2>
      <a:srgbClr val="768395"/>
    </a:dk2>
    <a:lt2>
      <a:srgbClr val="F0F0F0"/>
    </a:lt2>
    <a:accent1>
      <a:srgbClr val="4A4F4F"/>
    </a:accent1>
    <a:accent2>
      <a:srgbClr val="F44F54"/>
    </a:accent2>
    <a:accent3>
      <a:srgbClr val="4A4F4F"/>
    </a:accent3>
    <a:accent4>
      <a:srgbClr val="91969B"/>
    </a:accent4>
    <a:accent5>
      <a:srgbClr val="4A4F4F"/>
    </a:accent5>
    <a:accent6>
      <a:srgbClr val="91969B"/>
    </a:accent6>
    <a:hlink>
      <a:srgbClr val="4A4F4F"/>
    </a:hlink>
    <a:folHlink>
      <a:srgbClr val="BFBFBF"/>
    </a:folHlink>
  </a:clrScheme>
</a:themeOverride>
</file>

<file path=ppt/theme/themeOverride6.xml><?xml version="1.0" encoding="utf-8"?>
<a:themeOverride xmlns:a="http://schemas.openxmlformats.org/drawingml/2006/main">
  <a:clrScheme name="islide色">
    <a:dk1>
      <a:srgbClr val="000000"/>
    </a:dk1>
    <a:lt1>
      <a:srgbClr val="FFFFFF"/>
    </a:lt1>
    <a:dk2>
      <a:srgbClr val="768395"/>
    </a:dk2>
    <a:lt2>
      <a:srgbClr val="F0F0F0"/>
    </a:lt2>
    <a:accent1>
      <a:srgbClr val="4A4F4F"/>
    </a:accent1>
    <a:accent2>
      <a:srgbClr val="F44F54"/>
    </a:accent2>
    <a:accent3>
      <a:srgbClr val="4A4F4F"/>
    </a:accent3>
    <a:accent4>
      <a:srgbClr val="91969B"/>
    </a:accent4>
    <a:accent5>
      <a:srgbClr val="4A4F4F"/>
    </a:accent5>
    <a:accent6>
      <a:srgbClr val="91969B"/>
    </a:accent6>
    <a:hlink>
      <a:srgbClr val="4A4F4F"/>
    </a:hlink>
    <a:folHlink>
      <a:srgbClr val="BFBFBF"/>
    </a:folHlink>
  </a:clrScheme>
</a:themeOverride>
</file>

<file path=docProps/app.xml><?xml version="1.0" encoding="utf-8"?>
<Properties xmlns="http://schemas.openxmlformats.org/officeDocument/2006/extended-properties" xmlns:vt="http://schemas.openxmlformats.org/officeDocument/2006/docPropsVTypes">
  <Template>QT</Template>
  <TotalTime>70</TotalTime>
  <Words>472</Words>
  <Application>Microsoft Office PowerPoint</Application>
  <PresentationFormat>宽屏</PresentationFormat>
  <Paragraphs>91</Paragraphs>
  <Slides>10</Slides>
  <Notes>2</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10</vt:i4>
      </vt:variant>
    </vt:vector>
  </HeadingPairs>
  <TitlesOfParts>
    <vt:vector size="21" baseType="lpstr">
      <vt:lpstr>Bebas Neue</vt:lpstr>
      <vt:lpstr>等线</vt:lpstr>
      <vt:lpstr>汉仪旗黑-85S</vt:lpstr>
      <vt:lpstr>宋体</vt:lpstr>
      <vt:lpstr>微软雅黑</vt:lpstr>
      <vt:lpstr>微软雅黑 Light</vt:lpstr>
      <vt:lpstr>Agency FB</vt:lpstr>
      <vt:lpstr>Arial</vt:lpstr>
      <vt:lpstr>Calibri</vt:lpstr>
      <vt:lpstr>Impact</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第一PPT，www.1ppt.com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点线</dc:title>
  <dc:creator>东方之P</dc:creator>
  <cp:keywords>www.51pptmoban.com</cp:keywords>
  <dc:description>www.1ppt.com</dc:description>
  <cp:lastModifiedBy>chensh236</cp:lastModifiedBy>
  <cp:revision>40</cp:revision>
  <dcterms:created xsi:type="dcterms:W3CDTF">2018-05-25T11:19:00Z</dcterms:created>
  <dcterms:modified xsi:type="dcterms:W3CDTF">2019-05-12T07:40:34Z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2052-11.1.0.8612</vt:lpwstr>
  </property>
</Properties>
</file>