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9A3A-40C3-B66F-6BD6-417EE0FB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D8BE9-9202-D2DA-6F73-F00F6939D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5491E-AE4C-EAE6-EC51-AFE7FA74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771A6-6A4D-0779-8BE0-7BFC3549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6FFFE-EA00-246D-DD12-1EC07769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8AE09-C5CA-55D1-5B46-BAE7A7A8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ED648-E46F-BBC8-753E-61B653E7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FCF95-8FCA-19AE-30AA-EE9EE818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A7C4B-7FA9-B442-038A-523B2400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06805-15EA-0FAB-C83F-3E09BDC1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2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A5191A-89A3-CFBE-9C35-2E956CC79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55C99-AFDE-A3D9-079F-8B63A77A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0C91D-5A20-A11B-6B49-245621CC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5E28A-694E-3CB7-BB27-118DD9E1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85F20-8B16-D270-CE94-A06CFF17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1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53293-C241-8420-9681-716B0C44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62D52-8631-3B2C-86AA-1F8CA9CF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D8E66-C51A-4379-F12E-1E08341C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29161-9E98-AD19-022D-E578FFA8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C23F8-50FE-6E79-FA87-D3273B4F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CD9AC-E33E-4387-AAE5-3A919A08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522B5-9B9F-F028-429E-FC105480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D8836-10ED-5A72-DFE3-B1D79780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DA70A-3877-2F65-96FA-549D8B7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4762B-32FE-CA54-2C45-FD94B4BD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C4A35-2186-B9D9-6E72-D7A4DD1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FB570-0414-1CC7-7008-6DA551863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4BD2A4-A145-EF43-8088-722D88E0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CC8B8-816A-C01F-334C-9F3F583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7D1EF-A894-D57E-4C83-F3FC2814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836FA-5E55-2F42-4D16-0F8F433D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7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6FB2B-2598-06C8-2030-B146A5AE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C4C9F-CD31-F0BD-F866-DA0A59D1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0E496-5FA4-73FF-3081-B093141F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C38E7-878C-BB53-F351-FF27F2D8D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8AF6BD-E48E-CDA9-BE68-6079633B6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BEE74C-7FAA-1CCA-3C0F-F4BA5921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875C93-E2FA-C571-4BB9-7260F142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A4895-A749-5C21-922B-FB60E976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F5103-93E3-7ACD-E042-C87195C2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08E99A-C372-93BA-53D3-AD45D092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CD56CA-2646-451A-0309-280F02CF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5051DA-6F8F-06FC-EC13-0F02106F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6B4BFC-497E-C79E-1DBA-DD142602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E28720-EFE2-57A5-21C2-D0E15677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B96D8-9824-2B41-5A35-62733165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A274-639A-0BE8-0A5A-F76C7F47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6E3F7-7792-639C-33F6-DA766954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BD3C1-2ED9-E8FA-8768-6721E48D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28795-3246-E56B-45BD-EB939C2E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30788-C156-3220-84F3-B2550F00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D7743-A9FA-2289-6D28-A1C5A158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6BBB0-07EC-17B2-58FC-3C331FD4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208437-6544-E481-B751-CAB94531B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BFC80-AFED-D1F3-6FA8-7CEAF84B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7D22F-DBC7-E928-2475-6BD53E8D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7C97B-4198-0F6F-23A7-BA4CE74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D74400-BADB-4D83-E397-4BCDC0A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1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8FEDB7-0CC0-C882-3693-72A3ABAC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A6C65-3E2C-962E-43F1-FB350052B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CDC72-9A16-41C3-553F-8B6826A3A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76B7-A349-4231-8417-CD55090796BF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5FD3A-CB7E-89EF-DAB5-830D8D088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CAB39-150F-1D7B-AB50-B5C938580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50547-FB6D-44B0-985C-994E688A1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25AEF-4CCF-0AEC-7D78-98C784360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arm</a:t>
            </a:r>
            <a:r>
              <a:rPr lang="zh-CN" altLang="en-US" dirty="0"/>
              <a:t>平台的</a:t>
            </a:r>
            <a:r>
              <a:rPr lang="en-US" altLang="zh-CN" dirty="0" err="1"/>
              <a:t>Sysy</a:t>
            </a:r>
            <a:r>
              <a:rPr lang="zh-CN" altLang="en-US" dirty="0"/>
              <a:t>编译器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91DA0D-A05D-9F4A-2C2F-D2CE6E0EF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zh-CN" altLang="en-US" dirty="0"/>
              <a:t>理论结合实践队：王清哲 郎轶群 陈小俊 任镜翔</a:t>
            </a:r>
            <a:endParaRPr lang="en-US" altLang="zh-CN" dirty="0"/>
          </a:p>
          <a:p>
            <a:r>
              <a:rPr lang="en-US" altLang="zh-CN" dirty="0"/>
              <a:t>2023.7.10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25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352FB-9DD5-A495-E781-4E8EDACA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C2547-0CB3-1B51-FDD7-356D1510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能够在</a:t>
            </a:r>
            <a:r>
              <a:rPr lang="en-US" altLang="zh-CN" dirty="0" err="1"/>
              <a:t>qemu</a:t>
            </a:r>
            <a:r>
              <a:rPr lang="en-US" altLang="zh-CN" dirty="0"/>
              <a:t>-arm</a:t>
            </a:r>
            <a:r>
              <a:rPr lang="zh-CN" altLang="en-US" dirty="0"/>
              <a:t>以及树莓派上正确运行给定的</a:t>
            </a:r>
            <a:r>
              <a:rPr lang="en-US" altLang="zh-CN" dirty="0"/>
              <a:t>10</a:t>
            </a:r>
            <a:r>
              <a:rPr lang="zh-CN" altLang="en-US" dirty="0"/>
              <a:t>个测试样例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功能均实现（</a:t>
            </a:r>
            <a:r>
              <a:rPr lang="en-US" altLang="zh-CN" dirty="0" err="1"/>
              <a:t>if,while</a:t>
            </a:r>
            <a:r>
              <a:rPr lang="en-US" altLang="zh-CN" dirty="0"/>
              <a:t>,</a:t>
            </a:r>
            <a:r>
              <a:rPr lang="zh-CN" altLang="en-US" dirty="0"/>
              <a:t>开辟函数栈空间</a:t>
            </a:r>
            <a:r>
              <a:rPr lang="en-US" altLang="zh-CN" dirty="0"/>
              <a:t>,</a:t>
            </a:r>
            <a:r>
              <a:rPr lang="zh-CN" altLang="en-US" dirty="0"/>
              <a:t>运行时库函数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但目前只支持</a:t>
            </a:r>
            <a:r>
              <a:rPr lang="en-US" altLang="zh-CN" dirty="0"/>
              <a:t>int</a:t>
            </a:r>
            <a:r>
              <a:rPr lang="zh-CN" altLang="en-US"/>
              <a:t>类型数据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526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291BE-708C-E4E3-E6DF-50BAA3C4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6B3F1-EC77-3DC7-5FC1-DA4C28D7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生成</a:t>
            </a:r>
            <a:r>
              <a:rPr lang="en-US" altLang="zh-CN" dirty="0"/>
              <a:t>IR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23435F-4A32-C74F-2712-C682B82C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91" y="929126"/>
            <a:ext cx="7491109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7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ECDCC-00AE-C50F-5DE4-218EFC2A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48932-AD61-2BB3-6D0E-88EDCF43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汇编文件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BB4679-A8C0-364A-A665-FE2B3F44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99" y="1949491"/>
            <a:ext cx="8830701" cy="49085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3B86CD-1542-D3B0-56EB-B79D98D3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3446"/>
            <a:ext cx="12192000" cy="58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F4BE5-44A2-83F4-BB3A-A85B29B6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8"/>
            <a:ext cx="10515600" cy="1325563"/>
          </a:xfrm>
        </p:spPr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90E77-F946-9E1B-25F8-7DCB07F8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958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汇编、链接生成</a:t>
            </a:r>
            <a:r>
              <a:rPr lang="en-US" altLang="zh-CN" dirty="0"/>
              <a:t>.out</a:t>
            </a:r>
            <a:r>
              <a:rPr lang="zh-CN" altLang="en-US" dirty="0"/>
              <a:t>文件并运行</a:t>
            </a:r>
            <a:endParaRPr lang="en-US" altLang="zh-CN" dirty="0"/>
          </a:p>
          <a:p>
            <a:r>
              <a:rPr lang="zh-CN" altLang="en-US" dirty="0"/>
              <a:t>自己的：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交叉编译器的：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结果相同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B1C2DD-A25E-DCA2-A81B-469D75A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140"/>
            <a:ext cx="12192000" cy="16558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299FBE-0A4E-2331-7650-54A7AD850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9184"/>
            <a:ext cx="12192000" cy="9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67E80-073F-641E-6347-50ED2DDC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EE396-C913-21BE-EEE1-C0D2194B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条件语句的跳转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开辟函数栈空间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简化的寄存器模型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链接运行时库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7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11EE6-E10E-EF43-5149-7BA47AA9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B2077-2444-90E0-A9AA-35FDC2FD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功能部分</a:t>
            </a:r>
            <a:endParaRPr lang="en-US" altLang="zh-CN" dirty="0"/>
          </a:p>
          <a:p>
            <a:pPr lvl="1"/>
            <a:r>
              <a:rPr lang="zh-CN" altLang="en-US" dirty="0"/>
              <a:t>扩展对浮点，数组的支持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性能部分</a:t>
            </a:r>
            <a:endParaRPr lang="en-US" altLang="zh-CN" dirty="0"/>
          </a:p>
          <a:p>
            <a:pPr lvl="1"/>
            <a:r>
              <a:rPr lang="zh-CN" altLang="en-US" dirty="0"/>
              <a:t>实现寄存器分配</a:t>
            </a:r>
            <a:endParaRPr lang="en-US" altLang="zh-CN" dirty="0"/>
          </a:p>
          <a:p>
            <a:pPr lvl="1"/>
            <a:r>
              <a:rPr lang="zh-CN" altLang="en-US" dirty="0"/>
              <a:t>并行化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83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133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面向arm平台的Sysy编译器</vt:lpstr>
      <vt:lpstr>实验效果</vt:lpstr>
      <vt:lpstr>实验效果</vt:lpstr>
      <vt:lpstr>实验效果</vt:lpstr>
      <vt:lpstr>实验效果</vt:lpstr>
      <vt:lpstr>实验思路</vt:lpstr>
      <vt:lpstr>后续工作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Sysy编译器</dc:title>
  <dc:creator>王 清哲</dc:creator>
  <cp:lastModifiedBy>王 清哲</cp:lastModifiedBy>
  <cp:revision>15</cp:revision>
  <dcterms:created xsi:type="dcterms:W3CDTF">2023-07-09T07:48:49Z</dcterms:created>
  <dcterms:modified xsi:type="dcterms:W3CDTF">2023-07-09T08:33:00Z</dcterms:modified>
</cp:coreProperties>
</file>