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66F0E-B9D8-4521-83FF-CDFB0EE6CE15}" v="25" dt="2021-12-02T14:56:48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uan" userId="e8005e58-4f70-467e-9673-4f4ccd2a3b82" providerId="ADAL" clId="{80E66F0E-B9D8-4521-83FF-CDFB0EE6CE15}"/>
    <pc:docChg chg="undo custSel addSld delSld modSld sldOrd">
      <pc:chgData name="Wang Quan" userId="e8005e58-4f70-467e-9673-4f4ccd2a3b82" providerId="ADAL" clId="{80E66F0E-B9D8-4521-83FF-CDFB0EE6CE15}" dt="2021-12-02T15:00:49.418" v="2398" actId="20577"/>
      <pc:docMkLst>
        <pc:docMk/>
      </pc:docMkLst>
      <pc:sldChg chg="modSp new del mod">
        <pc:chgData name="Wang Quan" userId="e8005e58-4f70-467e-9673-4f4ccd2a3b82" providerId="ADAL" clId="{80E66F0E-B9D8-4521-83FF-CDFB0EE6CE15}" dt="2021-12-02T11:04:19.541" v="41" actId="2696"/>
        <pc:sldMkLst>
          <pc:docMk/>
          <pc:sldMk cId="2417065622" sldId="256"/>
        </pc:sldMkLst>
        <pc:spChg chg="mod">
          <ac:chgData name="Wang Quan" userId="e8005e58-4f70-467e-9673-4f4ccd2a3b82" providerId="ADAL" clId="{80E66F0E-B9D8-4521-83FF-CDFB0EE6CE15}" dt="2021-12-02T11:01:49.716" v="21" actId="20577"/>
          <ac:spMkLst>
            <pc:docMk/>
            <pc:sldMk cId="2417065622" sldId="256"/>
            <ac:spMk id="2" creationId="{999B636F-053C-4474-A1F0-C2975BFDDA76}"/>
          </ac:spMkLst>
        </pc:spChg>
        <pc:spChg chg="mod">
          <ac:chgData name="Wang Quan" userId="e8005e58-4f70-467e-9673-4f4ccd2a3b82" providerId="ADAL" clId="{80E66F0E-B9D8-4521-83FF-CDFB0EE6CE15}" dt="2021-12-02T11:01:42.565" v="15"/>
          <ac:spMkLst>
            <pc:docMk/>
            <pc:sldMk cId="2417065622" sldId="256"/>
            <ac:spMk id="3" creationId="{9D880A4F-2430-4A63-8958-AD24238FF3D7}"/>
          </ac:spMkLst>
        </pc:spChg>
      </pc:sldChg>
      <pc:sldChg chg="addSp delSp modSp new mod setBg">
        <pc:chgData name="Wang Quan" userId="e8005e58-4f70-467e-9673-4f4ccd2a3b82" providerId="ADAL" clId="{80E66F0E-B9D8-4521-83FF-CDFB0EE6CE15}" dt="2021-12-02T14:18:10.770" v="1415" actId="1076"/>
        <pc:sldMkLst>
          <pc:docMk/>
          <pc:sldMk cId="1805010806" sldId="257"/>
        </pc:sldMkLst>
        <pc:spChg chg="del">
          <ac:chgData name="Wang Quan" userId="e8005e58-4f70-467e-9673-4f4ccd2a3b82" providerId="ADAL" clId="{80E66F0E-B9D8-4521-83FF-CDFB0EE6CE15}" dt="2021-11-29T10:34:53.373" v="10" actId="26606"/>
          <ac:spMkLst>
            <pc:docMk/>
            <pc:sldMk cId="1805010806" sldId="257"/>
            <ac:spMk id="2" creationId="{7D4C5E15-5E86-44AF-85E1-824571DF27E8}"/>
          </ac:spMkLst>
        </pc:spChg>
        <pc:spChg chg="del">
          <ac:chgData name="Wang Quan" userId="e8005e58-4f70-467e-9673-4f4ccd2a3b82" providerId="ADAL" clId="{80E66F0E-B9D8-4521-83FF-CDFB0EE6CE15}" dt="2021-11-29T10:34:39.158" v="7" actId="931"/>
          <ac:spMkLst>
            <pc:docMk/>
            <pc:sldMk cId="1805010806" sldId="257"/>
            <ac:spMk id="3" creationId="{F68B7879-D638-48AA-9369-996AE9304A71}"/>
          </ac:spMkLst>
        </pc:spChg>
        <pc:spChg chg="add del">
          <ac:chgData name="Wang Quan" userId="e8005e58-4f70-467e-9673-4f4ccd2a3b82" providerId="ADAL" clId="{80E66F0E-B9D8-4521-83FF-CDFB0EE6CE15}" dt="2021-11-29T10:35:32.513" v="14" actId="26606"/>
          <ac:spMkLst>
            <pc:docMk/>
            <pc:sldMk cId="1805010806" sldId="257"/>
            <ac:spMk id="10" creationId="{F3060C83-F051-4F0E-ABAD-AA0DFC48B218}"/>
          </ac:spMkLst>
        </pc:spChg>
        <pc:spChg chg="add del">
          <ac:chgData name="Wang Quan" userId="e8005e58-4f70-467e-9673-4f4ccd2a3b82" providerId="ADAL" clId="{80E66F0E-B9D8-4521-83FF-CDFB0EE6CE15}" dt="2021-11-29T10:35:32.513" v="14" actId="26606"/>
          <ac:spMkLst>
            <pc:docMk/>
            <pc:sldMk cId="1805010806" sldId="257"/>
            <ac:spMk id="12" creationId="{83C98ABE-055B-441F-B07E-44F97F083C39}"/>
          </ac:spMkLst>
        </pc:spChg>
        <pc:spChg chg="add del">
          <ac:chgData name="Wang Quan" userId="e8005e58-4f70-467e-9673-4f4ccd2a3b82" providerId="ADAL" clId="{80E66F0E-B9D8-4521-83FF-CDFB0EE6CE15}" dt="2021-11-29T10:35:32.513" v="14" actId="26606"/>
          <ac:spMkLst>
            <pc:docMk/>
            <pc:sldMk cId="1805010806" sldId="257"/>
            <ac:spMk id="14" creationId="{29FDB030-9B49-4CED-8CCD-4D99382388AC}"/>
          </ac:spMkLst>
        </pc:spChg>
        <pc:spChg chg="add del">
          <ac:chgData name="Wang Quan" userId="e8005e58-4f70-467e-9673-4f4ccd2a3b82" providerId="ADAL" clId="{80E66F0E-B9D8-4521-83FF-CDFB0EE6CE15}" dt="2021-11-29T10:35:32.513" v="14" actId="26606"/>
          <ac:spMkLst>
            <pc:docMk/>
            <pc:sldMk cId="1805010806" sldId="257"/>
            <ac:spMk id="16" creationId="{3783CA14-24A1-485C-8B30-D6A5D87987AD}"/>
          </ac:spMkLst>
        </pc:spChg>
        <pc:spChg chg="add del">
          <ac:chgData name="Wang Quan" userId="e8005e58-4f70-467e-9673-4f4ccd2a3b82" providerId="ADAL" clId="{80E66F0E-B9D8-4521-83FF-CDFB0EE6CE15}" dt="2021-11-29T10:35:32.513" v="14" actId="26606"/>
          <ac:spMkLst>
            <pc:docMk/>
            <pc:sldMk cId="1805010806" sldId="257"/>
            <ac:spMk id="18" creationId="{9A97C86A-04D6-40F7-AE84-31AB43E6A846}"/>
          </ac:spMkLst>
        </pc:spChg>
        <pc:spChg chg="add mod">
          <ac:chgData name="Wang Quan" userId="e8005e58-4f70-467e-9673-4f4ccd2a3b82" providerId="ADAL" clId="{80E66F0E-B9D8-4521-83FF-CDFB0EE6CE15}" dt="2021-12-02T11:24:25.593" v="624" actId="113"/>
          <ac:spMkLst>
            <pc:docMk/>
            <pc:sldMk cId="1805010806" sldId="257"/>
            <ac:spMk id="19" creationId="{D8DAD31C-EC54-4775-8F18-A79D3D215BD6}"/>
          </ac:spMkLst>
        </pc:spChg>
        <pc:spChg chg="add del">
          <ac:chgData name="Wang Quan" userId="e8005e58-4f70-467e-9673-4f4ccd2a3b82" providerId="ADAL" clId="{80E66F0E-B9D8-4521-83FF-CDFB0EE6CE15}" dt="2021-11-29T10:35:32.513" v="14" actId="26606"/>
          <ac:spMkLst>
            <pc:docMk/>
            <pc:sldMk cId="1805010806" sldId="257"/>
            <ac:spMk id="20" creationId="{FF9F2414-84E8-453E-B1F3-389FDE8192D9}"/>
          </ac:spMkLst>
        </pc:spChg>
        <pc:spChg chg="add del">
          <ac:chgData name="Wang Quan" userId="e8005e58-4f70-467e-9673-4f4ccd2a3b82" providerId="ADAL" clId="{80E66F0E-B9D8-4521-83FF-CDFB0EE6CE15}" dt="2021-11-29T10:35:32.513" v="14" actId="26606"/>
          <ac:spMkLst>
            <pc:docMk/>
            <pc:sldMk cId="1805010806" sldId="257"/>
            <ac:spMk id="22" creationId="{3ECA69A1-7536-43AC-85EF-C7106179F5ED}"/>
          </ac:spMkLst>
        </pc:spChg>
        <pc:spChg chg="add">
          <ac:chgData name="Wang Quan" userId="e8005e58-4f70-467e-9673-4f4ccd2a3b82" providerId="ADAL" clId="{80E66F0E-B9D8-4521-83FF-CDFB0EE6CE15}" dt="2021-11-29T10:35:32.513" v="14" actId="26606"/>
          <ac:spMkLst>
            <pc:docMk/>
            <pc:sldMk cId="1805010806" sldId="257"/>
            <ac:spMk id="27" creationId="{86FF76B9-219D-4469-AF87-0236D29032F1}"/>
          </ac:spMkLst>
        </pc:spChg>
        <pc:spChg chg="add">
          <ac:chgData name="Wang Quan" userId="e8005e58-4f70-467e-9673-4f4ccd2a3b82" providerId="ADAL" clId="{80E66F0E-B9D8-4521-83FF-CDFB0EE6CE15}" dt="2021-11-29T10:35:32.513" v="14" actId="26606"/>
          <ac:spMkLst>
            <pc:docMk/>
            <pc:sldMk cId="1805010806" sldId="257"/>
            <ac:spMk id="33" creationId="{2E80C965-DB6D-4F81-9E9E-B027384D0BD6}"/>
          </ac:spMkLst>
        </pc:spChg>
        <pc:spChg chg="add">
          <ac:chgData name="Wang Quan" userId="e8005e58-4f70-467e-9673-4f4ccd2a3b82" providerId="ADAL" clId="{80E66F0E-B9D8-4521-83FF-CDFB0EE6CE15}" dt="2021-11-29T10:35:32.513" v="14" actId="26606"/>
          <ac:spMkLst>
            <pc:docMk/>
            <pc:sldMk cId="1805010806" sldId="257"/>
            <ac:spMk id="35" creationId="{633C5E46-DAC5-4661-9C87-22B08E2A512F}"/>
          </ac:spMkLst>
        </pc:spChg>
        <pc:grpChg chg="add">
          <ac:chgData name="Wang Quan" userId="e8005e58-4f70-467e-9673-4f4ccd2a3b82" providerId="ADAL" clId="{80E66F0E-B9D8-4521-83FF-CDFB0EE6CE15}" dt="2021-11-29T10:35:32.513" v="14" actId="26606"/>
          <ac:grpSpMkLst>
            <pc:docMk/>
            <pc:sldMk cId="1805010806" sldId="257"/>
            <ac:grpSpMk id="29" creationId="{DB88BD78-87E1-424D-B479-C37D8E41B12E}"/>
          </ac:grpSpMkLst>
        </pc:grpChg>
        <pc:picChg chg="add mod">
          <ac:chgData name="Wang Quan" userId="e8005e58-4f70-467e-9673-4f4ccd2a3b82" providerId="ADAL" clId="{80E66F0E-B9D8-4521-83FF-CDFB0EE6CE15}" dt="2021-12-02T14:18:10.770" v="1415" actId="1076"/>
          <ac:picMkLst>
            <pc:docMk/>
            <pc:sldMk cId="1805010806" sldId="257"/>
            <ac:picMk id="5" creationId="{299C2BA2-3443-462B-852B-7AAE16B39157}"/>
          </ac:picMkLst>
        </pc:picChg>
      </pc:sldChg>
      <pc:sldChg chg="addSp delSp modSp add mod ord setBg delDesignElem">
        <pc:chgData name="Wang Quan" userId="e8005e58-4f70-467e-9673-4f4ccd2a3b82" providerId="ADAL" clId="{80E66F0E-B9D8-4521-83FF-CDFB0EE6CE15}" dt="2021-12-02T11:04:28.871" v="43"/>
        <pc:sldMkLst>
          <pc:docMk/>
          <pc:sldMk cId="2036237334" sldId="258"/>
        </pc:sldMkLst>
        <pc:spChg chg="add mod">
          <ac:chgData name="Wang Quan" userId="e8005e58-4f70-467e-9673-4f4ccd2a3b82" providerId="ADAL" clId="{80E66F0E-B9D8-4521-83FF-CDFB0EE6CE15}" dt="2021-12-02T11:03:55.768" v="37" actId="113"/>
          <ac:spMkLst>
            <pc:docMk/>
            <pc:sldMk cId="2036237334" sldId="258"/>
            <ac:spMk id="9" creationId="{E8AFF15D-1E05-41C7-8F49-B47278B4A557}"/>
          </ac:spMkLst>
        </pc:spChg>
        <pc:spChg chg="add del">
          <ac:chgData name="Wang Quan" userId="e8005e58-4f70-467e-9673-4f4ccd2a3b82" providerId="ADAL" clId="{80E66F0E-B9D8-4521-83FF-CDFB0EE6CE15}" dt="2021-12-02T11:03:20.457" v="28" actId="478"/>
          <ac:spMkLst>
            <pc:docMk/>
            <pc:sldMk cId="2036237334" sldId="258"/>
            <ac:spMk id="13" creationId="{DC365DBB-0A1B-4DE9-875C-48B06497485F}"/>
          </ac:spMkLst>
        </pc:spChg>
        <pc:spChg chg="add">
          <ac:chgData name="Wang Quan" userId="e8005e58-4f70-467e-9673-4f4ccd2a3b82" providerId="ADAL" clId="{80E66F0E-B9D8-4521-83FF-CDFB0EE6CE15}" dt="2021-12-02T11:03:12.662" v="26" actId="26606"/>
          <ac:spMkLst>
            <pc:docMk/>
            <pc:sldMk cId="2036237334" sldId="258"/>
            <ac:spMk id="16" creationId="{2B566528-1B12-4246-9431-5C2D7D081168}"/>
          </ac:spMkLst>
        </pc:spChg>
        <pc:spChg chg="add mod">
          <ac:chgData name="Wang Quan" userId="e8005e58-4f70-467e-9673-4f4ccd2a3b82" providerId="ADAL" clId="{80E66F0E-B9D8-4521-83FF-CDFB0EE6CE15}" dt="2021-12-02T11:04:02.288" v="38" actId="1076"/>
          <ac:spMkLst>
            <pc:docMk/>
            <pc:sldMk cId="2036237334" sldId="258"/>
            <ac:spMk id="21" creationId="{C219541F-434A-4151-8614-2A7DB86010C5}"/>
          </ac:spMkLst>
        </pc:spChg>
        <pc:spChg chg="add del mod">
          <ac:chgData name="Wang Quan" userId="e8005e58-4f70-467e-9673-4f4ccd2a3b82" providerId="ADAL" clId="{80E66F0E-B9D8-4521-83FF-CDFB0EE6CE15}" dt="2021-12-02T11:04:28.871" v="43"/>
          <ac:spMkLst>
            <pc:docMk/>
            <pc:sldMk cId="2036237334" sldId="258"/>
            <ac:spMk id="25" creationId="{E0825ADA-D139-4721-A298-082B690E3B50}"/>
          </ac:spMkLst>
        </pc:spChg>
        <pc:spChg chg="del">
          <ac:chgData name="Wang Quan" userId="e8005e58-4f70-467e-9673-4f4ccd2a3b82" providerId="ADAL" clId="{80E66F0E-B9D8-4521-83FF-CDFB0EE6CE15}" dt="2021-12-02T11:02:29.664" v="23"/>
          <ac:spMkLst>
            <pc:docMk/>
            <pc:sldMk cId="2036237334" sldId="258"/>
            <ac:spMk id="27" creationId="{86FF76B9-219D-4469-AF87-0236D29032F1}"/>
          </ac:spMkLst>
        </pc:spChg>
        <pc:spChg chg="del">
          <ac:chgData name="Wang Quan" userId="e8005e58-4f70-467e-9673-4f4ccd2a3b82" providerId="ADAL" clId="{80E66F0E-B9D8-4521-83FF-CDFB0EE6CE15}" dt="2021-12-02T11:02:29.664" v="23"/>
          <ac:spMkLst>
            <pc:docMk/>
            <pc:sldMk cId="2036237334" sldId="258"/>
            <ac:spMk id="33" creationId="{2E80C965-DB6D-4F81-9E9E-B027384D0BD6}"/>
          </ac:spMkLst>
        </pc:spChg>
        <pc:spChg chg="del">
          <ac:chgData name="Wang Quan" userId="e8005e58-4f70-467e-9673-4f4ccd2a3b82" providerId="ADAL" clId="{80E66F0E-B9D8-4521-83FF-CDFB0EE6CE15}" dt="2021-12-02T11:02:29.664" v="23"/>
          <ac:spMkLst>
            <pc:docMk/>
            <pc:sldMk cId="2036237334" sldId="258"/>
            <ac:spMk id="35" creationId="{633C5E46-DAC5-4661-9C87-22B08E2A512F}"/>
          </ac:spMkLst>
        </pc:spChg>
        <pc:grpChg chg="add">
          <ac:chgData name="Wang Quan" userId="e8005e58-4f70-467e-9673-4f4ccd2a3b82" providerId="ADAL" clId="{80E66F0E-B9D8-4521-83FF-CDFB0EE6CE15}" dt="2021-12-02T11:03:12.662" v="26" actId="26606"/>
          <ac:grpSpMkLst>
            <pc:docMk/>
            <pc:sldMk cId="2036237334" sldId="258"/>
            <ac:grpSpMk id="18" creationId="{828A5161-06F1-46CF-8AD7-844680A59E13}"/>
          </ac:grpSpMkLst>
        </pc:grpChg>
        <pc:grpChg chg="add">
          <ac:chgData name="Wang Quan" userId="e8005e58-4f70-467e-9673-4f4ccd2a3b82" providerId="ADAL" clId="{80E66F0E-B9D8-4521-83FF-CDFB0EE6CE15}" dt="2021-12-02T11:03:12.662" v="26" actId="26606"/>
          <ac:grpSpMkLst>
            <pc:docMk/>
            <pc:sldMk cId="2036237334" sldId="258"/>
            <ac:grpSpMk id="22" creationId="{5995D10D-E9C9-47DB-AE7E-801FEF38F5C9}"/>
          </ac:grpSpMkLst>
        </pc:grpChg>
        <pc:grpChg chg="del">
          <ac:chgData name="Wang Quan" userId="e8005e58-4f70-467e-9673-4f4ccd2a3b82" providerId="ADAL" clId="{80E66F0E-B9D8-4521-83FF-CDFB0EE6CE15}" dt="2021-12-02T11:02:29.664" v="23"/>
          <ac:grpSpMkLst>
            <pc:docMk/>
            <pc:sldMk cId="2036237334" sldId="258"/>
            <ac:grpSpMk id="29" creationId="{DB88BD78-87E1-424D-B479-C37D8E41B12E}"/>
          </ac:grpSpMkLst>
        </pc:grpChg>
        <pc:picChg chg="del mod ord">
          <ac:chgData name="Wang Quan" userId="e8005e58-4f70-467e-9673-4f4ccd2a3b82" providerId="ADAL" clId="{80E66F0E-B9D8-4521-83FF-CDFB0EE6CE15}" dt="2021-12-02T11:03:17.835" v="27" actId="478"/>
          <ac:picMkLst>
            <pc:docMk/>
            <pc:sldMk cId="2036237334" sldId="258"/>
            <ac:picMk id="5" creationId="{299C2BA2-3443-462B-852B-7AAE16B39157}"/>
          </ac:picMkLst>
        </pc:picChg>
      </pc:sldChg>
      <pc:sldChg chg="addSp delSp modSp add mod setBg delDesignElem">
        <pc:chgData name="Wang Quan" userId="e8005e58-4f70-467e-9673-4f4ccd2a3b82" providerId="ADAL" clId="{80E66F0E-B9D8-4521-83FF-CDFB0EE6CE15}" dt="2021-12-02T14:54:54.368" v="2056" actId="20577"/>
        <pc:sldMkLst>
          <pc:docMk/>
          <pc:sldMk cId="2525899433" sldId="259"/>
        </pc:sldMkLst>
        <pc:spChg chg="mod">
          <ac:chgData name="Wang Quan" userId="e8005e58-4f70-467e-9673-4f4ccd2a3b82" providerId="ADAL" clId="{80E66F0E-B9D8-4521-83FF-CDFB0EE6CE15}" dt="2021-12-02T11:24:10.551" v="621" actId="113"/>
          <ac:spMkLst>
            <pc:docMk/>
            <pc:sldMk cId="2525899433" sldId="259"/>
            <ac:spMk id="9" creationId="{E8AFF15D-1E05-41C7-8F49-B47278B4A557}"/>
          </ac:spMkLst>
        </pc:spChg>
        <pc:spChg chg="del">
          <ac:chgData name="Wang Quan" userId="e8005e58-4f70-467e-9673-4f4ccd2a3b82" providerId="ADAL" clId="{80E66F0E-B9D8-4521-83FF-CDFB0EE6CE15}" dt="2021-12-02T11:05:46.062" v="114"/>
          <ac:spMkLst>
            <pc:docMk/>
            <pc:sldMk cId="2525899433" sldId="259"/>
            <ac:spMk id="16" creationId="{2B566528-1B12-4246-9431-5C2D7D081168}"/>
          </ac:spMkLst>
        </pc:spChg>
        <pc:spChg chg="mod">
          <ac:chgData name="Wang Quan" userId="e8005e58-4f70-467e-9673-4f4ccd2a3b82" providerId="ADAL" clId="{80E66F0E-B9D8-4521-83FF-CDFB0EE6CE15}" dt="2021-12-02T14:54:54.368" v="2056" actId="20577"/>
          <ac:spMkLst>
            <pc:docMk/>
            <pc:sldMk cId="2525899433" sldId="259"/>
            <ac:spMk id="21" creationId="{C219541F-434A-4151-8614-2A7DB86010C5}"/>
          </ac:spMkLst>
        </pc:spChg>
        <pc:spChg chg="add del">
          <ac:chgData name="Wang Quan" userId="e8005e58-4f70-467e-9673-4f4ccd2a3b82" providerId="ADAL" clId="{80E66F0E-B9D8-4521-83FF-CDFB0EE6CE15}" dt="2021-12-02T11:11:08.660" v="335" actId="26606"/>
          <ac:spMkLst>
            <pc:docMk/>
            <pc:sldMk cId="2525899433" sldId="259"/>
            <ac:spMk id="28" creationId="{2B566528-1B12-4246-9431-5C2D7D081168}"/>
          </ac:spMkLst>
        </pc:spChg>
        <pc:spChg chg="add">
          <ac:chgData name="Wang Quan" userId="e8005e58-4f70-467e-9673-4f4ccd2a3b82" providerId="ADAL" clId="{80E66F0E-B9D8-4521-83FF-CDFB0EE6CE15}" dt="2021-12-02T11:11:08.674" v="336" actId="26606"/>
          <ac:spMkLst>
            <pc:docMk/>
            <pc:sldMk cId="2525899433" sldId="259"/>
            <ac:spMk id="38" creationId="{2B566528-1B12-4246-9431-5C2D7D081168}"/>
          </ac:spMkLst>
        </pc:spChg>
        <pc:grpChg chg="del">
          <ac:chgData name="Wang Quan" userId="e8005e58-4f70-467e-9673-4f4ccd2a3b82" providerId="ADAL" clId="{80E66F0E-B9D8-4521-83FF-CDFB0EE6CE15}" dt="2021-12-02T11:05:46.062" v="114"/>
          <ac:grpSpMkLst>
            <pc:docMk/>
            <pc:sldMk cId="2525899433" sldId="259"/>
            <ac:grpSpMk id="18" creationId="{828A5161-06F1-46CF-8AD7-844680A59E13}"/>
          </ac:grpSpMkLst>
        </pc:grpChg>
        <pc:grpChg chg="del">
          <ac:chgData name="Wang Quan" userId="e8005e58-4f70-467e-9673-4f4ccd2a3b82" providerId="ADAL" clId="{80E66F0E-B9D8-4521-83FF-CDFB0EE6CE15}" dt="2021-12-02T11:05:46.062" v="114"/>
          <ac:grpSpMkLst>
            <pc:docMk/>
            <pc:sldMk cId="2525899433" sldId="259"/>
            <ac:grpSpMk id="22" creationId="{5995D10D-E9C9-47DB-AE7E-801FEF38F5C9}"/>
          </ac:grpSpMkLst>
        </pc:grpChg>
        <pc:grpChg chg="add del">
          <ac:chgData name="Wang Quan" userId="e8005e58-4f70-467e-9673-4f4ccd2a3b82" providerId="ADAL" clId="{80E66F0E-B9D8-4521-83FF-CDFB0EE6CE15}" dt="2021-12-02T11:11:08.660" v="335" actId="26606"/>
          <ac:grpSpMkLst>
            <pc:docMk/>
            <pc:sldMk cId="2525899433" sldId="259"/>
            <ac:grpSpMk id="30" creationId="{828A5161-06F1-46CF-8AD7-844680A59E13}"/>
          </ac:grpSpMkLst>
        </pc:grpChg>
        <pc:grpChg chg="add del">
          <ac:chgData name="Wang Quan" userId="e8005e58-4f70-467e-9673-4f4ccd2a3b82" providerId="ADAL" clId="{80E66F0E-B9D8-4521-83FF-CDFB0EE6CE15}" dt="2021-12-02T11:11:08.660" v="335" actId="26606"/>
          <ac:grpSpMkLst>
            <pc:docMk/>
            <pc:sldMk cId="2525899433" sldId="259"/>
            <ac:grpSpMk id="34" creationId="{5995D10D-E9C9-47DB-AE7E-801FEF38F5C9}"/>
          </ac:grpSpMkLst>
        </pc:grpChg>
        <pc:grpChg chg="add">
          <ac:chgData name="Wang Quan" userId="e8005e58-4f70-467e-9673-4f4ccd2a3b82" providerId="ADAL" clId="{80E66F0E-B9D8-4521-83FF-CDFB0EE6CE15}" dt="2021-12-02T11:11:08.674" v="336" actId="26606"/>
          <ac:grpSpMkLst>
            <pc:docMk/>
            <pc:sldMk cId="2525899433" sldId="259"/>
            <ac:grpSpMk id="39" creationId="{828A5161-06F1-46CF-8AD7-844680A59E13}"/>
          </ac:grpSpMkLst>
        </pc:grpChg>
        <pc:grpChg chg="add">
          <ac:chgData name="Wang Quan" userId="e8005e58-4f70-467e-9673-4f4ccd2a3b82" providerId="ADAL" clId="{80E66F0E-B9D8-4521-83FF-CDFB0EE6CE15}" dt="2021-12-02T11:11:08.674" v="336" actId="26606"/>
          <ac:grpSpMkLst>
            <pc:docMk/>
            <pc:sldMk cId="2525899433" sldId="259"/>
            <ac:grpSpMk id="43" creationId="{5995D10D-E9C9-47DB-AE7E-801FEF38F5C9}"/>
          </ac:grpSpMkLst>
        </pc:grpChg>
        <pc:picChg chg="add del">
          <ac:chgData name="Wang Quan" userId="e8005e58-4f70-467e-9673-4f4ccd2a3b82" providerId="ADAL" clId="{80E66F0E-B9D8-4521-83FF-CDFB0EE6CE15}" dt="2021-12-02T11:11:08.660" v="335" actId="26606"/>
          <ac:picMkLst>
            <pc:docMk/>
            <pc:sldMk cId="2525899433" sldId="259"/>
            <ac:picMk id="25" creationId="{94FB5C61-8964-4EF0-8DD5-171ECFBB9227}"/>
          </ac:picMkLst>
        </pc:picChg>
        <pc:picChg chg="add mod">
          <ac:chgData name="Wang Quan" userId="e8005e58-4f70-467e-9673-4f4ccd2a3b82" providerId="ADAL" clId="{80E66F0E-B9D8-4521-83FF-CDFB0EE6CE15}" dt="2021-12-02T11:11:17.863" v="339" actId="1076"/>
          <ac:picMkLst>
            <pc:docMk/>
            <pc:sldMk cId="2525899433" sldId="259"/>
            <ac:picMk id="42" creationId="{E561C192-1CA4-4465-89D1-444E0371C7C1}"/>
          </ac:picMkLst>
        </pc:picChg>
      </pc:sldChg>
      <pc:sldChg chg="addSp delSp add del setBg delDesignElem">
        <pc:chgData name="Wang Quan" userId="e8005e58-4f70-467e-9673-4f4ccd2a3b82" providerId="ADAL" clId="{80E66F0E-B9D8-4521-83FF-CDFB0EE6CE15}" dt="2021-12-02T11:06:28.428" v="200"/>
        <pc:sldMkLst>
          <pc:docMk/>
          <pc:sldMk cId="1910066823" sldId="260"/>
        </pc:sldMkLst>
        <pc:spChg chg="add del">
          <ac:chgData name="Wang Quan" userId="e8005e58-4f70-467e-9673-4f4ccd2a3b82" providerId="ADAL" clId="{80E66F0E-B9D8-4521-83FF-CDFB0EE6CE15}" dt="2021-12-02T11:06:28.428" v="200"/>
          <ac:spMkLst>
            <pc:docMk/>
            <pc:sldMk cId="1910066823" sldId="260"/>
            <ac:spMk id="16" creationId="{2B566528-1B12-4246-9431-5C2D7D081168}"/>
          </ac:spMkLst>
        </pc:spChg>
        <pc:grpChg chg="add del">
          <ac:chgData name="Wang Quan" userId="e8005e58-4f70-467e-9673-4f4ccd2a3b82" providerId="ADAL" clId="{80E66F0E-B9D8-4521-83FF-CDFB0EE6CE15}" dt="2021-12-02T11:06:28.428" v="200"/>
          <ac:grpSpMkLst>
            <pc:docMk/>
            <pc:sldMk cId="1910066823" sldId="260"/>
            <ac:grpSpMk id="18" creationId="{828A5161-06F1-46CF-8AD7-844680A59E13}"/>
          </ac:grpSpMkLst>
        </pc:grpChg>
        <pc:grpChg chg="add del">
          <ac:chgData name="Wang Quan" userId="e8005e58-4f70-467e-9673-4f4ccd2a3b82" providerId="ADAL" clId="{80E66F0E-B9D8-4521-83FF-CDFB0EE6CE15}" dt="2021-12-02T11:06:28.428" v="200"/>
          <ac:grpSpMkLst>
            <pc:docMk/>
            <pc:sldMk cId="1910066823" sldId="260"/>
            <ac:grpSpMk id="22" creationId="{5995D10D-E9C9-47DB-AE7E-801FEF38F5C9}"/>
          </ac:grpSpMkLst>
        </pc:grpChg>
      </pc:sldChg>
      <pc:sldChg chg="addSp delSp modSp add mod setBg delDesignElem">
        <pc:chgData name="Wang Quan" userId="e8005e58-4f70-467e-9673-4f4ccd2a3b82" providerId="ADAL" clId="{80E66F0E-B9D8-4521-83FF-CDFB0EE6CE15}" dt="2021-12-02T14:55:44.014" v="2095" actId="20577"/>
        <pc:sldMkLst>
          <pc:docMk/>
          <pc:sldMk cId="3845285295" sldId="260"/>
        </pc:sldMkLst>
        <pc:spChg chg="add mod">
          <ac:chgData name="Wang Quan" userId="e8005e58-4f70-467e-9673-4f4ccd2a3b82" providerId="ADAL" clId="{80E66F0E-B9D8-4521-83FF-CDFB0EE6CE15}" dt="2021-12-02T14:55:44.014" v="2095" actId="20577"/>
          <ac:spMkLst>
            <pc:docMk/>
            <pc:sldMk cId="3845285295" sldId="260"/>
            <ac:spMk id="3" creationId="{0B75DAB9-A068-4495-A61B-147E3CE1037C}"/>
          </ac:spMkLst>
        </pc:spChg>
        <pc:spChg chg="mod">
          <ac:chgData name="Wang Quan" userId="e8005e58-4f70-467e-9673-4f4ccd2a3b82" providerId="ADAL" clId="{80E66F0E-B9D8-4521-83FF-CDFB0EE6CE15}" dt="2021-12-02T11:24:34.455" v="626" actId="113"/>
          <ac:spMkLst>
            <pc:docMk/>
            <pc:sldMk cId="3845285295" sldId="260"/>
            <ac:spMk id="19" creationId="{D8DAD31C-EC54-4775-8F18-A79D3D215BD6}"/>
          </ac:spMkLst>
        </pc:spChg>
        <pc:spChg chg="add del">
          <ac:chgData name="Wang Quan" userId="e8005e58-4f70-467e-9673-4f4ccd2a3b82" providerId="ADAL" clId="{80E66F0E-B9D8-4521-83FF-CDFB0EE6CE15}" dt="2021-12-02T11:12:47.447" v="382" actId="26606"/>
          <ac:spMkLst>
            <pc:docMk/>
            <pc:sldMk cId="3845285295" sldId="260"/>
            <ac:spMk id="24" creationId="{46D6306C-ED4F-4AAE-B4A5-EEA6AFAD726E}"/>
          </ac:spMkLst>
        </pc:spChg>
        <pc:spChg chg="add del">
          <ac:chgData name="Wang Quan" userId="e8005e58-4f70-467e-9673-4f4ccd2a3b82" providerId="ADAL" clId="{80E66F0E-B9D8-4521-83FF-CDFB0EE6CE15}" dt="2021-12-02T11:12:47.447" v="382" actId="26606"/>
          <ac:spMkLst>
            <pc:docMk/>
            <pc:sldMk cId="3845285295" sldId="260"/>
            <ac:spMk id="26" creationId="{0EC5361D-F897-4856-B945-0455A365EB24}"/>
          </ac:spMkLst>
        </pc:spChg>
        <pc:spChg chg="del">
          <ac:chgData name="Wang Quan" userId="e8005e58-4f70-467e-9673-4f4ccd2a3b82" providerId="ADAL" clId="{80E66F0E-B9D8-4521-83FF-CDFB0EE6CE15}" dt="2021-12-02T11:12:07.275" v="362"/>
          <ac:spMkLst>
            <pc:docMk/>
            <pc:sldMk cId="3845285295" sldId="260"/>
            <ac:spMk id="27" creationId="{86FF76B9-219D-4469-AF87-0236D29032F1}"/>
          </ac:spMkLst>
        </pc:spChg>
        <pc:spChg chg="add del">
          <ac:chgData name="Wang Quan" userId="e8005e58-4f70-467e-9673-4f4ccd2a3b82" providerId="ADAL" clId="{80E66F0E-B9D8-4521-83FF-CDFB0EE6CE15}" dt="2021-12-02T11:12:47.447" v="382" actId="26606"/>
          <ac:spMkLst>
            <pc:docMk/>
            <pc:sldMk cId="3845285295" sldId="260"/>
            <ac:spMk id="28" creationId="{4508C0C5-2268-42B5-B3C8-4D0899E05F8C}"/>
          </ac:spMkLst>
        </pc:spChg>
        <pc:spChg chg="add del">
          <ac:chgData name="Wang Quan" userId="e8005e58-4f70-467e-9673-4f4ccd2a3b82" providerId="ADAL" clId="{80E66F0E-B9D8-4521-83FF-CDFB0EE6CE15}" dt="2021-12-02T11:12:47.447" v="382" actId="26606"/>
          <ac:spMkLst>
            <pc:docMk/>
            <pc:sldMk cId="3845285295" sldId="260"/>
            <ac:spMk id="30" creationId="{141ACBDB-38F8-4B34-8183-BD95B4E55A62}"/>
          </ac:spMkLst>
        </pc:spChg>
        <pc:spChg chg="add del">
          <ac:chgData name="Wang Quan" userId="e8005e58-4f70-467e-9673-4f4ccd2a3b82" providerId="ADAL" clId="{80E66F0E-B9D8-4521-83FF-CDFB0EE6CE15}" dt="2021-12-02T11:12:47.447" v="382" actId="26606"/>
          <ac:spMkLst>
            <pc:docMk/>
            <pc:sldMk cId="3845285295" sldId="260"/>
            <ac:spMk id="32" creationId="{DE00DB52-3455-4E2F-867B-A6D0516E175B}"/>
          </ac:spMkLst>
        </pc:spChg>
        <pc:spChg chg="del">
          <ac:chgData name="Wang Quan" userId="e8005e58-4f70-467e-9673-4f4ccd2a3b82" providerId="ADAL" clId="{80E66F0E-B9D8-4521-83FF-CDFB0EE6CE15}" dt="2021-12-02T11:12:07.275" v="362"/>
          <ac:spMkLst>
            <pc:docMk/>
            <pc:sldMk cId="3845285295" sldId="260"/>
            <ac:spMk id="33" creationId="{2E80C965-DB6D-4F81-9E9E-B027384D0BD6}"/>
          </ac:spMkLst>
        </pc:spChg>
        <pc:spChg chg="add del">
          <ac:chgData name="Wang Quan" userId="e8005e58-4f70-467e-9673-4f4ccd2a3b82" providerId="ADAL" clId="{80E66F0E-B9D8-4521-83FF-CDFB0EE6CE15}" dt="2021-12-02T11:12:47.447" v="382" actId="26606"/>
          <ac:spMkLst>
            <pc:docMk/>
            <pc:sldMk cId="3845285295" sldId="260"/>
            <ac:spMk id="34" creationId="{9E914C83-E0D8-4953-92D5-169D28CB43AE}"/>
          </ac:spMkLst>
        </pc:spChg>
        <pc:spChg chg="del">
          <ac:chgData name="Wang Quan" userId="e8005e58-4f70-467e-9673-4f4ccd2a3b82" providerId="ADAL" clId="{80E66F0E-B9D8-4521-83FF-CDFB0EE6CE15}" dt="2021-12-02T11:12:07.275" v="362"/>
          <ac:spMkLst>
            <pc:docMk/>
            <pc:sldMk cId="3845285295" sldId="260"/>
            <ac:spMk id="35" creationId="{633C5E46-DAC5-4661-9C87-22B08E2A512F}"/>
          </ac:spMkLst>
        </pc:spChg>
        <pc:spChg chg="add del">
          <ac:chgData name="Wang Quan" userId="e8005e58-4f70-467e-9673-4f4ccd2a3b82" providerId="ADAL" clId="{80E66F0E-B9D8-4521-83FF-CDFB0EE6CE15}" dt="2021-12-02T11:12:47.447" v="382" actId="26606"/>
          <ac:spMkLst>
            <pc:docMk/>
            <pc:sldMk cId="3845285295" sldId="260"/>
            <ac:spMk id="36" creationId="{3512E083-F550-46AF-8490-767ECFD00CB7}"/>
          </ac:spMkLst>
        </pc:spChg>
        <pc:spChg chg="add">
          <ac:chgData name="Wang Quan" userId="e8005e58-4f70-467e-9673-4f4ccd2a3b82" providerId="ADAL" clId="{80E66F0E-B9D8-4521-83FF-CDFB0EE6CE15}" dt="2021-12-02T11:12:47.457" v="383" actId="26606"/>
          <ac:spMkLst>
            <pc:docMk/>
            <pc:sldMk cId="3845285295" sldId="260"/>
            <ac:spMk id="38" creationId="{2B566528-1B12-4246-9431-5C2D7D081168}"/>
          </ac:spMkLst>
        </pc:spChg>
        <pc:spChg chg="add">
          <ac:chgData name="Wang Quan" userId="e8005e58-4f70-467e-9673-4f4ccd2a3b82" providerId="ADAL" clId="{80E66F0E-B9D8-4521-83FF-CDFB0EE6CE15}" dt="2021-12-02T11:12:47.457" v="383" actId="26606"/>
          <ac:spMkLst>
            <pc:docMk/>
            <pc:sldMk cId="3845285295" sldId="260"/>
            <ac:spMk id="39" creationId="{2E80C965-DB6D-4F81-9E9E-B027384D0BD6}"/>
          </ac:spMkLst>
        </pc:spChg>
        <pc:spChg chg="add">
          <ac:chgData name="Wang Quan" userId="e8005e58-4f70-467e-9673-4f4ccd2a3b82" providerId="ADAL" clId="{80E66F0E-B9D8-4521-83FF-CDFB0EE6CE15}" dt="2021-12-02T11:12:47.457" v="383" actId="26606"/>
          <ac:spMkLst>
            <pc:docMk/>
            <pc:sldMk cId="3845285295" sldId="260"/>
            <ac:spMk id="40" creationId="{A580F890-B085-4E95-96AA-55AEBEC5CE6E}"/>
          </ac:spMkLst>
        </pc:spChg>
        <pc:spChg chg="add">
          <ac:chgData name="Wang Quan" userId="e8005e58-4f70-467e-9673-4f4ccd2a3b82" providerId="ADAL" clId="{80E66F0E-B9D8-4521-83FF-CDFB0EE6CE15}" dt="2021-12-02T11:12:47.457" v="383" actId="26606"/>
          <ac:spMkLst>
            <pc:docMk/>
            <pc:sldMk cId="3845285295" sldId="260"/>
            <ac:spMk id="41" creationId="{D3F51FEB-38FB-4F6C-9F7B-2F2AFAB65463}"/>
          </ac:spMkLst>
        </pc:spChg>
        <pc:spChg chg="add">
          <ac:chgData name="Wang Quan" userId="e8005e58-4f70-467e-9673-4f4ccd2a3b82" providerId="ADAL" clId="{80E66F0E-B9D8-4521-83FF-CDFB0EE6CE15}" dt="2021-12-02T11:12:47.457" v="383" actId="26606"/>
          <ac:spMkLst>
            <pc:docMk/>
            <pc:sldMk cId="3845285295" sldId="260"/>
            <ac:spMk id="42" creationId="{1E547BA6-BAE0-43BB-A7CA-60F69CE252F0}"/>
          </ac:spMkLst>
        </pc:spChg>
        <pc:grpChg chg="del">
          <ac:chgData name="Wang Quan" userId="e8005e58-4f70-467e-9673-4f4ccd2a3b82" providerId="ADAL" clId="{80E66F0E-B9D8-4521-83FF-CDFB0EE6CE15}" dt="2021-12-02T11:12:07.275" v="362"/>
          <ac:grpSpMkLst>
            <pc:docMk/>
            <pc:sldMk cId="3845285295" sldId="260"/>
            <ac:grpSpMk id="29" creationId="{DB88BD78-87E1-424D-B479-C37D8E41B12E}"/>
          </ac:grpSpMkLst>
        </pc:grpChg>
        <pc:picChg chg="del">
          <ac:chgData name="Wang Quan" userId="e8005e58-4f70-467e-9673-4f4ccd2a3b82" providerId="ADAL" clId="{80E66F0E-B9D8-4521-83FF-CDFB0EE6CE15}" dt="2021-12-02T11:12:35.710" v="380" actId="478"/>
          <ac:picMkLst>
            <pc:docMk/>
            <pc:sldMk cId="3845285295" sldId="260"/>
            <ac:picMk id="5" creationId="{299C2BA2-3443-462B-852B-7AAE16B39157}"/>
          </ac:picMkLst>
        </pc:picChg>
      </pc:sldChg>
      <pc:sldChg chg="addSp delSp modSp add mod setBg delDesignElem">
        <pc:chgData name="Wang Quan" userId="e8005e58-4f70-467e-9673-4f4ccd2a3b82" providerId="ADAL" clId="{80E66F0E-B9D8-4521-83FF-CDFB0EE6CE15}" dt="2021-12-02T15:00:49.418" v="2398" actId="20577"/>
        <pc:sldMkLst>
          <pc:docMk/>
          <pc:sldMk cId="3901645846" sldId="261"/>
        </pc:sldMkLst>
        <pc:spChg chg="del">
          <ac:chgData name="Wang Quan" userId="e8005e58-4f70-467e-9673-4f4ccd2a3b82" providerId="ADAL" clId="{80E66F0E-B9D8-4521-83FF-CDFB0EE6CE15}" dt="2021-12-02T11:22:20.524" v="570" actId="478"/>
          <ac:spMkLst>
            <pc:docMk/>
            <pc:sldMk cId="3901645846" sldId="261"/>
            <ac:spMk id="3" creationId="{0B75DAB9-A068-4495-A61B-147E3CE1037C}"/>
          </ac:spMkLst>
        </pc:spChg>
        <pc:spChg chg="add del mod">
          <ac:chgData name="Wang Quan" userId="e8005e58-4f70-467e-9673-4f4ccd2a3b82" providerId="ADAL" clId="{80E66F0E-B9D8-4521-83FF-CDFB0EE6CE15}" dt="2021-12-02T11:22:39.301" v="571" actId="931"/>
          <ac:spMkLst>
            <pc:docMk/>
            <pc:sldMk cId="3901645846" sldId="261"/>
            <ac:spMk id="4" creationId="{73ABBA6A-6B66-47B1-857C-A6120BF75CB7}"/>
          </ac:spMkLst>
        </pc:spChg>
        <pc:spChg chg="add mod">
          <ac:chgData name="Wang Quan" userId="e8005e58-4f70-467e-9673-4f4ccd2a3b82" providerId="ADAL" clId="{80E66F0E-B9D8-4521-83FF-CDFB0EE6CE15}" dt="2021-12-02T15:00:49.418" v="2398" actId="20577"/>
          <ac:spMkLst>
            <pc:docMk/>
            <pc:sldMk cId="3901645846" sldId="261"/>
            <ac:spMk id="13" creationId="{4CBA8A97-C373-4CFC-9DDA-04908510356D}"/>
          </ac:spMkLst>
        </pc:spChg>
        <pc:spChg chg="mod">
          <ac:chgData name="Wang Quan" userId="e8005e58-4f70-467e-9673-4f4ccd2a3b82" providerId="ADAL" clId="{80E66F0E-B9D8-4521-83FF-CDFB0EE6CE15}" dt="2021-12-02T14:19:01.168" v="1454" actId="20577"/>
          <ac:spMkLst>
            <pc:docMk/>
            <pc:sldMk cId="3901645846" sldId="261"/>
            <ac:spMk id="19" creationId="{D8DAD31C-EC54-4775-8F18-A79D3D215BD6}"/>
          </ac:spMkLst>
        </pc:spChg>
        <pc:spChg chg="del">
          <ac:chgData name="Wang Quan" userId="e8005e58-4f70-467e-9673-4f4ccd2a3b82" providerId="ADAL" clId="{80E66F0E-B9D8-4521-83FF-CDFB0EE6CE15}" dt="2021-12-02T11:22:05.990" v="569"/>
          <ac:spMkLst>
            <pc:docMk/>
            <pc:sldMk cId="3901645846" sldId="261"/>
            <ac:spMk id="38" creationId="{2B566528-1B12-4246-9431-5C2D7D081168}"/>
          </ac:spMkLst>
        </pc:spChg>
        <pc:spChg chg="del">
          <ac:chgData name="Wang Quan" userId="e8005e58-4f70-467e-9673-4f4ccd2a3b82" providerId="ADAL" clId="{80E66F0E-B9D8-4521-83FF-CDFB0EE6CE15}" dt="2021-12-02T11:22:05.990" v="569"/>
          <ac:spMkLst>
            <pc:docMk/>
            <pc:sldMk cId="3901645846" sldId="261"/>
            <ac:spMk id="39" creationId="{2E80C965-DB6D-4F81-9E9E-B027384D0BD6}"/>
          </ac:spMkLst>
        </pc:spChg>
        <pc:spChg chg="del">
          <ac:chgData name="Wang Quan" userId="e8005e58-4f70-467e-9673-4f4ccd2a3b82" providerId="ADAL" clId="{80E66F0E-B9D8-4521-83FF-CDFB0EE6CE15}" dt="2021-12-02T11:22:05.990" v="569"/>
          <ac:spMkLst>
            <pc:docMk/>
            <pc:sldMk cId="3901645846" sldId="261"/>
            <ac:spMk id="40" creationId="{A580F890-B085-4E95-96AA-55AEBEC5CE6E}"/>
          </ac:spMkLst>
        </pc:spChg>
        <pc:spChg chg="del">
          <ac:chgData name="Wang Quan" userId="e8005e58-4f70-467e-9673-4f4ccd2a3b82" providerId="ADAL" clId="{80E66F0E-B9D8-4521-83FF-CDFB0EE6CE15}" dt="2021-12-02T11:22:05.990" v="569"/>
          <ac:spMkLst>
            <pc:docMk/>
            <pc:sldMk cId="3901645846" sldId="261"/>
            <ac:spMk id="41" creationId="{D3F51FEB-38FB-4F6C-9F7B-2F2AFAB65463}"/>
          </ac:spMkLst>
        </pc:spChg>
        <pc:spChg chg="del">
          <ac:chgData name="Wang Quan" userId="e8005e58-4f70-467e-9673-4f4ccd2a3b82" providerId="ADAL" clId="{80E66F0E-B9D8-4521-83FF-CDFB0EE6CE15}" dt="2021-12-02T11:22:05.990" v="569"/>
          <ac:spMkLst>
            <pc:docMk/>
            <pc:sldMk cId="3901645846" sldId="261"/>
            <ac:spMk id="42" creationId="{1E547BA6-BAE0-43BB-A7CA-60F69CE252F0}"/>
          </ac:spMkLst>
        </pc:spChg>
        <pc:picChg chg="add mod">
          <ac:chgData name="Wang Quan" userId="e8005e58-4f70-467e-9673-4f4ccd2a3b82" providerId="ADAL" clId="{80E66F0E-B9D8-4521-83FF-CDFB0EE6CE15}" dt="2021-12-02T14:57:05.048" v="2103" actId="1076"/>
          <ac:picMkLst>
            <pc:docMk/>
            <pc:sldMk cId="3901645846" sldId="261"/>
            <ac:picMk id="6" creationId="{966C797A-1D93-4D64-BC3A-101B59059E74}"/>
          </ac:picMkLst>
        </pc:picChg>
      </pc:sldChg>
      <pc:sldChg chg="addSp delSp modSp add mod setBg">
        <pc:chgData name="Wang Quan" userId="e8005e58-4f70-467e-9673-4f4ccd2a3b82" providerId="ADAL" clId="{80E66F0E-B9D8-4521-83FF-CDFB0EE6CE15}" dt="2021-12-02T14:56:28.634" v="2096" actId="14100"/>
        <pc:sldMkLst>
          <pc:docMk/>
          <pc:sldMk cId="2391614865" sldId="262"/>
        </pc:sldMkLst>
        <pc:spChg chg="add mod">
          <ac:chgData name="Wang Quan" userId="e8005e58-4f70-467e-9673-4f4ccd2a3b82" providerId="ADAL" clId="{80E66F0E-B9D8-4521-83FF-CDFB0EE6CE15}" dt="2021-12-02T14:56:28.634" v="2096" actId="14100"/>
          <ac:spMkLst>
            <pc:docMk/>
            <pc:sldMk cId="2391614865" sldId="262"/>
            <ac:spMk id="3" creationId="{7EAE704B-3965-423F-A47A-97EE8BB26768}"/>
          </ac:spMkLst>
        </pc:spChg>
        <pc:spChg chg="mod">
          <ac:chgData name="Wang Quan" userId="e8005e58-4f70-467e-9673-4f4ccd2a3b82" providerId="ADAL" clId="{80E66F0E-B9D8-4521-83FF-CDFB0EE6CE15}" dt="2021-12-02T11:38:55.625" v="1029" actId="20577"/>
          <ac:spMkLst>
            <pc:docMk/>
            <pc:sldMk cId="2391614865" sldId="262"/>
            <ac:spMk id="19" creationId="{D8DAD31C-EC54-4775-8F18-A79D3D215BD6}"/>
          </ac:spMkLst>
        </pc:spChg>
        <pc:spChg chg="add">
          <ac:chgData name="Wang Quan" userId="e8005e58-4f70-467e-9673-4f4ccd2a3b82" providerId="ADAL" clId="{80E66F0E-B9D8-4521-83FF-CDFB0EE6CE15}" dt="2021-12-02T11:26:15.412" v="636" actId="26606"/>
          <ac:spMkLst>
            <pc:docMk/>
            <pc:sldMk cId="2391614865" sldId="262"/>
            <ac:spMk id="24" creationId="{2B566528-1B12-4246-9431-5C2D7D081168}"/>
          </ac:spMkLst>
        </pc:spChg>
        <pc:spChg chg="add">
          <ac:chgData name="Wang Quan" userId="e8005e58-4f70-467e-9673-4f4ccd2a3b82" providerId="ADAL" clId="{80E66F0E-B9D8-4521-83FF-CDFB0EE6CE15}" dt="2021-12-02T11:26:15.412" v="636" actId="26606"/>
          <ac:spMkLst>
            <pc:docMk/>
            <pc:sldMk cId="2391614865" sldId="262"/>
            <ac:spMk id="26" creationId="{2E80C965-DB6D-4F81-9E9E-B027384D0BD6}"/>
          </ac:spMkLst>
        </pc:spChg>
        <pc:spChg chg="add">
          <ac:chgData name="Wang Quan" userId="e8005e58-4f70-467e-9673-4f4ccd2a3b82" providerId="ADAL" clId="{80E66F0E-B9D8-4521-83FF-CDFB0EE6CE15}" dt="2021-12-02T11:26:15.412" v="636" actId="26606"/>
          <ac:spMkLst>
            <pc:docMk/>
            <pc:sldMk cId="2391614865" sldId="262"/>
            <ac:spMk id="28" creationId="{A580F890-B085-4E95-96AA-55AEBEC5CE6E}"/>
          </ac:spMkLst>
        </pc:spChg>
        <pc:spChg chg="add">
          <ac:chgData name="Wang Quan" userId="e8005e58-4f70-467e-9673-4f4ccd2a3b82" providerId="ADAL" clId="{80E66F0E-B9D8-4521-83FF-CDFB0EE6CE15}" dt="2021-12-02T11:26:15.412" v="636" actId="26606"/>
          <ac:spMkLst>
            <pc:docMk/>
            <pc:sldMk cId="2391614865" sldId="262"/>
            <ac:spMk id="30" creationId="{D3F51FEB-38FB-4F6C-9F7B-2F2AFAB65463}"/>
          </ac:spMkLst>
        </pc:spChg>
        <pc:spChg chg="add">
          <ac:chgData name="Wang Quan" userId="e8005e58-4f70-467e-9673-4f4ccd2a3b82" providerId="ADAL" clId="{80E66F0E-B9D8-4521-83FF-CDFB0EE6CE15}" dt="2021-12-02T11:26:15.412" v="636" actId="26606"/>
          <ac:spMkLst>
            <pc:docMk/>
            <pc:sldMk cId="2391614865" sldId="262"/>
            <ac:spMk id="32" creationId="{1E547BA6-BAE0-43BB-A7CA-60F69CE252F0}"/>
          </ac:spMkLst>
        </pc:spChg>
        <pc:picChg chg="del">
          <ac:chgData name="Wang Quan" userId="e8005e58-4f70-467e-9673-4f4ccd2a3b82" providerId="ADAL" clId="{80E66F0E-B9D8-4521-83FF-CDFB0EE6CE15}" dt="2021-12-02T11:26:08.213" v="635" actId="478"/>
          <ac:picMkLst>
            <pc:docMk/>
            <pc:sldMk cId="2391614865" sldId="262"/>
            <ac:picMk id="6" creationId="{966C797A-1D93-4D64-BC3A-101B59059E74}"/>
          </ac:picMkLst>
        </pc:picChg>
      </pc:sldChg>
      <pc:sldChg chg="addSp delSp modSp add mod setBg delDesignElem">
        <pc:chgData name="Wang Quan" userId="e8005e58-4f70-467e-9673-4f4ccd2a3b82" providerId="ADAL" clId="{80E66F0E-B9D8-4521-83FF-CDFB0EE6CE15}" dt="2021-12-02T11:39:00.473" v="1031" actId="20577"/>
        <pc:sldMkLst>
          <pc:docMk/>
          <pc:sldMk cId="116803487" sldId="263"/>
        </pc:sldMkLst>
        <pc:spChg chg="mod">
          <ac:chgData name="Wang Quan" userId="e8005e58-4f70-467e-9673-4f4ccd2a3b82" providerId="ADAL" clId="{80E66F0E-B9D8-4521-83FF-CDFB0EE6CE15}" dt="2021-12-02T11:34:42.969" v="1023" actId="20577"/>
          <ac:spMkLst>
            <pc:docMk/>
            <pc:sldMk cId="116803487" sldId="263"/>
            <ac:spMk id="3" creationId="{7EAE704B-3965-423F-A47A-97EE8BB26768}"/>
          </ac:spMkLst>
        </pc:spChg>
        <pc:spChg chg="mod">
          <ac:chgData name="Wang Quan" userId="e8005e58-4f70-467e-9673-4f4ccd2a3b82" providerId="ADAL" clId="{80E66F0E-B9D8-4521-83FF-CDFB0EE6CE15}" dt="2021-12-02T11:39:00.473" v="1031" actId="20577"/>
          <ac:spMkLst>
            <pc:docMk/>
            <pc:sldMk cId="116803487" sldId="263"/>
            <ac:spMk id="19" creationId="{D8DAD31C-EC54-4775-8F18-A79D3D215BD6}"/>
          </ac:spMkLst>
        </pc:spChg>
        <pc:spChg chg="add">
          <ac:chgData name="Wang Quan" userId="e8005e58-4f70-467e-9673-4f4ccd2a3b82" providerId="ADAL" clId="{80E66F0E-B9D8-4521-83FF-CDFB0EE6CE15}" dt="2021-12-02T11:32:17.076" v="880" actId="26606"/>
          <ac:spMkLst>
            <pc:docMk/>
            <pc:sldMk cId="116803487" sldId="263"/>
            <ac:spMk id="21" creationId="{2B566528-1B12-4246-9431-5C2D7D081168}"/>
          </ac:spMkLst>
        </pc:spChg>
        <pc:spChg chg="add">
          <ac:chgData name="Wang Quan" userId="e8005e58-4f70-467e-9673-4f4ccd2a3b82" providerId="ADAL" clId="{80E66F0E-B9D8-4521-83FF-CDFB0EE6CE15}" dt="2021-12-02T11:32:17.076" v="880" actId="26606"/>
          <ac:spMkLst>
            <pc:docMk/>
            <pc:sldMk cId="116803487" sldId="263"/>
            <ac:spMk id="22" creationId="{2E80C965-DB6D-4F81-9E9E-B027384D0BD6}"/>
          </ac:spMkLst>
        </pc:spChg>
        <pc:spChg chg="add">
          <ac:chgData name="Wang Quan" userId="e8005e58-4f70-467e-9673-4f4ccd2a3b82" providerId="ADAL" clId="{80E66F0E-B9D8-4521-83FF-CDFB0EE6CE15}" dt="2021-12-02T11:32:17.076" v="880" actId="26606"/>
          <ac:spMkLst>
            <pc:docMk/>
            <pc:sldMk cId="116803487" sldId="263"/>
            <ac:spMk id="23" creationId="{A580F890-B085-4E95-96AA-55AEBEC5CE6E}"/>
          </ac:spMkLst>
        </pc:spChg>
        <pc:spChg chg="del">
          <ac:chgData name="Wang Quan" userId="e8005e58-4f70-467e-9673-4f4ccd2a3b82" providerId="ADAL" clId="{80E66F0E-B9D8-4521-83FF-CDFB0EE6CE15}" dt="2021-12-02T11:32:09.059" v="879"/>
          <ac:spMkLst>
            <pc:docMk/>
            <pc:sldMk cId="116803487" sldId="263"/>
            <ac:spMk id="24" creationId="{2B566528-1B12-4246-9431-5C2D7D081168}"/>
          </ac:spMkLst>
        </pc:spChg>
        <pc:spChg chg="add">
          <ac:chgData name="Wang Quan" userId="e8005e58-4f70-467e-9673-4f4ccd2a3b82" providerId="ADAL" clId="{80E66F0E-B9D8-4521-83FF-CDFB0EE6CE15}" dt="2021-12-02T11:32:17.076" v="880" actId="26606"/>
          <ac:spMkLst>
            <pc:docMk/>
            <pc:sldMk cId="116803487" sldId="263"/>
            <ac:spMk id="25" creationId="{D3F51FEB-38FB-4F6C-9F7B-2F2AFAB65463}"/>
          </ac:spMkLst>
        </pc:spChg>
        <pc:spChg chg="del">
          <ac:chgData name="Wang Quan" userId="e8005e58-4f70-467e-9673-4f4ccd2a3b82" providerId="ADAL" clId="{80E66F0E-B9D8-4521-83FF-CDFB0EE6CE15}" dt="2021-12-02T11:32:09.059" v="879"/>
          <ac:spMkLst>
            <pc:docMk/>
            <pc:sldMk cId="116803487" sldId="263"/>
            <ac:spMk id="26" creationId="{2E80C965-DB6D-4F81-9E9E-B027384D0BD6}"/>
          </ac:spMkLst>
        </pc:spChg>
        <pc:spChg chg="add">
          <ac:chgData name="Wang Quan" userId="e8005e58-4f70-467e-9673-4f4ccd2a3b82" providerId="ADAL" clId="{80E66F0E-B9D8-4521-83FF-CDFB0EE6CE15}" dt="2021-12-02T11:32:17.076" v="880" actId="26606"/>
          <ac:spMkLst>
            <pc:docMk/>
            <pc:sldMk cId="116803487" sldId="263"/>
            <ac:spMk id="27" creationId="{1E547BA6-BAE0-43BB-A7CA-60F69CE252F0}"/>
          </ac:spMkLst>
        </pc:spChg>
        <pc:spChg chg="del">
          <ac:chgData name="Wang Quan" userId="e8005e58-4f70-467e-9673-4f4ccd2a3b82" providerId="ADAL" clId="{80E66F0E-B9D8-4521-83FF-CDFB0EE6CE15}" dt="2021-12-02T11:32:09.059" v="879"/>
          <ac:spMkLst>
            <pc:docMk/>
            <pc:sldMk cId="116803487" sldId="263"/>
            <ac:spMk id="28" creationId="{A580F890-B085-4E95-96AA-55AEBEC5CE6E}"/>
          </ac:spMkLst>
        </pc:spChg>
        <pc:spChg chg="del">
          <ac:chgData name="Wang Quan" userId="e8005e58-4f70-467e-9673-4f4ccd2a3b82" providerId="ADAL" clId="{80E66F0E-B9D8-4521-83FF-CDFB0EE6CE15}" dt="2021-12-02T11:32:09.059" v="879"/>
          <ac:spMkLst>
            <pc:docMk/>
            <pc:sldMk cId="116803487" sldId="263"/>
            <ac:spMk id="30" creationId="{D3F51FEB-38FB-4F6C-9F7B-2F2AFAB65463}"/>
          </ac:spMkLst>
        </pc:spChg>
        <pc:spChg chg="del">
          <ac:chgData name="Wang Quan" userId="e8005e58-4f70-467e-9673-4f4ccd2a3b82" providerId="ADAL" clId="{80E66F0E-B9D8-4521-83FF-CDFB0EE6CE15}" dt="2021-12-02T11:32:09.059" v="879"/>
          <ac:spMkLst>
            <pc:docMk/>
            <pc:sldMk cId="116803487" sldId="263"/>
            <ac:spMk id="32" creationId="{1E547BA6-BAE0-43BB-A7CA-60F69CE252F0}"/>
          </ac:spMkLst>
        </pc:spChg>
      </pc:sldChg>
      <pc:sldChg chg="delSp modSp add mod ord setBg delDesignElem">
        <pc:chgData name="Wang Quan" userId="e8005e58-4f70-467e-9673-4f4ccd2a3b82" providerId="ADAL" clId="{80E66F0E-B9D8-4521-83FF-CDFB0EE6CE15}" dt="2021-12-02T14:30:30.640" v="1843" actId="5793"/>
        <pc:sldMkLst>
          <pc:docMk/>
          <pc:sldMk cId="2163963160" sldId="264"/>
        </pc:sldMkLst>
        <pc:spChg chg="mod">
          <ac:chgData name="Wang Quan" userId="e8005e58-4f70-467e-9673-4f4ccd2a3b82" providerId="ADAL" clId="{80E66F0E-B9D8-4521-83FF-CDFB0EE6CE15}" dt="2021-12-02T14:30:30.640" v="1843" actId="5793"/>
          <ac:spMkLst>
            <pc:docMk/>
            <pc:sldMk cId="2163963160" sldId="264"/>
            <ac:spMk id="3" creationId="{7EAE704B-3965-423F-A47A-97EE8BB26768}"/>
          </ac:spMkLst>
        </pc:spChg>
        <pc:spChg chg="mod">
          <ac:chgData name="Wang Quan" userId="e8005e58-4f70-467e-9673-4f4ccd2a3b82" providerId="ADAL" clId="{80E66F0E-B9D8-4521-83FF-CDFB0EE6CE15}" dt="2021-12-02T14:14:31.598" v="1157" actId="20577"/>
          <ac:spMkLst>
            <pc:docMk/>
            <pc:sldMk cId="2163963160" sldId="264"/>
            <ac:spMk id="19" creationId="{D8DAD31C-EC54-4775-8F18-A79D3D215BD6}"/>
          </ac:spMkLst>
        </pc:spChg>
        <pc:spChg chg="del">
          <ac:chgData name="Wang Quan" userId="e8005e58-4f70-467e-9673-4f4ccd2a3b82" providerId="ADAL" clId="{80E66F0E-B9D8-4521-83FF-CDFB0EE6CE15}" dt="2021-12-02T11:38:30.577" v="1025"/>
          <ac:spMkLst>
            <pc:docMk/>
            <pc:sldMk cId="2163963160" sldId="264"/>
            <ac:spMk id="24" creationId="{2B566528-1B12-4246-9431-5C2D7D081168}"/>
          </ac:spMkLst>
        </pc:spChg>
        <pc:spChg chg="del">
          <ac:chgData name="Wang Quan" userId="e8005e58-4f70-467e-9673-4f4ccd2a3b82" providerId="ADAL" clId="{80E66F0E-B9D8-4521-83FF-CDFB0EE6CE15}" dt="2021-12-02T11:38:30.577" v="1025"/>
          <ac:spMkLst>
            <pc:docMk/>
            <pc:sldMk cId="2163963160" sldId="264"/>
            <ac:spMk id="26" creationId="{2E80C965-DB6D-4F81-9E9E-B027384D0BD6}"/>
          </ac:spMkLst>
        </pc:spChg>
        <pc:spChg chg="del">
          <ac:chgData name="Wang Quan" userId="e8005e58-4f70-467e-9673-4f4ccd2a3b82" providerId="ADAL" clId="{80E66F0E-B9D8-4521-83FF-CDFB0EE6CE15}" dt="2021-12-02T11:38:30.577" v="1025"/>
          <ac:spMkLst>
            <pc:docMk/>
            <pc:sldMk cId="2163963160" sldId="264"/>
            <ac:spMk id="28" creationId="{A580F890-B085-4E95-96AA-55AEBEC5CE6E}"/>
          </ac:spMkLst>
        </pc:spChg>
        <pc:spChg chg="del">
          <ac:chgData name="Wang Quan" userId="e8005e58-4f70-467e-9673-4f4ccd2a3b82" providerId="ADAL" clId="{80E66F0E-B9D8-4521-83FF-CDFB0EE6CE15}" dt="2021-12-02T11:38:30.577" v="1025"/>
          <ac:spMkLst>
            <pc:docMk/>
            <pc:sldMk cId="2163963160" sldId="264"/>
            <ac:spMk id="30" creationId="{D3F51FEB-38FB-4F6C-9F7B-2F2AFAB65463}"/>
          </ac:spMkLst>
        </pc:spChg>
        <pc:spChg chg="del">
          <ac:chgData name="Wang Quan" userId="e8005e58-4f70-467e-9673-4f4ccd2a3b82" providerId="ADAL" clId="{80E66F0E-B9D8-4521-83FF-CDFB0EE6CE15}" dt="2021-12-02T11:38:30.577" v="1025"/>
          <ac:spMkLst>
            <pc:docMk/>
            <pc:sldMk cId="2163963160" sldId="264"/>
            <ac:spMk id="32" creationId="{1E547BA6-BAE0-43BB-A7CA-60F69CE252F0}"/>
          </ac:spMkLst>
        </pc:spChg>
      </pc:sldChg>
      <pc:sldChg chg="addSp delSp modSp add mod ord setBg delDesignElem">
        <pc:chgData name="Wang Quan" userId="e8005e58-4f70-467e-9673-4f4ccd2a3b82" providerId="ADAL" clId="{80E66F0E-B9D8-4521-83FF-CDFB0EE6CE15}" dt="2021-12-02T14:54:30.906" v="2047" actId="20577"/>
        <pc:sldMkLst>
          <pc:docMk/>
          <pc:sldMk cId="988686768" sldId="265"/>
        </pc:sldMkLst>
        <pc:spChg chg="del mod">
          <ac:chgData name="Wang Quan" userId="e8005e58-4f70-467e-9673-4f4ccd2a3b82" providerId="ADAL" clId="{80E66F0E-B9D8-4521-83FF-CDFB0EE6CE15}" dt="2021-12-02T14:32:05.409" v="1860" actId="478"/>
          <ac:spMkLst>
            <pc:docMk/>
            <pc:sldMk cId="988686768" sldId="265"/>
            <ac:spMk id="3" creationId="{7EAE704B-3965-423F-A47A-97EE8BB26768}"/>
          </ac:spMkLst>
        </pc:spChg>
        <pc:spChg chg="add del mod">
          <ac:chgData name="Wang Quan" userId="e8005e58-4f70-467e-9673-4f4ccd2a3b82" providerId="ADAL" clId="{80E66F0E-B9D8-4521-83FF-CDFB0EE6CE15}" dt="2021-12-02T14:32:22.830" v="1861" actId="3680"/>
          <ac:spMkLst>
            <pc:docMk/>
            <pc:sldMk cId="988686768" sldId="265"/>
            <ac:spMk id="4" creationId="{45291650-C407-407B-8359-BAD136ED4516}"/>
          </ac:spMkLst>
        </pc:spChg>
        <pc:spChg chg="mod">
          <ac:chgData name="Wang Quan" userId="e8005e58-4f70-467e-9673-4f4ccd2a3b82" providerId="ADAL" clId="{80E66F0E-B9D8-4521-83FF-CDFB0EE6CE15}" dt="2021-12-02T14:32:00.780" v="1859" actId="20577"/>
          <ac:spMkLst>
            <pc:docMk/>
            <pc:sldMk cId="988686768" sldId="265"/>
            <ac:spMk id="19" creationId="{D8DAD31C-EC54-4775-8F18-A79D3D215BD6}"/>
          </ac:spMkLst>
        </pc:spChg>
        <pc:spChg chg="del">
          <ac:chgData name="Wang Quan" userId="e8005e58-4f70-467e-9673-4f4ccd2a3b82" providerId="ADAL" clId="{80E66F0E-B9D8-4521-83FF-CDFB0EE6CE15}" dt="2021-12-02T14:31:21.631" v="1845"/>
          <ac:spMkLst>
            <pc:docMk/>
            <pc:sldMk cId="988686768" sldId="265"/>
            <ac:spMk id="21" creationId="{2B566528-1B12-4246-9431-5C2D7D081168}"/>
          </ac:spMkLst>
        </pc:spChg>
        <pc:spChg chg="del">
          <ac:chgData name="Wang Quan" userId="e8005e58-4f70-467e-9673-4f4ccd2a3b82" providerId="ADAL" clId="{80E66F0E-B9D8-4521-83FF-CDFB0EE6CE15}" dt="2021-12-02T14:31:21.631" v="1845"/>
          <ac:spMkLst>
            <pc:docMk/>
            <pc:sldMk cId="988686768" sldId="265"/>
            <ac:spMk id="22" creationId="{2E80C965-DB6D-4F81-9E9E-B027384D0BD6}"/>
          </ac:spMkLst>
        </pc:spChg>
        <pc:spChg chg="del">
          <ac:chgData name="Wang Quan" userId="e8005e58-4f70-467e-9673-4f4ccd2a3b82" providerId="ADAL" clId="{80E66F0E-B9D8-4521-83FF-CDFB0EE6CE15}" dt="2021-12-02T14:31:21.631" v="1845"/>
          <ac:spMkLst>
            <pc:docMk/>
            <pc:sldMk cId="988686768" sldId="265"/>
            <ac:spMk id="23" creationId="{A580F890-B085-4E95-96AA-55AEBEC5CE6E}"/>
          </ac:spMkLst>
        </pc:spChg>
        <pc:spChg chg="add">
          <ac:chgData name="Wang Quan" userId="e8005e58-4f70-467e-9673-4f4ccd2a3b82" providerId="ADAL" clId="{80E66F0E-B9D8-4521-83FF-CDFB0EE6CE15}" dt="2021-12-02T14:31:33.582" v="1848" actId="26606"/>
          <ac:spMkLst>
            <pc:docMk/>
            <pc:sldMk cId="988686768" sldId="265"/>
            <ac:spMk id="24" creationId="{2B566528-1B12-4246-9431-5C2D7D081168}"/>
          </ac:spMkLst>
        </pc:spChg>
        <pc:spChg chg="del">
          <ac:chgData name="Wang Quan" userId="e8005e58-4f70-467e-9673-4f4ccd2a3b82" providerId="ADAL" clId="{80E66F0E-B9D8-4521-83FF-CDFB0EE6CE15}" dt="2021-12-02T14:31:21.631" v="1845"/>
          <ac:spMkLst>
            <pc:docMk/>
            <pc:sldMk cId="988686768" sldId="265"/>
            <ac:spMk id="25" creationId="{D3F51FEB-38FB-4F6C-9F7B-2F2AFAB65463}"/>
          </ac:spMkLst>
        </pc:spChg>
        <pc:spChg chg="add">
          <ac:chgData name="Wang Quan" userId="e8005e58-4f70-467e-9673-4f4ccd2a3b82" providerId="ADAL" clId="{80E66F0E-B9D8-4521-83FF-CDFB0EE6CE15}" dt="2021-12-02T14:31:33.582" v="1848" actId="26606"/>
          <ac:spMkLst>
            <pc:docMk/>
            <pc:sldMk cId="988686768" sldId="265"/>
            <ac:spMk id="26" creationId="{2E80C965-DB6D-4F81-9E9E-B027384D0BD6}"/>
          </ac:spMkLst>
        </pc:spChg>
        <pc:spChg chg="del">
          <ac:chgData name="Wang Quan" userId="e8005e58-4f70-467e-9673-4f4ccd2a3b82" providerId="ADAL" clId="{80E66F0E-B9D8-4521-83FF-CDFB0EE6CE15}" dt="2021-12-02T14:31:21.631" v="1845"/>
          <ac:spMkLst>
            <pc:docMk/>
            <pc:sldMk cId="988686768" sldId="265"/>
            <ac:spMk id="27" creationId="{1E547BA6-BAE0-43BB-A7CA-60F69CE252F0}"/>
          </ac:spMkLst>
        </pc:spChg>
        <pc:spChg chg="add">
          <ac:chgData name="Wang Quan" userId="e8005e58-4f70-467e-9673-4f4ccd2a3b82" providerId="ADAL" clId="{80E66F0E-B9D8-4521-83FF-CDFB0EE6CE15}" dt="2021-12-02T14:31:33.582" v="1848" actId="26606"/>
          <ac:spMkLst>
            <pc:docMk/>
            <pc:sldMk cId="988686768" sldId="265"/>
            <ac:spMk id="28" creationId="{A580F890-B085-4E95-96AA-55AEBEC5CE6E}"/>
          </ac:spMkLst>
        </pc:spChg>
        <pc:spChg chg="add">
          <ac:chgData name="Wang Quan" userId="e8005e58-4f70-467e-9673-4f4ccd2a3b82" providerId="ADAL" clId="{80E66F0E-B9D8-4521-83FF-CDFB0EE6CE15}" dt="2021-12-02T14:31:33.582" v="1848" actId="26606"/>
          <ac:spMkLst>
            <pc:docMk/>
            <pc:sldMk cId="988686768" sldId="265"/>
            <ac:spMk id="30" creationId="{D3F51FEB-38FB-4F6C-9F7B-2F2AFAB65463}"/>
          </ac:spMkLst>
        </pc:spChg>
        <pc:spChg chg="add">
          <ac:chgData name="Wang Quan" userId="e8005e58-4f70-467e-9673-4f4ccd2a3b82" providerId="ADAL" clId="{80E66F0E-B9D8-4521-83FF-CDFB0EE6CE15}" dt="2021-12-02T14:31:33.582" v="1848" actId="26606"/>
          <ac:spMkLst>
            <pc:docMk/>
            <pc:sldMk cId="988686768" sldId="265"/>
            <ac:spMk id="32" creationId="{1E547BA6-BAE0-43BB-A7CA-60F69CE252F0}"/>
          </ac:spMkLst>
        </pc:spChg>
        <pc:graphicFrameChg chg="add mod ord modGraphic">
          <ac:chgData name="Wang Quan" userId="e8005e58-4f70-467e-9673-4f4ccd2a3b82" providerId="ADAL" clId="{80E66F0E-B9D8-4521-83FF-CDFB0EE6CE15}" dt="2021-12-02T14:54:30.906" v="2047" actId="20577"/>
          <ac:graphicFrameMkLst>
            <pc:docMk/>
            <pc:sldMk cId="988686768" sldId="265"/>
            <ac:graphicFrameMk id="5" creationId="{4DAB3073-DE27-43FB-A8D1-B6831B9A686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22D2-608C-4CB7-A8E2-2F8DCA5C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2830C-7A34-4CA0-9244-CBDB1BD59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96BF-51AE-400E-BB3F-272237A7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097D-66A3-47C5-B6C8-531B145B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005B-6B62-4312-B3B9-EA7CDA07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40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66CE-5BBE-4033-A015-00BDF279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C35A5-D75C-465F-B076-BCF197C50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8883-10E2-4FCD-AE26-BB91C1B3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51F6-A05D-483E-BFE4-1138313C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7712-CD89-4113-BC1B-5CFFB485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9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98658-CF61-42F8-A562-060E7C0EE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F0BDF-484E-4233-B594-CA345D5A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D9AD-B342-4F37-86AC-2103511F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8FEB-DF14-432D-B873-17B85DB0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A3B9-0E27-4999-AD4E-20D465CF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06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A4EF-336D-47CF-A236-89045011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C4B1-2636-4724-81DF-B172A2D54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9E3A8-A59A-4C4D-8740-103B8656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23AC-9471-4AF8-AE00-8CE9EA5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CDC1-5148-48B7-A6B7-CA3AE09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00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59C7-24A5-4D3E-873C-15A5EC37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499FB-179C-4D53-AA54-1D23BDDEB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1122-1D44-4CF9-868A-DA4F42E6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CAA-2C07-49A4-87E5-2051CBAE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97C7B-CE9D-4FC2-9C9A-71EE8574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95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6A32-98DE-46B1-BCDE-3F84CEB4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7B91-590B-4977-954B-D6246E0AB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733D7-25E3-44A2-827C-05406F21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8659F-CF70-4E75-BF2A-77CE593B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ADF6-0909-48F4-97C9-879D049B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12AA-3EEA-46D9-9563-B5503CC8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4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0293-BB8F-4936-ACCC-706D8D17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265EC-69D3-4AA5-A429-D017E350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9DBA3-BF24-4A23-83B5-06AE68225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4609-B9DD-40ED-9CBD-6F210434D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948A0-B313-4415-A3E6-A2E49EEC4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24129-7E9C-4863-9228-D193BB53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E74F9-E469-430A-A2D4-E811F591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8E6BE-EC51-447D-ABE9-0E3449D7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4025-726B-4F89-A233-AE86FE94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58222-322E-47CD-94E7-38A70A51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4B169-133E-454A-9495-DC6A38D4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65BD4-6244-4E66-8A58-27D654B9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4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B5B6C-ED9F-4328-9D8E-8BC86462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85F66-BE38-4118-9023-DA2EC4D7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EF3E5-D5E0-417A-B024-BB78588E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4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EBE-4B12-4E0C-BE0F-4A04D367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256F-3B41-4973-8AEA-5823C219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CECB4-45C2-44CD-BB0F-1D87700B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E89B2-4638-4655-AB8E-F0B9456B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E0252-086E-467B-B885-3212E179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8BFAC-5703-4B8F-BDC5-2644039D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66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035A-97CA-41A6-A832-503A5134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593EC-C949-477B-A8EA-ACCF368C4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306A3-8EDE-4556-829F-F7676587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8B30A-2C34-4535-AAFF-D5E024B4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95F4A-DA25-4BE7-BF2D-58256E39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B026-ECAE-4985-AF20-3A62DC33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14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0A0F7-3BA2-4A70-844D-C48916B4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C04F-6CB0-4B5B-9F33-0D436C4E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8595-20FD-4D3F-A7CE-8A5F17F07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E484-DEF2-4F27-B0C7-A3180A8C581F}" type="datetimeFigureOut">
              <a:rPr lang="nl-NL" smtClean="0"/>
              <a:t>29-11-2021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3055-4279-4F27-AEB2-36BBA6AA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699F-51D0-4BF6-ABEF-42A0D6275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1D5A-3976-49F0-BDCE-F7384B9DE6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1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Quan2000/MyWebapp/blob/main/mywebapp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AFF15D-1E05-41C7-8F49-B47278B4A557}"/>
              </a:ext>
            </a:extLst>
          </p:cNvPr>
          <p:cNvSpPr txBox="1">
            <a:spLocks/>
          </p:cNvSpPr>
          <p:nvPr/>
        </p:nvSpPr>
        <p:spPr>
          <a:xfrm>
            <a:off x="-1" y="1867214"/>
            <a:ext cx="12191999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zh-CN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:a16="http://schemas.microsoft.com/office/drawing/2014/main" id="{C219541F-434A-4151-8614-2A7DB86010C5}"/>
              </a:ext>
            </a:extLst>
          </p:cNvPr>
          <p:cNvSpPr txBox="1">
            <a:spLocks/>
          </p:cNvSpPr>
          <p:nvPr/>
        </p:nvSpPr>
        <p:spPr>
          <a:xfrm>
            <a:off x="2174450" y="34290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Transformation and Migration to the Public Cloud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623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AFF15D-1E05-41C7-8F49-B47278B4A557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219541F-434A-4151-8614-2A7DB86010C5}"/>
              </a:ext>
            </a:extLst>
          </p:cNvPr>
          <p:cNvSpPr txBox="1">
            <a:spLocks/>
          </p:cNvSpPr>
          <p:nvPr/>
        </p:nvSpPr>
        <p:spPr>
          <a:xfrm>
            <a:off x="643468" y="1782981"/>
            <a:ext cx="5985931" cy="251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514350">
              <a:buFont typeface="+mj-lt"/>
              <a:buAutoNum type="arabicPeriod"/>
            </a:pPr>
            <a:r>
              <a:rPr lang="en-US" sz="2400" dirty="0"/>
              <a:t>Current infrastructure</a:t>
            </a:r>
          </a:p>
          <a:p>
            <a:pPr marL="800100" indent="-514350">
              <a:buFont typeface="+mj-lt"/>
              <a:buAutoNum type="arabicPeriod"/>
            </a:pPr>
            <a:r>
              <a:rPr lang="en-US" sz="2400" dirty="0"/>
              <a:t>Issues</a:t>
            </a:r>
          </a:p>
          <a:p>
            <a:pPr marL="800100" indent="-514350">
              <a:buFont typeface="+mj-lt"/>
              <a:buAutoNum type="arabicPeriod"/>
            </a:pPr>
            <a:r>
              <a:rPr lang="en-US" sz="2400" dirty="0"/>
              <a:t>Migration to Azure cloud</a:t>
            </a:r>
          </a:p>
          <a:p>
            <a:pPr marL="800100" indent="-514350">
              <a:buFont typeface="+mj-lt"/>
              <a:buAutoNum type="arabicPeriod"/>
            </a:pPr>
            <a:r>
              <a:rPr lang="en-US" sz="2400" dirty="0"/>
              <a:t>Assumptions and Decisions</a:t>
            </a:r>
          </a:p>
          <a:p>
            <a:pPr marL="800100" indent="-514350">
              <a:buFont typeface="+mj-lt"/>
              <a:buAutoNum type="arabicPeriod"/>
            </a:pPr>
            <a:r>
              <a:rPr lang="en-US" sz="2400" dirty="0"/>
              <a:t>Time log</a:t>
            </a:r>
          </a:p>
        </p:txBody>
      </p:sp>
      <p:grpSp>
        <p:nvGrpSpPr>
          <p:cNvPr id="39" name="Group 2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3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Graphic 24" descr="Laptop Secure">
            <a:extLst>
              <a:ext uri="{FF2B5EF4-FFF2-40B4-BE49-F238E27FC236}">
                <a16:creationId xmlns:a16="http://schemas.microsoft.com/office/drawing/2014/main" id="{E561C192-1CA4-4465-89D1-444E0371C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7973" y="1942934"/>
            <a:ext cx="3709786" cy="3709786"/>
          </a:xfrm>
          <a:prstGeom prst="rect">
            <a:avLst/>
          </a:prstGeom>
        </p:spPr>
      </p:pic>
      <p:grpSp>
        <p:nvGrpSpPr>
          <p:cNvPr id="43" name="Group 3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3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8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99C2BA2-3443-462B-852B-7AAE16B39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47981"/>
            <a:ext cx="10905066" cy="3326044"/>
          </a:xfrm>
          <a:prstGeom prst="rect">
            <a:avLst/>
          </a:prstGeom>
          <a:ln>
            <a:noFill/>
          </a:ln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D8DAD31C-EC54-4775-8F18-A79D3D215BD6}"/>
              </a:ext>
            </a:extLst>
          </p:cNvPr>
          <p:cNvSpPr txBox="1">
            <a:spLocks/>
          </p:cNvSpPr>
          <p:nvPr/>
        </p:nvSpPr>
        <p:spPr>
          <a:xfrm>
            <a:off x="1153866" y="623553"/>
            <a:ext cx="9144000" cy="67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24292F"/>
                </a:solidFill>
                <a:latin typeface="+mj-lt"/>
              </a:rPr>
              <a:t>Current infrastructure</a:t>
            </a:r>
            <a:endParaRPr lang="nl-NL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01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8DAD31C-EC54-4775-8F18-A79D3D215BD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DAB9-A068-4495-A61B-147E3CE1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High costing fee</a:t>
            </a:r>
          </a:p>
          <a:p>
            <a:r>
              <a:rPr lang="en-US" sz="2400" dirty="0"/>
              <a:t>Potential data loss due to sever down</a:t>
            </a:r>
          </a:p>
          <a:p>
            <a:r>
              <a:rPr lang="en-US" sz="2400" dirty="0"/>
              <a:t>Redundant servers and VMs</a:t>
            </a:r>
          </a:p>
          <a:p>
            <a:r>
              <a:rPr lang="en-US" sz="2400" dirty="0"/>
              <a:t>Hard to implement release automation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D8DAD31C-EC54-4775-8F18-A79D3D215BD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dirty="0">
                <a:latin typeface="+mj-lt"/>
                <a:ea typeface="+mj-ea"/>
                <a:cs typeface="+mj-cs"/>
              </a:rPr>
              <a:t>3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200" b="1" dirty="0">
                <a:latin typeface="+mj-lt"/>
                <a:ea typeface="+mj-ea"/>
                <a:cs typeface="+mj-cs"/>
              </a:rPr>
              <a:t>Migration to Azure cloud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6C797A-1D93-4D64-BC3A-101B59059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7" y="1295778"/>
            <a:ext cx="9445558" cy="556422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BA8A97-C373-4CFC-9DDA-04908510356D}"/>
              </a:ext>
            </a:extLst>
          </p:cNvPr>
          <p:cNvSpPr txBox="1">
            <a:spLocks/>
          </p:cNvSpPr>
          <p:nvPr/>
        </p:nvSpPr>
        <p:spPr>
          <a:xfrm>
            <a:off x="5829300" y="4077888"/>
            <a:ext cx="6362700" cy="257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Deploy the web app as an app service in Azure </a:t>
            </a:r>
          </a:p>
          <a:p>
            <a:pPr marL="0" indent="0">
              <a:buNone/>
            </a:pPr>
            <a:r>
              <a:rPr lang="en-US" sz="2000" dirty="0"/>
              <a:t>    (add application insights for track and trace)</a:t>
            </a:r>
          </a:p>
          <a:p>
            <a:r>
              <a:rPr lang="en-US" sz="2000" dirty="0"/>
              <a:t>Add logic apps/functions to process daily or regular data</a:t>
            </a:r>
          </a:p>
          <a:p>
            <a:r>
              <a:rPr lang="en-US" sz="2000" dirty="0"/>
              <a:t>Expose Kibana to the headquarters of client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164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8DAD31C-EC54-4775-8F18-A79D3D215BD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dirty="0">
                <a:latin typeface="+mj-lt"/>
                <a:ea typeface="+mj-ea"/>
                <a:cs typeface="+mj-cs"/>
              </a:rPr>
              <a:t>3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Migration to Azure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704B-3965-423F-A47A-97EE8BB2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17126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Pay as what you need</a:t>
            </a:r>
          </a:p>
          <a:p>
            <a:r>
              <a:rPr lang="en-US" sz="2000" dirty="0"/>
              <a:t>Implement clustered azure DBs to avoid data loss</a:t>
            </a:r>
          </a:p>
          <a:p>
            <a:r>
              <a:rPr lang="en-US" sz="2000" dirty="0"/>
              <a:t>Set up logic apps or function apps to process internal or external data as needed</a:t>
            </a:r>
          </a:p>
          <a:p>
            <a:r>
              <a:rPr lang="en-US" sz="2000" dirty="0"/>
              <a:t>Set up Azure pipelines for automation</a:t>
            </a:r>
          </a:p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8DAD31C-EC54-4775-8F18-A79D3D215BD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dirty="0">
                <a:latin typeface="+mj-lt"/>
                <a:ea typeface="+mj-ea"/>
                <a:cs typeface="+mj-cs"/>
              </a:rPr>
              <a:t>3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Migration to Azure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704B-3965-423F-A47A-97EE8BB2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61957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A bicep document is added in GitHub as an example for deploying the web app: </a:t>
            </a:r>
            <a:r>
              <a:rPr lang="en-US" sz="2000" dirty="0" err="1">
                <a:hlinkClick r:id="rId2"/>
              </a:rPr>
              <a:t>mywebapp.json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D8DAD31C-EC54-4775-8F18-A79D3D215BD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3200" b="1" dirty="0">
                <a:latin typeface="+mj-lt"/>
                <a:ea typeface="+mj-ea"/>
                <a:cs typeface="+mj-cs"/>
              </a:rPr>
              <a:t>Assumptions and Decisions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704B-3965-423F-A47A-97EE8BB2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28185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Clang or Salesforce can be applied for marketing promotions if needed.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web app can be separated by front-end and backend APIs. The APIs can be used in the future for implementing a mobile app.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396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8DAD31C-EC54-4775-8F18-A79D3D215BD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dirty="0">
                <a:latin typeface="+mj-lt"/>
                <a:ea typeface="+mj-ea"/>
                <a:cs typeface="+mj-cs"/>
              </a:rPr>
              <a:t>5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Time log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B3073-DE27-43FB-A8D1-B6831B9A6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661240"/>
              </p:ext>
            </p:extLst>
          </p:nvPr>
        </p:nvGraphicFramePr>
        <p:xfrm>
          <a:off x="838200" y="1825625"/>
          <a:ext cx="105156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778109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48650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Time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3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Visualize current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48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Visualize cloud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3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Investigate on Elastic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2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Create Bicep file for deploy 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5552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nl-NL" dirty="0"/>
                        <a:t>Make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984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nl-NL" dirty="0"/>
                        <a:t>Study on relevant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77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68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233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Quan</dc:creator>
  <cp:lastModifiedBy>Wang Quan</cp:lastModifiedBy>
  <cp:revision>1</cp:revision>
  <dcterms:created xsi:type="dcterms:W3CDTF">2021-11-29T10:33:20Z</dcterms:created>
  <dcterms:modified xsi:type="dcterms:W3CDTF">2021-12-02T15:00:54Z</dcterms:modified>
</cp:coreProperties>
</file>