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13"/>
  </p:handoutMasterIdLst>
  <p:sldIdLst>
    <p:sldId id="453" r:id="rId4"/>
    <p:sldId id="483" r:id="rId5"/>
    <p:sldId id="284" r:id="rId6"/>
    <p:sldId id="409" r:id="rId8"/>
    <p:sldId id="289" r:id="rId9"/>
    <p:sldId id="423" r:id="rId10"/>
    <p:sldId id="500" r:id="rId11"/>
    <p:sldId id="452" r:id="rId12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0" userDrawn="1">
          <p15:clr>
            <a:srgbClr val="A4A3A4"/>
          </p15:clr>
        </p15:guide>
        <p15:guide id="2" pos="29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qi" initials="g" lastIdx="1" clrIdx="0"/>
  <p:cmAuthor id="2" name="祥 张" initials="祥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F1"/>
    <a:srgbClr val="FF5050"/>
    <a:srgbClr val="CCFFFF"/>
    <a:srgbClr val="3B3C41"/>
    <a:srgbClr val="505153"/>
    <a:srgbClr val="282830"/>
    <a:srgbClr val="1D4865"/>
    <a:srgbClr val="83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/>
    <p:restoredTop sz="95238"/>
  </p:normalViewPr>
  <p:slideViewPr>
    <p:cSldViewPr snapToGrid="0" showGuides="1">
      <p:cViewPr varScale="1">
        <p:scale>
          <a:sx n="139" d="100"/>
          <a:sy n="139" d="100"/>
        </p:scale>
        <p:origin x="76" y="228"/>
      </p:cViewPr>
      <p:guideLst>
        <p:guide orient="horz" pos="1590"/>
        <p:guide pos="29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37F034-6C5F-406A-91E9-265BA53611D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FF18F7-E045-453A-A09B-5423F473AAA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2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28700" marR="0" lvl="3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4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8E595-834B-4D79-9A64-DA94CD56412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FBB824-6888-414F-901B-2E1DFAC98AD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1BF-A56B-496F-B83B-718BAB5E71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C2F3-BC4E-43AE-BCF7-894CE1B7BC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 vert="horz" wrap="square" lIns="68580" tIns="34290" rIns="68580" bIns="3429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1BF-A56B-496F-B83B-718BAB5E71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C2F3-BC4E-43AE-BCF7-894CE1B7BC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 vert="horz" wrap="square" lIns="68580" tIns="34290" rIns="68580" bIns="3429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8425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>
              <a:defRPr sz="9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8425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>
              <a:defRPr sz="9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520827" y="1086484"/>
            <a:ext cx="8103235" cy="17145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组会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Subtitle 3"/>
          <p:cNvSpPr>
            <a:spLocks noGrp="1"/>
          </p:cNvSpPr>
          <p:nvPr>
            <p:ph type="subTitle" idx="1"/>
          </p:nvPr>
        </p:nvSpPr>
        <p:spPr>
          <a:xfrm>
            <a:off x="1899920" y="2626678"/>
            <a:ext cx="5343525" cy="1179512"/>
          </a:xfrm>
        </p:spPr>
        <p:txBody>
          <a:bodyPr vert="horz" wrap="square" lIns="91440" tIns="45720" rIns="91440" bIns="45720" anchor="t" anchorCtr="0"/>
          <a:lstStyle/>
          <a:p>
            <a:pPr defTabSz="685800" eaLnBrk="1" hangingPunct="1">
              <a:buClrTx/>
              <a:buSzTx/>
            </a:pPr>
            <a:r>
              <a:rPr lang="en-US" altLang="zh-CN" sz="19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Presenter</a:t>
            </a:r>
            <a:r>
              <a:rPr lang="zh-CN" altLang="en-US" sz="19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：王荣胜</a:t>
            </a:r>
            <a:endParaRPr lang="en-US" altLang="zh-CN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defTabSz="685800" eaLnBrk="1" hangingPunct="1">
              <a:buClrTx/>
              <a:buSzTx/>
            </a:pPr>
            <a:endParaRPr lang="en-US" altLang="zh-CN" sz="1600" kern="1200" dirty="0">
              <a:solidFill>
                <a:srgbClr val="59595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defTabSz="685800" eaLnBrk="1" hangingPunct="1">
              <a:buClrTx/>
              <a:buSzTx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r>
              <a:rPr lang="en-US" altLang="zh-CN" sz="16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/6/10</a:t>
            </a:r>
            <a:endParaRPr lang="en-US" altLang="zh-CN" sz="1600" kern="1200" dirty="0"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3337"/>
            <a:ext cx="3792538" cy="10620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974725" y="1028700"/>
            <a:ext cx="5426075" cy="0"/>
          </a:xfrm>
          <a:prstGeom prst="line">
            <a:avLst/>
          </a:prstGeom>
          <a:ln>
            <a:solidFill>
              <a:srgbClr val="00919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77390" y="4648200"/>
            <a:ext cx="5886450" cy="0"/>
          </a:xfrm>
          <a:prstGeom prst="line">
            <a:avLst/>
          </a:prstGeom>
          <a:ln>
            <a:solidFill>
              <a:srgbClr val="00919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920615" y="4705985"/>
            <a:ext cx="427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068" y="152400"/>
            <a:ext cx="2658428" cy="752475"/>
          </a:xfrm>
          <a:prstGeom prst="rect">
            <a:avLst/>
          </a:prstGeom>
        </p:spPr>
      </p:pic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897746" y="1729033"/>
            <a:ext cx="161450" cy="648653"/>
          </a:xfrm>
          <a:prstGeom prst="rect">
            <a:avLst/>
          </a:prstGeom>
          <a:solidFill>
            <a:srgbClr val="F4902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62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6165" y="1878173"/>
            <a:ext cx="2105501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27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algn="just">
              <a:lnSpc>
                <a:spcPct val="80000"/>
              </a:lnSpc>
            </a:pPr>
            <a:endParaRPr lang="zh-CN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3664724" y="1046234"/>
            <a:ext cx="3707338" cy="447675"/>
          </a:xfrm>
          <a:prstGeom prst="rect">
            <a:avLst/>
          </a:prstGeom>
          <a:noFill/>
        </p:spPr>
        <p:txBody>
          <a:bodyPr wrap="square" lIns="61722" tIns="30861" rIns="61722" bIns="30861" rtlCol="0">
            <a:spAutoFit/>
          </a:bodyPr>
          <a:lstStyle/>
          <a:p>
            <a:pPr marL="0" lvl="1"/>
            <a:r>
              <a:rPr lang="en-US" altLang="zh-CN" sz="252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520" b="1" dirty="0">
              <a:solidFill>
                <a:srgbClr val="2F5EB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圆角矩形 40"/>
          <p:cNvSpPr/>
          <p:nvPr/>
        </p:nvSpPr>
        <p:spPr>
          <a:xfrm>
            <a:off x="3613150" y="981710"/>
            <a:ext cx="4628515" cy="51816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F49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13"/>
          <p:cNvSpPr txBox="1">
            <a:spLocks noChangeArrowheads="1"/>
          </p:cNvSpPr>
          <p:nvPr/>
        </p:nvSpPr>
        <p:spPr bwMode="auto">
          <a:xfrm>
            <a:off x="5001580" y="1025803"/>
            <a:ext cx="198310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乳腺钼靶</a:t>
            </a:r>
            <a:r>
              <a:rPr lang="en-US" altLang="zh-CN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         </a:t>
            </a:r>
            <a:endParaRPr lang="en-US" altLang="zh-CN" sz="21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8" name="圆角矩形 40"/>
          <p:cNvSpPr/>
          <p:nvPr/>
        </p:nvSpPr>
        <p:spPr>
          <a:xfrm>
            <a:off x="3613150" y="2611755"/>
            <a:ext cx="4629150" cy="51816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53C3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13244" y="2611471"/>
            <a:ext cx="518458" cy="518458"/>
          </a:xfrm>
          <a:prstGeom prst="rect">
            <a:avLst/>
          </a:prstGeom>
          <a:solidFill>
            <a:srgbClr val="53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2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620" dirty="0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13244" y="981427"/>
            <a:ext cx="518458" cy="518458"/>
          </a:xfrm>
          <a:prstGeom prst="rect">
            <a:avLst/>
          </a:prstGeom>
          <a:solidFill>
            <a:srgbClr val="F49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US" altLang="zh-CN" sz="162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 algn="ctr"/>
            <a:r>
              <a:rPr lang="en-US" altLang="zh-CN" sz="1620" b="1" dirty="0">
                <a:solidFill>
                  <a:srgbClr val="2F5EB0"/>
                </a:solidFill>
                <a:ea typeface="+mn-ea"/>
                <a:cs typeface="+mn-lt"/>
                <a:sym typeface="+mn-lt"/>
              </a:rPr>
              <a:t>01</a:t>
            </a:r>
            <a:endParaRPr lang="zh-CN" altLang="en-US" sz="1620" b="1" dirty="0">
              <a:solidFill>
                <a:srgbClr val="2F5EB0"/>
              </a:solidFill>
              <a:ea typeface="+mn-ea"/>
              <a:cs typeface="+mn-lt"/>
              <a:sym typeface="+mn-lt"/>
            </a:endParaRPr>
          </a:p>
          <a:p>
            <a:pPr algn="ctr"/>
            <a:endParaRPr lang="zh-CN" altLang="en-US" sz="1620">
              <a:cs typeface="+mn-lt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3879" y="977600"/>
            <a:ext cx="518458" cy="518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2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62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1945" y="4783455"/>
            <a:ext cx="427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525" y="1089025"/>
            <a:ext cx="1500188" cy="150018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9" name="文本框 11"/>
          <p:cNvSpPr txBox="1"/>
          <p:nvPr/>
        </p:nvSpPr>
        <p:spPr>
          <a:xfrm>
            <a:off x="2484438" y="2709863"/>
            <a:ext cx="4170362" cy="37592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zh-CN" altLang="en-US" sz="2000" b="1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乳腺</a:t>
            </a:r>
            <a:r>
              <a:rPr lang="zh-CN" altLang="en-US" sz="2000" b="1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钼靶</a:t>
            </a:r>
            <a:endParaRPr lang="zh-CN" altLang="en-US" sz="2000" b="1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163" y="1574800"/>
            <a:ext cx="1733550" cy="8159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algn="ctr" defTabSz="68580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kumimoji="0" lang="zh-CN" altLang="en-US" sz="54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algn="ctr" defTabSz="68580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</a:t>
            </a:r>
            <a:endParaRPr kumimoji="0" lang="en-US" altLang="zh-CN" sz="24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22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48895"/>
            <a:ext cx="3792855" cy="996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542155" y="4707255"/>
            <a:ext cx="427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20" y="267335"/>
            <a:ext cx="4248785" cy="401955"/>
          </a:xfrm>
        </p:spPr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乳腺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钼靶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t="1" r="74542" b="-2959"/>
          <a:stretch>
            <a:fillRect/>
          </a:stretch>
        </p:blipFill>
        <p:spPr>
          <a:xfrm>
            <a:off x="54451" y="-312"/>
            <a:ext cx="787400" cy="8043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0615" y="4705985"/>
            <a:ext cx="427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6" name="图片 5" descr="QQ图片202306101358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35" y="711200"/>
            <a:ext cx="6633845" cy="4107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525" y="1089025"/>
            <a:ext cx="1500188" cy="150018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3" name="文本框 11"/>
          <p:cNvSpPr txBox="1"/>
          <p:nvPr/>
        </p:nvSpPr>
        <p:spPr>
          <a:xfrm>
            <a:off x="2536190" y="2771775"/>
            <a:ext cx="4088130" cy="37592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-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163" y="1574800"/>
            <a:ext cx="1733550" cy="8159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algn="ctr" defTabSz="68580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kumimoji="0" lang="en-US" altLang="zh-CN" sz="54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algn="ctr" defTabSz="68580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</a:t>
            </a:r>
            <a:endParaRPr kumimoji="0" lang="en-US" altLang="zh-CN" sz="24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36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48895"/>
            <a:ext cx="3792855" cy="958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695825" y="4707255"/>
            <a:ext cx="427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18" y="273844"/>
            <a:ext cx="7727633" cy="994410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t="1" r="74542" b="-2959"/>
          <a:stretch>
            <a:fillRect/>
          </a:stretch>
        </p:blipFill>
        <p:spPr>
          <a:xfrm>
            <a:off x="-159" y="218128"/>
            <a:ext cx="787400" cy="8043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9620" y="4755515"/>
            <a:ext cx="427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18" y="273844"/>
            <a:ext cx="7727633" cy="994410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t="1" r="74542" b="-2959"/>
          <a:stretch>
            <a:fillRect/>
          </a:stretch>
        </p:blipFill>
        <p:spPr>
          <a:xfrm>
            <a:off x="-159" y="218128"/>
            <a:ext cx="787400" cy="804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矩形 6"/>
          <p:cNvSpPr>
            <a:spLocks noChangeArrowheads="1"/>
          </p:cNvSpPr>
          <p:nvPr/>
        </p:nvSpPr>
        <p:spPr bwMode="auto">
          <a:xfrm>
            <a:off x="-5072" y="4990017"/>
            <a:ext cx="2729689" cy="173950"/>
          </a:xfrm>
          <a:prstGeom prst="rect">
            <a:avLst/>
          </a:prstGeom>
          <a:solidFill>
            <a:srgbClr val="F4902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2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180" name="矩形 7"/>
          <p:cNvSpPr>
            <a:spLocks noChangeArrowheads="1"/>
          </p:cNvSpPr>
          <p:nvPr/>
        </p:nvSpPr>
        <p:spPr bwMode="auto">
          <a:xfrm>
            <a:off x="2185266" y="4990017"/>
            <a:ext cx="2775567" cy="173950"/>
          </a:xfrm>
          <a:prstGeom prst="rect">
            <a:avLst/>
          </a:prstGeom>
          <a:solidFill>
            <a:srgbClr val="EE363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2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181" name="矩形 8"/>
          <p:cNvSpPr>
            <a:spLocks noChangeArrowheads="1"/>
          </p:cNvSpPr>
          <p:nvPr/>
        </p:nvSpPr>
        <p:spPr bwMode="auto">
          <a:xfrm>
            <a:off x="4499332" y="4990017"/>
            <a:ext cx="2729689" cy="173950"/>
          </a:xfrm>
          <a:prstGeom prst="rect">
            <a:avLst/>
          </a:prstGeom>
          <a:solidFill>
            <a:srgbClr val="53C3B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2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182" name="矩形 9"/>
          <p:cNvSpPr>
            <a:spLocks noChangeArrowheads="1"/>
          </p:cNvSpPr>
          <p:nvPr/>
        </p:nvSpPr>
        <p:spPr bwMode="auto">
          <a:xfrm>
            <a:off x="6397617" y="4990017"/>
            <a:ext cx="2775567" cy="173950"/>
          </a:xfrm>
          <a:prstGeom prst="rect">
            <a:avLst/>
          </a:prstGeom>
          <a:solidFill>
            <a:srgbClr val="317F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2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897" name="矩形 56"/>
          <p:cNvSpPr>
            <a:spLocks noChangeArrowheads="1"/>
          </p:cNvSpPr>
          <p:nvPr/>
        </p:nvSpPr>
        <p:spPr bwMode="auto">
          <a:xfrm>
            <a:off x="8362474" y="1775938"/>
            <a:ext cx="324326" cy="1981676"/>
          </a:xfrm>
          <a:prstGeom prst="rect">
            <a:avLst/>
          </a:prstGeom>
          <a:solidFill>
            <a:srgbClr val="317F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2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81312" y="1591455"/>
            <a:ext cx="4323620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920" b="0" i="0" u="none" strike="noStrike" kern="1200" cap="none" spc="0" normalizeH="0" baseline="0" noProof="0" dirty="0">
                <a:ln>
                  <a:noFill/>
                </a:ln>
                <a:solidFill>
                  <a:srgbClr val="F490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kumimoji="0" lang="zh-CN" altLang="en-US" sz="7920" b="0" i="0" u="none" strike="noStrike" kern="1200" cap="none" spc="0" normalizeH="0" baseline="0" noProof="0" dirty="0">
              <a:ln>
                <a:noFill/>
              </a:ln>
              <a:solidFill>
                <a:srgbClr val="F4902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6127330" y="1765965"/>
            <a:ext cx="2133600" cy="2017481"/>
          </a:xfrm>
          <a:prstGeom prst="rect">
            <a:avLst/>
          </a:prstGeom>
        </p:spPr>
      </p:pic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1657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557530" indent="-214630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17CE32-482F-4BC6-8917-905A26F12770}" type="slidenum">
              <a:rPr kumimoji="0" lang="zh-CN" altLang="en-US" sz="108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fld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" y="134302"/>
            <a:ext cx="3180398" cy="900113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bldLvl="0" animBg="1" autoUpdateAnimBg="0"/>
    </p:bldLst>
  </p:timing>
</p:sld>
</file>

<file path=ppt/tags/tag1.xml><?xml version="1.0" encoding="utf-8"?>
<p:tagLst xmlns:p="http://schemas.openxmlformats.org/presentationml/2006/main">
  <p:tag name="KSO_WPP_MARK_KEY" val="24acd18c-0d66-47c8-b029-31204034bad1"/>
  <p:tag name="COMMONDATA" val="eyJoZGlkIjoiYzVlY2Y0YzZkYWYzNzA2YzFkODE0ZTMyNGM0MmJjMm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全屏显示(16:9)</PresentationFormat>
  <Paragraphs>52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方正兰亭粗黑_GBK</vt:lpstr>
      <vt:lpstr>黑体</vt:lpstr>
      <vt:lpstr>Times New Roman</vt:lpstr>
      <vt:lpstr>Calibri</vt:lpstr>
      <vt:lpstr>Arial Unicode MS</vt:lpstr>
      <vt:lpstr>Office 主题</vt:lpstr>
      <vt:lpstr>1_Office 主题</vt:lpstr>
      <vt:lpstr>组会</vt:lpstr>
      <vt:lpstr>PowerPoint 演示文稿</vt:lpstr>
      <vt:lpstr>PowerPoint 演示文稿</vt:lpstr>
      <vt:lpstr>乳腺钼靶</vt:lpstr>
      <vt:lpstr>PowerPoint 演示文稿</vt:lpstr>
      <vt:lpstr>LLM</vt:lpstr>
      <vt:lpstr>LLM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王荣胜</cp:lastModifiedBy>
  <cp:revision>580</cp:revision>
  <dcterms:created xsi:type="dcterms:W3CDTF">2016-05-20T12:59:00Z</dcterms:created>
  <dcterms:modified xsi:type="dcterms:W3CDTF">2023-06-10T06:29:20Z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318F636D4A8044BAA13F9BF1A8BAD4EB</vt:lpwstr>
  </property>
</Properties>
</file>