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9" r:id="rId5"/>
    <p:sldId id="258" r:id="rId6"/>
    <p:sldId id="257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5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3.xml"/><Relationship Id="rId7" Type="http://schemas.openxmlformats.org/officeDocument/2006/relationships/image" Target="../media/image5.png"/><Relationship Id="rId6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tags" Target="../tags/tag12.xml"/><Relationship Id="rId2" Type="http://schemas.openxmlformats.org/officeDocument/2006/relationships/image" Target="../media/image8.png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tags" Target="../tags/tag14.xml"/><Relationship Id="rId2" Type="http://schemas.openxmlformats.org/officeDocument/2006/relationships/image" Target="../media/image10.png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ffine_f_subtr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" y="1353820"/>
            <a:ext cx="3656965" cy="3656965"/>
          </a:xfrm>
          <a:prstGeom prst="rect">
            <a:avLst/>
          </a:prstGeom>
        </p:spPr>
      </p:pic>
      <p:pic>
        <p:nvPicPr>
          <p:cNvPr id="5" name="图片 4" descr="vm_f_subtra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165" y="1353820"/>
            <a:ext cx="3656330" cy="3656330"/>
          </a:xfrm>
          <a:prstGeom prst="rect">
            <a:avLst/>
          </a:prstGeom>
        </p:spPr>
      </p:pic>
      <p:pic>
        <p:nvPicPr>
          <p:cNvPr id="6" name="图片 5" descr="affine_L_subtra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050" y="1353820"/>
            <a:ext cx="3650615" cy="36506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7120" y="5029835"/>
            <a:ext cx="191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</a:t>
            </a:r>
            <a:r>
              <a:rPr lang="en-US" altLang="zh-CN"/>
              <a:t>ffine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9480" y="5379085"/>
            <a:ext cx="2571750" cy="971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479790" y="5379085"/>
            <a:ext cx="2476500" cy="1009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518660" y="5379085"/>
            <a:ext cx="2933700" cy="98107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4923790" y="5010150"/>
            <a:ext cx="191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8809355" y="5010785"/>
            <a:ext cx="191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VM+Supervised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55880" y="97790"/>
            <a:ext cx="2481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配准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9565" y="494665"/>
            <a:ext cx="11226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在简单数据上训练和推理，除了核心方法以外，其他参数默认相同进行训练和</a:t>
            </a:r>
            <a:r>
              <a:rPr lang="zh-CN" altLang="en-US"/>
              <a:t>推理。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0_0_0</a:t>
            </a:r>
            <a:r>
              <a:rPr lang="zh-CN" altLang="en-US"/>
              <a:t>像素代表未配准的点，这样的点越多说明配准效果越差。（一种简单的量化</a:t>
            </a:r>
            <a:r>
              <a:rPr lang="zh-CN" altLang="en-US"/>
              <a:t>评价）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55880" y="97790"/>
            <a:ext cx="2481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配准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92735" y="494665"/>
            <a:ext cx="11226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还原到原来</a:t>
            </a:r>
            <a:r>
              <a:rPr lang="en-US" altLang="zh-CN"/>
              <a:t>Dicom</a:t>
            </a:r>
            <a:r>
              <a:rPr lang="zh-CN" altLang="en-US"/>
              <a:t>文件并进行</a:t>
            </a:r>
            <a:r>
              <a:rPr lang="zh-CN" altLang="en-US">
                <a:sym typeface="+mn-ea"/>
              </a:rPr>
              <a:t>可视化</a:t>
            </a:r>
            <a:r>
              <a:rPr lang="zh-CN" altLang="en-US"/>
              <a:t>中有一点错误，</a:t>
            </a:r>
            <a:r>
              <a:rPr lang="zh-CN" altLang="en-US"/>
              <a:t>在修改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278755" y="1303655"/>
            <a:ext cx="7487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Add：特征图相加，通道数不变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Concat：通道数的增加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5880" y="97790"/>
            <a:ext cx="2481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ResNet-Block-P</a:t>
            </a:r>
            <a:r>
              <a:rPr lang="en-US" altLang="zh-CN"/>
              <a:t>lus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1445" y="466090"/>
            <a:ext cx="4543425" cy="6115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5880" y="97790"/>
            <a:ext cx="2481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INR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74625" y="525780"/>
            <a:ext cx="117297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）内地与澳门两个数据的</a:t>
            </a:r>
            <a:r>
              <a:rPr lang="zh-CN" altLang="en-US"/>
              <a:t>实验（</a:t>
            </a:r>
            <a:r>
              <a:rPr lang="zh-CN" altLang="en-US"/>
              <a:t>完成）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）合成光增强（</a:t>
            </a:r>
            <a:r>
              <a:rPr lang="zh-CN" altLang="en-US"/>
              <a:t>在实验）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）虚假数据</a:t>
            </a:r>
            <a:r>
              <a:rPr lang="zh-CN" altLang="en-US"/>
              <a:t>增强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Introduction</a:t>
            </a:r>
            <a:r>
              <a:rPr lang="zh-CN" altLang="en-US"/>
              <a:t>已经完成，但是没有找到</a:t>
            </a:r>
            <a:r>
              <a:rPr lang="zh-CN" altLang="en-US"/>
              <a:t>论文模板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3385" y="2186940"/>
            <a:ext cx="9716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https://journals.lww.com/inr/Pages/instructionsforauthors.aspx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5880" y="97790"/>
            <a:ext cx="2481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其他</a:t>
            </a:r>
            <a:r>
              <a:rPr lang="zh-CN" altLang="en-US"/>
              <a:t>分享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6165" y="3846830"/>
            <a:ext cx="10059670" cy="2815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37460" y="1029970"/>
            <a:ext cx="7096125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5880" y="97790"/>
            <a:ext cx="2481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其他</a:t>
            </a:r>
            <a:r>
              <a:rPr lang="zh-CN" altLang="en-US"/>
              <a:t>分享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880" y="614680"/>
            <a:ext cx="5938520" cy="43834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b="11631"/>
          <a:stretch>
            <a:fillRect/>
          </a:stretch>
        </p:blipFill>
        <p:spPr>
          <a:xfrm>
            <a:off x="5994400" y="565150"/>
            <a:ext cx="5809615" cy="44818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05700" y="5227955"/>
            <a:ext cx="3863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https://github.com/tloen/alpaca-lora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1365" y="5227955"/>
            <a:ext cx="4581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https://github.com/tatsu-lab/stanford_alpaca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YzVlY2Y0YzZkYWYzNzA2YzFkODE0ZTMyNGM0MmJjMm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WPS 演示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47</cp:revision>
  <dcterms:created xsi:type="dcterms:W3CDTF">2023-03-30T00:44:03Z</dcterms:created>
  <dcterms:modified xsi:type="dcterms:W3CDTF">2023-03-30T02:59:08Z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19492D8870FD4852B89044C9A5C27663</vt:lpwstr>
  </property>
  <property fmtid="{D5CDD505-2E9C-101B-9397-08002B2CF9AE}" pid="3" name="KSOProductBuildVer">
    <vt:lpwstr>2052-11.1.0.13703</vt:lpwstr>
  </property>
</Properties>
</file>