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75" r:id="rId5"/>
    <p:sldId id="276" r:id="rId6"/>
    <p:sldId id="277" r:id="rId7"/>
    <p:sldId id="278" r:id="rId8"/>
    <p:sldId id="279" r:id="rId9"/>
  </p:sldIdLst>
  <p:sldSz cx="25511125" cy="18000345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2" autoAdjust="0"/>
    <p:restoredTop sz="96691" autoAdjust="0"/>
  </p:normalViewPr>
  <p:slideViewPr>
    <p:cSldViewPr snapToGrid="0">
      <p:cViewPr varScale="1">
        <p:scale>
          <a:sx n="60" d="100"/>
          <a:sy n="60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9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2-06T15:10:32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18820 25800 0,'34'0'375,"1"0"-297,-35 34-62,0 1 47,35-35-63,-1 0 171,1 0-139,-35 35-17,0-1 17,35-34-32,-35 35 46,35-35-46,-35 35 110,34-35-110,-34 35 15,0-1 32,0 1-15,0 0-1,-34-35 219,34-35-250,0 0 31,0 1-15,0-1-1,-35 35 1,35-35 0,0 0 30,-35 35 79,0 0-109,35-34 47,-34 34-63,-1 0 15,0 0 48,70 0 155,0 0-202,-1 0 0,-34 34-16,35-34 15,0 35 1,0-35 93,-35 35-46,0 0-48,0-1 1,0-68 343,0-1-343,-35 35-16,35-35 16,0 0 31,-35 35-32,35-34 16,-35 34-15,35-35-16,0 0 47,-34 35 0,-1 0 62,0 0 141,35-34-234,-34 34 15,-1 0 47,70 0 203,-1 0-265,1 0 0,-35 34-1,0 1 1,35-35 15,-35 35-31,0-1 31,0 1 32,34-35 109,1 0-141,0 0 47,-35 35-62,0 0 187,35-35-187,-1 0 77,1 0 95,-35-35-188,35 35 15,0-35 1,34 0 0,-34 1-1,-35-1 1,0 0 62,34 35-47,-34-34 16,35 34 203,-35 34-78,-35-34-172,35 35 0,-34 0 16,-1-35-1,0 34 17,35 1-17,-34-35 1,34 35-16,-35-35 15,35 35-15,0-70 235,35 35-220,-35-35-15,34 0 16,1 1 0,0 34 46,-35-35-46,34 35-1,-34-35 1,35 35 0,0 0-1</inkml:trace>
  <inkml:trace contextRef="#ctx0" brushRef="#br0">16701 21459 0,'35'0'281,"0"0"-266,0 0-15,-1 0 16,1 0 47,0 0-32,0 0-31,-1-35 0,70 1 31,1 34-15,-71 0-1,-34-35 17,35 35-17,0 0 1,-1 0-1,1 0 1,-35-35 15,35 35 32,0 0-32,34 0-15,1 0-1,-105 0 188,0 0-171,0 0-32,1 0 15,-71 35 1,71-35-16,-105 69 16,0-34-1,104-35 1,1 0 15,-1 35 63,0-35-94,0 0 15,70 0 298,0 0-297,0 0-16,103-35 15,-68 35 1,-1-35-1,-34 35 17</inkml:trace>
  <inkml:trace contextRef="#ctx0" brushRef="#br0">17257 21390 0,'-35'0'46,"1"0"-30,-1 0 0,0 0-16,0 0 15,-69 34 1,-35-34 0,70 35-1,34-35-15,0 0 16,1 35 15,-1-35-15,0 0 31,70 0 124,0 0-171,-1 0 16,1 0 0,0 0-1,0 0 1,-35-35-16,69 35 16,1 0-1,-36 0 1,1 0 124,-35-35-140,35 35 16,34-34 0,35 34-1,-104-35-15,35 35 16,-70 0 156,1 0-172,-1 0 15,0 0 1,0 0 0,-34 35-1,-35-1 1,69-34-16,0 0 16,35 35-1,-34-35 16,-1 0-15,70 0 140,-1 0-156,1 0 16,69-69 0,-34 34-1,-105 35 235,0 0-234,1 0-16,-71 69 15,1-69 1,104 35 0,0 0 327,-35-35-343,35 35 16,-34-1 0,-1 1 77,0-35-93</inkml:trace>
  <inkml:trace contextRef="#ctx0" brushRef="#br0">16701 21459 0,'35'0'203,"0"0"-156,0 0-31,-1 0-16,1 0 15,0-35 1,0 35 0,-1 0 15,1 0-15,-35-34-1,35 34 63,-70 0 266,0 0-313,1 0 63,-1 0-78,0 0 124,35-35-93,-35 35-16,1 0 1,-1 0-1,0 0 0,70 0 141,0 0-156,-35 35-1,34-35 1</inkml:trace>
  <inkml:trace contextRef="#ctx0" brushRef="#br0">17396 21355 0,'35'0'172,"-35"-35"-172,69 35 16,-34-34-1,0 34 48,-1 0-16,1 0-47,-35-35 15</inkml:trace>
  <inkml:trace contextRef="#ctx0" brushRef="#br0">17813 21286 0,'-35'0'156,"0"0"-109,0 0-31,1 0-1,-1 0 110,0 0-125,1 0 31,-1 0-15,35 34 0,-35-34-1,0 0 1,1 35 0,68-35 327,1 0-343,0 0 47,-35 35-31,35-35 31</inkml:trace>
  <inkml:trace contextRef="#ctx0" brushRef="#br0">16076 22709 0,'0'-35'156,"-34"35"-156,-1 0 16,35-34 0,-35 34-1,35-35 1,-34 35 0,34-35 62,0 1 15,-35 34-77,0 0 15,35-35-15,0 0 15,-35 35-15,35 35 390,35-35-406,0 0 16,-35 35-1,35-35 1,-35 34 46,34-34-62,-34 35 16,35-35 0,0 0 124,-1 35-124,1-35 46,-35 34 1,35-34-63,-35 35 0,69 0 16,-69 0-1,-34-35 157,34-35-109,-35 35-32,35-35 219,-35 35-250,35-35 15,-35 35 1,1 0 78</inkml:trace>
  <inkml:trace contextRef="#ctx0" brushRef="#br0">15903 22466 0,'0'-35'94,"0"1"-79,0-1-15,35 0 16,-1 35-16,1-104 16,34 69-1,-34 1 16,-35-1-15,35 35 15,-35-35-31,69 35 16,-69-35 78,35 35-79,0 0 1,-35-34-16,0-1 16,35 35-16,-1 0 15,1-35 1,0 1-1,-1-1 1,1 35 0,-35-35-1,35 0 1,0 1 0,-1 34-1,1-35 1,0 0-1,-1 35 17,-34-35 30,0 1 157,-34 34-110,-1 0-77,0 34-32,1 1 15,34 0 1,-35-35-1,35 35 1,-70 34 0,1 1-1,69-36 1,-35-34 31,35 35-32,-34-35-15,-1 35 32,0-1-17,35 1 1,0 0 15,-69 0-15,34-1-1,0-34 1,35 35 31,-35-35 0,35 35-47,-34-35 0,34 34 15,-35-34 17,35 35 218,0 0-141,-35-35-93,1 0 187,34 35-188,0-1-15,-35 1 16,35 0 93,-35-35 79,35-35-172,0 0-16,0 1 15,0-1 1,0 0-1,35 0 17,-35 1-17,35 34 1,-1-35 0,1-34-1,0 34 1,-1 0-1,1 35 48,-35-35-63,35 35 16,0-69-1,-1 34 1,1 35 15,-35-34 0,35 34-15,0-35 0,-1 0-1,1 0 1,0 35-1,-1 0 1,1-34 0,0 34-1,-35-35 1,35 35 0,-1 0 15,1 0-31,-35-35 15,0 0 79,35 35-63,-35-34 48,34 34-64,-34-35 1,35 35 78,-35-35 140,0 1-218,35-1 62,-35 70 203,0-1-281,-35-34 16,35 35-16,-35-35 15,35 35 16,-34-35-15,34 34 0,-70 1-1,36 35 1,-1-36 0,35 1 15,0 0-31,-35-35 15,0 0 1,35 35 0,0-1 15,-34-34-15,34 35 62,-35-35-16,35 35-46,-35-35-1,35 34 1,-34-34 0</inkml:trace>
  <inkml:trace contextRef="#ctx0" brushRef="#br0">16354 21876 0,'0'35'62,"0"-1"-31,-34-34-31,34 35 0,-35-35 0,0 69 16,-34-69 0,34 35-1,35 0 32,-35-35-47,35 35 16,-35-35-1,35 34 142</inkml:trace>
  <inkml:trace contextRef="#ctx0" brushRef="#br0">16111 22084 0,'35'-35'15,"-35"1"1,35 34 0,-35-35-1,34 35 1,-34-35 0,35 35-1,0-34 16,0 34 16,-35-35-47,34 0 16,1 35 0,0-35-1,-1 35 48,-34-34-63,35 34 0,0 0 15,-35-35 1,35 35 0,-1 0 15,-34-35-31,35 0 31,0 35-15,-1 0 46,-34-34-62,0-1 16,35 35-16</inkml:trace>
  <inkml:trace contextRef="#ctx0" brushRef="#br0">16285 22848 0,'-35'0'63,"35"-35"-32,0 1-15,-35 34-1,1 0 79,34-35-16,-35 35-78,0 0 47,35-35-31,-35 35 15,1 0-31,34-35 16,0 1-1,-35 34 1</inkml:trace>
  <inkml:trace contextRef="#ctx0" brushRef="#br0">16146 22848 0,'0'-35'172,"0"1"-172,0-1 15</inkml:trace>
  <inkml:trace contextRef="#ctx0" brushRef="#br0">17153 21529 0,'-35'0'266,"0"0"-251,1 0-15,-1 0 16,0 0 0</inkml:trace>
  <inkml:trace contextRef="#ctx0" brushRef="#br0">17917 21320 0,'-35'0'62,"0"0"-31,1 0-31,-1 0 16,0 0 0,0 0-1,1 35 1,-1-35 0,35 35 109,-35-35-125,1 0 15,-1 0 1,0 0-16,35 34 15,-35-34 1</inkml:trace>
  <inkml:trace contextRef="#ctx0" brushRef="#br0">16215 22813 0</inkml:trace>
  <inkml:trace contextRef="#ctx0" brushRef="#br0">16250 22813 0,'-35'0'328,"35"35"-313,0 0-15,-69 0 16,34-1 0</inkml:trace>
  <inkml:trace contextRef="#ctx0" brushRef="#br0">18715 25730 0,'0'35'219,"35"-35"-188,-35 35 16,35-35-31</inkml:trace>
  <inkml:trace contextRef="#ctx0" brushRef="#br0">19549 25695 0,'-35'0'109,"0"35"-109,1-35 16,-36 70-1,-34-36 1,69-34 15,35 35-15,-34 0-1,34-1 1,-35-34 0,0 0-1,35 35 63</inkml:trace>
  <inkml:trace contextRef="#ctx0" brushRef="#br0">18715 25765 0,'35'0'265,"0"0"-218,-35 35-31,35-35-16,-35 34 31,34-34-15,-34 35 62</inkml:trace>
  <inkml:trace contextRef="#ctx0" brushRef="#br0">17292 21702 0,'-35'0'78,"0"0"-47,35-35-15,-34 35-1,-1 0 17,35-34-17,-35 34 126,35-35-16,-35 35-109,1 0 62,34-35-78</inkml:trace>
  <inkml:trace contextRef="#ctx0" brushRef="#br0">17847 21563 0,'-34'0'78,"34"-34"-62,-35 34-1,35-35-15,-35 35 16,35-35 0,-35 0-1,35-34 1</inkml:trace>
  <inkml:trace contextRef="#ctx0" brushRef="#br0">17743 21529 0,'0'0'0,"35"0"15,0 0 1,-1 0-16,-68 0 266,-1 0-266,0 0 31,35-35-15,-35 35-1,35-35 1,-34 35 171</inkml:trace>
  <inkml:trace contextRef="#ctx0" brushRef="#br0">17917 21598 0,'-35'0'47,"0"0"0,35-35-31,-34 35-1,-1 0 1,35-34-1,-35 34 17,0 0 30,35-35-46,0 0-16,-34 35 15,-1 0 64,35-35-64,0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10503-B02B-42FA-80B1-41F39386D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7A6F-E6FE-42CA-B86F-312E9B3C58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1pPr>
    <a:lvl2pPr marL="699135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2pPr>
    <a:lvl3pPr marL="1398270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3pPr>
    <a:lvl4pPr marL="2097405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4pPr>
    <a:lvl5pPr marL="2796540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5pPr>
    <a:lvl6pPr marL="3495040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6pPr>
    <a:lvl7pPr marL="4194175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7pPr>
    <a:lvl8pPr marL="4893310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8pPr>
    <a:lvl9pPr marL="5592445" algn="l" defTabSz="1398270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800F-3024-4C61-BEC9-D5981A1F9F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77A6F-E6FE-42CA-B86F-312E9B3C58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77A6F-E6FE-42CA-B86F-312E9B3C58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77A6F-E6FE-42CA-B86F-312E9B3C58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77A6F-E6FE-42CA-B86F-312E9B3C58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335" y="2945943"/>
            <a:ext cx="21684456" cy="6266897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8891" y="9454516"/>
            <a:ext cx="1913334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799965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400415" indent="0" algn="ctr">
              <a:buNone/>
              <a:defRPr sz="4200"/>
            </a:lvl8pPr>
            <a:lvl9pPr marL="9600565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56400" y="958369"/>
            <a:ext cx="5500836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891" y="958369"/>
            <a:ext cx="1618362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604" y="4487671"/>
            <a:ext cx="22003345" cy="7487774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604" y="12046282"/>
            <a:ext cx="22003345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7999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5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3890" y="4791843"/>
            <a:ext cx="10842228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15007" y="4791843"/>
            <a:ext cx="10842228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3" y="958373"/>
            <a:ext cx="22003345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15" y="4412664"/>
            <a:ext cx="10792400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400415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7215" y="6575242"/>
            <a:ext cx="10792400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15008" y="4412664"/>
            <a:ext cx="10845551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400415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15008" y="6575242"/>
            <a:ext cx="10845551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3" y="1200044"/>
            <a:ext cx="8228002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551" y="2591766"/>
            <a:ext cx="12915007" cy="127921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3" y="5400199"/>
            <a:ext cx="822800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400415" indent="0">
              <a:buNone/>
              <a:defRPr sz="2625"/>
            </a:lvl8pPr>
            <a:lvl9pPr marL="9600565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3" y="1200044"/>
            <a:ext cx="8228002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45551" y="2591766"/>
            <a:ext cx="12915007" cy="12792138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799965" indent="0">
              <a:buNone/>
              <a:defRPr sz="5250"/>
            </a:lvl5pPr>
            <a:lvl6pPr marL="6000115" indent="0">
              <a:buNone/>
              <a:defRPr sz="5250"/>
            </a:lvl6pPr>
            <a:lvl7pPr marL="7200265" indent="0">
              <a:buNone/>
              <a:defRPr sz="5250"/>
            </a:lvl7pPr>
            <a:lvl8pPr marL="8400415" indent="0">
              <a:buNone/>
              <a:defRPr sz="5250"/>
            </a:lvl8pPr>
            <a:lvl9pPr marL="9600565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3" y="5400199"/>
            <a:ext cx="822800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400415" indent="0">
              <a:buNone/>
              <a:defRPr sz="2625"/>
            </a:lvl8pPr>
            <a:lvl9pPr marL="9600565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3890" y="958373"/>
            <a:ext cx="22003345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3890" y="4791843"/>
            <a:ext cx="22003345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3890" y="16683952"/>
            <a:ext cx="574000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0560" y="16683952"/>
            <a:ext cx="861000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7232" y="16683952"/>
            <a:ext cx="574000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19989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19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9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6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5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jpeg"/><Relationship Id="rId21" Type="http://schemas.openxmlformats.org/officeDocument/2006/relationships/image" Target="../media/image20.jpeg"/><Relationship Id="rId20" Type="http://schemas.openxmlformats.org/officeDocument/2006/relationships/image" Target="../media/image19.jpeg"/><Relationship Id="rId2" Type="http://schemas.openxmlformats.org/officeDocument/2006/relationships/image" Target="../media/image2.jpeg"/><Relationship Id="rId19" Type="http://schemas.openxmlformats.org/officeDocument/2006/relationships/image" Target="../media/image18.jpeg"/><Relationship Id="rId18" Type="http://schemas.openxmlformats.org/officeDocument/2006/relationships/image" Target="../media/image17.jpe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jpeg"/><Relationship Id="rId14" Type="http://schemas.openxmlformats.org/officeDocument/2006/relationships/image" Target="../media/image13.jpe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25.png"/><Relationship Id="rId4" Type="http://schemas.openxmlformats.org/officeDocument/2006/relationships/tags" Target="../tags/tag4.xml"/><Relationship Id="rId38" Type="http://schemas.openxmlformats.org/officeDocument/2006/relationships/notesSlide" Target="../notesSlides/notesSlide4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32.xml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tags" Target="../tags/tag28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3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image" Target="../media/image28.png"/><Relationship Id="rId16" Type="http://schemas.openxmlformats.org/officeDocument/2006/relationships/tags" Target="../tags/tag13.xml"/><Relationship Id="rId15" Type="http://schemas.openxmlformats.org/officeDocument/2006/relationships/image" Target="../media/image27.png"/><Relationship Id="rId14" Type="http://schemas.openxmlformats.org/officeDocument/2006/relationships/tags" Target="../tags/tag12.xml"/><Relationship Id="rId13" Type="http://schemas.openxmlformats.org/officeDocument/2006/relationships/image" Target="../media/image26.pn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20"/>
          <p:cNvSpPr/>
          <p:nvPr/>
        </p:nvSpPr>
        <p:spPr>
          <a:xfrm>
            <a:off x="1245477" y="11897937"/>
            <a:ext cx="4188678" cy="5155442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0"/>
          <p:cNvSpPr/>
          <p:nvPr/>
        </p:nvSpPr>
        <p:spPr>
          <a:xfrm>
            <a:off x="1250173" y="3948153"/>
            <a:ext cx="4183981" cy="5123071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56088" y="3494483"/>
            <a:ext cx="4183981" cy="6428308"/>
          </a:xfrm>
          <a:prstGeom prst="roundRect">
            <a:avLst>
              <a:gd name="adj" fmla="val 2874"/>
            </a:avLst>
          </a:prstGeom>
          <a:solidFill>
            <a:schemeClr val="accent5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13626782" y="3165231"/>
            <a:ext cx="10395682" cy="7043910"/>
          </a:xfrm>
          <a:prstGeom prst="roundRect">
            <a:avLst>
              <a:gd name="adj" fmla="val 2874"/>
            </a:avLst>
          </a:prstGeom>
          <a:solidFill>
            <a:schemeClr val="accent5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68721" y="2228779"/>
            <a:ext cx="5752662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多體位病灶體積數據</a:t>
            </a:r>
            <a:endParaRPr lang="zh-CN" altLang="en-US" sz="418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86653" y="3696078"/>
            <a:ext cx="3846257" cy="2912217"/>
            <a:chOff x="4322291" y="817816"/>
            <a:chExt cx="1838161" cy="1495211"/>
          </a:xfrm>
        </p:grpSpPr>
        <p:sp>
          <p:nvSpPr>
            <p:cNvPr id="70" name="圆角矩形 69"/>
            <p:cNvSpPr/>
            <p:nvPr/>
          </p:nvSpPr>
          <p:spPr>
            <a:xfrm>
              <a:off x="4411191" y="840478"/>
              <a:ext cx="1687090" cy="1472549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322291" y="817816"/>
              <a:ext cx="1838161" cy="344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76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乳腺病灶檢測</a:t>
              </a:r>
              <a:endParaRPr lang="en-US" altLang="zh-CN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6" name="圆角矩形 195"/>
          <p:cNvSpPr/>
          <p:nvPr/>
        </p:nvSpPr>
        <p:spPr>
          <a:xfrm>
            <a:off x="977068" y="2070300"/>
            <a:ext cx="4730190" cy="1000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多體位容積超聲</a:t>
            </a:r>
            <a:endParaRPr lang="zh-CN" altLang="en-US" sz="418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0096" y="4218104"/>
            <a:ext cx="4429755" cy="5368106"/>
            <a:chOff x="9700401" y="845653"/>
            <a:chExt cx="2253284" cy="2752687"/>
          </a:xfrm>
        </p:grpSpPr>
        <p:sp>
          <p:nvSpPr>
            <p:cNvPr id="127" name="圆角矩形 97"/>
            <p:cNvSpPr/>
            <p:nvPr/>
          </p:nvSpPr>
          <p:spPr>
            <a:xfrm>
              <a:off x="9709265" y="845653"/>
              <a:ext cx="2244420" cy="2752687"/>
            </a:xfrm>
            <a:prstGeom prst="roundRect">
              <a:avLst>
                <a:gd name="adj" fmla="val 501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9700401" y="892762"/>
              <a:ext cx="2253284" cy="650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76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基於病理敺動的惡性概率預測</a:t>
              </a:r>
              <a:endParaRPr lang="zh-CN" altLang="en-US" sz="37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7" name="圆角矩形 196"/>
          <p:cNvSpPr/>
          <p:nvPr/>
        </p:nvSpPr>
        <p:spPr>
          <a:xfrm>
            <a:off x="7552916" y="11841180"/>
            <a:ext cx="9890574" cy="5204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525092" y="2227977"/>
            <a:ext cx="10357419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病灶分層管理干預模型訓練</a:t>
            </a:r>
            <a:endParaRPr lang="zh-CN" altLang="en-US" sz="418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51023" y="6675383"/>
            <a:ext cx="3904640" cy="3125774"/>
            <a:chOff x="4305264" y="2432710"/>
            <a:chExt cx="1866063" cy="1493836"/>
          </a:xfrm>
        </p:grpSpPr>
        <p:sp>
          <p:nvSpPr>
            <p:cNvPr id="158" name="圆角矩形 157"/>
            <p:cNvSpPr/>
            <p:nvPr/>
          </p:nvSpPr>
          <p:spPr>
            <a:xfrm>
              <a:off x="4411191" y="2453997"/>
              <a:ext cx="1687090" cy="1472549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305264" y="2432710"/>
              <a:ext cx="1866063" cy="32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76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病灶體積裁剪</a:t>
              </a:r>
              <a:endParaRPr lang="en-US" altLang="zh-CN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9" name="圆角矩形 158"/>
          <p:cNvSpPr/>
          <p:nvPr/>
        </p:nvSpPr>
        <p:spPr>
          <a:xfrm>
            <a:off x="901053" y="10701310"/>
            <a:ext cx="4730190" cy="1000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多體位容積超聲</a:t>
            </a:r>
            <a:endParaRPr lang="zh-CN" altLang="en-US" sz="418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39"/>
          <a:stretch>
            <a:fillRect/>
          </a:stretch>
        </p:blipFill>
        <p:spPr>
          <a:xfrm>
            <a:off x="1654508" y="4531961"/>
            <a:ext cx="2340000" cy="23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 extrusionH="190500"/>
        </p:spPr>
      </p:pic>
      <p:pic>
        <p:nvPicPr>
          <p:cNvPr id="56" name="图片 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 rot="10800000">
            <a:off x="2133111" y="5380332"/>
            <a:ext cx="2340000" cy="23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 extrusionH="190500"/>
        </p:spPr>
      </p:pic>
      <p:pic>
        <p:nvPicPr>
          <p:cNvPr id="55" name="图片 5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>
            <a:off x="2884150" y="6297999"/>
            <a:ext cx="2340000" cy="23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 extrusionH="190500"/>
        </p:spPr>
      </p:pic>
      <p:pic>
        <p:nvPicPr>
          <p:cNvPr id="117" name="图片 1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r="57839"/>
          <a:stretch>
            <a:fillRect/>
          </a:stretch>
        </p:blipFill>
        <p:spPr>
          <a:xfrm>
            <a:off x="4217438" y="14695846"/>
            <a:ext cx="1096119" cy="2089459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22345" r="33636" b="5897"/>
          <a:stretch>
            <a:fillRect/>
          </a:stretch>
        </p:blipFill>
        <p:spPr>
          <a:xfrm>
            <a:off x="2599130" y="13240004"/>
            <a:ext cx="762393" cy="515943"/>
          </a:xfrm>
          <a:prstGeom prst="rect">
            <a:avLst/>
          </a:prstGeom>
        </p:spPr>
      </p:pic>
      <p:sp>
        <p:nvSpPr>
          <p:cNvPr id="128" name="椭圆 127"/>
          <p:cNvSpPr/>
          <p:nvPr/>
        </p:nvSpPr>
        <p:spPr>
          <a:xfrm>
            <a:off x="14204017" y="5939520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4205581" y="6631996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204992" y="7409153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4211598" y="8101629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4211154" y="8792986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7464874" y="805335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6414174" y="8053955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6418254" y="7308488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6418843" y="6533415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15311430" y="6199996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15311430" y="6935213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5313423" y="767383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5312319" y="8416625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17464874" y="7311256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7470591" y="6533171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连接符 175"/>
          <p:cNvCxnSpPr>
            <a:stCxn id="128" idx="6"/>
            <a:endCxn id="164" idx="2"/>
          </p:cNvCxnSpPr>
          <p:nvPr/>
        </p:nvCxnSpPr>
        <p:spPr>
          <a:xfrm>
            <a:off x="14636017" y="6155520"/>
            <a:ext cx="675413" cy="260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30" idx="6"/>
            <a:endCxn id="165" idx="2"/>
          </p:cNvCxnSpPr>
          <p:nvPr/>
        </p:nvCxnSpPr>
        <p:spPr>
          <a:xfrm>
            <a:off x="14637581" y="6847996"/>
            <a:ext cx="673849" cy="303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31" idx="6"/>
            <a:endCxn id="166" idx="2"/>
          </p:cNvCxnSpPr>
          <p:nvPr/>
        </p:nvCxnSpPr>
        <p:spPr>
          <a:xfrm>
            <a:off x="14636992" y="7625153"/>
            <a:ext cx="676431" cy="26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32" idx="6"/>
            <a:endCxn id="167" idx="2"/>
          </p:cNvCxnSpPr>
          <p:nvPr/>
        </p:nvCxnSpPr>
        <p:spPr>
          <a:xfrm>
            <a:off x="14643598" y="8317629"/>
            <a:ext cx="668721" cy="314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33" idx="6"/>
            <a:endCxn id="167" idx="2"/>
          </p:cNvCxnSpPr>
          <p:nvPr/>
        </p:nvCxnSpPr>
        <p:spPr>
          <a:xfrm flipV="1">
            <a:off x="14643154" y="8632625"/>
            <a:ext cx="669165" cy="376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66" idx="2"/>
            <a:endCxn id="132" idx="6"/>
          </p:cNvCxnSpPr>
          <p:nvPr/>
        </p:nvCxnSpPr>
        <p:spPr>
          <a:xfrm flipH="1">
            <a:off x="14643598" y="7889837"/>
            <a:ext cx="669825" cy="42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31" idx="6"/>
            <a:endCxn id="165" idx="2"/>
          </p:cNvCxnSpPr>
          <p:nvPr/>
        </p:nvCxnSpPr>
        <p:spPr>
          <a:xfrm flipV="1">
            <a:off x="14636992" y="7151213"/>
            <a:ext cx="674438" cy="473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30" idx="6"/>
            <a:endCxn id="164" idx="2"/>
          </p:cNvCxnSpPr>
          <p:nvPr/>
        </p:nvCxnSpPr>
        <p:spPr>
          <a:xfrm flipV="1">
            <a:off x="14637581" y="6415996"/>
            <a:ext cx="673849" cy="43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4" idx="6"/>
            <a:endCxn id="163" idx="2"/>
          </p:cNvCxnSpPr>
          <p:nvPr/>
        </p:nvCxnSpPr>
        <p:spPr>
          <a:xfrm>
            <a:off x="15743430" y="6415996"/>
            <a:ext cx="675413" cy="333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65" idx="6"/>
            <a:endCxn id="163" idx="2"/>
          </p:cNvCxnSpPr>
          <p:nvPr/>
        </p:nvCxnSpPr>
        <p:spPr>
          <a:xfrm flipV="1">
            <a:off x="15743430" y="6749415"/>
            <a:ext cx="675413" cy="401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165" idx="6"/>
            <a:endCxn id="162" idx="2"/>
          </p:cNvCxnSpPr>
          <p:nvPr/>
        </p:nvCxnSpPr>
        <p:spPr>
          <a:xfrm>
            <a:off x="15743430" y="7151213"/>
            <a:ext cx="674824" cy="373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66" idx="6"/>
            <a:endCxn id="162" idx="2"/>
          </p:cNvCxnSpPr>
          <p:nvPr/>
        </p:nvCxnSpPr>
        <p:spPr>
          <a:xfrm flipV="1">
            <a:off x="15745423" y="7524488"/>
            <a:ext cx="672831" cy="365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166" idx="6"/>
            <a:endCxn id="161" idx="2"/>
          </p:cNvCxnSpPr>
          <p:nvPr/>
        </p:nvCxnSpPr>
        <p:spPr>
          <a:xfrm>
            <a:off x="15745423" y="7889837"/>
            <a:ext cx="668751" cy="380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167" idx="6"/>
            <a:endCxn id="161" idx="2"/>
          </p:cNvCxnSpPr>
          <p:nvPr/>
        </p:nvCxnSpPr>
        <p:spPr>
          <a:xfrm flipV="1">
            <a:off x="15744319" y="8269955"/>
            <a:ext cx="669855" cy="36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163" idx="6"/>
            <a:endCxn id="174" idx="2"/>
          </p:cNvCxnSpPr>
          <p:nvPr/>
        </p:nvCxnSpPr>
        <p:spPr>
          <a:xfrm flipV="1">
            <a:off x="16850843" y="6749171"/>
            <a:ext cx="619748" cy="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62" idx="6"/>
            <a:endCxn id="173" idx="2"/>
          </p:cNvCxnSpPr>
          <p:nvPr/>
        </p:nvCxnSpPr>
        <p:spPr>
          <a:xfrm>
            <a:off x="16850254" y="7524488"/>
            <a:ext cx="614620" cy="2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161" idx="6"/>
            <a:endCxn id="157" idx="2"/>
          </p:cNvCxnSpPr>
          <p:nvPr/>
        </p:nvCxnSpPr>
        <p:spPr>
          <a:xfrm flipV="1">
            <a:off x="16846174" y="8269357"/>
            <a:ext cx="618700" cy="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63" idx="6"/>
            <a:endCxn id="173" idx="2"/>
          </p:cNvCxnSpPr>
          <p:nvPr/>
        </p:nvCxnSpPr>
        <p:spPr>
          <a:xfrm>
            <a:off x="16850843" y="6749415"/>
            <a:ext cx="614031" cy="777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61" idx="6"/>
            <a:endCxn id="173" idx="2"/>
          </p:cNvCxnSpPr>
          <p:nvPr/>
        </p:nvCxnSpPr>
        <p:spPr>
          <a:xfrm flipV="1">
            <a:off x="16846174" y="7527256"/>
            <a:ext cx="618700" cy="742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162" idx="6"/>
            <a:endCxn id="174" idx="2"/>
          </p:cNvCxnSpPr>
          <p:nvPr/>
        </p:nvCxnSpPr>
        <p:spPr>
          <a:xfrm flipV="1">
            <a:off x="16850254" y="6749171"/>
            <a:ext cx="620337" cy="775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162" idx="6"/>
            <a:endCxn id="157" idx="2"/>
          </p:cNvCxnSpPr>
          <p:nvPr/>
        </p:nvCxnSpPr>
        <p:spPr>
          <a:xfrm>
            <a:off x="16850254" y="7524488"/>
            <a:ext cx="614620" cy="744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图片 42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 rot="19968119">
            <a:off x="8998850" y="8289028"/>
            <a:ext cx="18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  <a:sp3d extrusionH="190500"/>
        </p:spPr>
      </p:pic>
      <p:pic>
        <p:nvPicPr>
          <p:cNvPr id="425" name="图片 42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 rot="1114386">
            <a:off x="8297206" y="7518617"/>
            <a:ext cx="18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 extrusionH="190500"/>
        </p:spPr>
      </p:pic>
      <p:sp>
        <p:nvSpPr>
          <p:cNvPr id="426" name="立方体 425"/>
          <p:cNvSpPr/>
          <p:nvPr/>
        </p:nvSpPr>
        <p:spPr>
          <a:xfrm rot="2548754">
            <a:off x="8675085" y="7664206"/>
            <a:ext cx="720000" cy="720000"/>
          </a:xfrm>
          <a:prstGeom prst="cub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7" name="立方体 426"/>
          <p:cNvSpPr/>
          <p:nvPr/>
        </p:nvSpPr>
        <p:spPr>
          <a:xfrm rot="19099974">
            <a:off x="9519180" y="8903564"/>
            <a:ext cx="360000" cy="360000"/>
          </a:xfrm>
          <a:prstGeom prst="cub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8" name="立方体 427"/>
          <p:cNvSpPr/>
          <p:nvPr/>
        </p:nvSpPr>
        <p:spPr>
          <a:xfrm rot="623832">
            <a:off x="8955480" y="8512409"/>
            <a:ext cx="540000" cy="540000"/>
          </a:xfrm>
          <a:prstGeom prst="cub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29" name="墨迹 428"/>
              <p14:cNvContentPartPr/>
              <p14:nvPr/>
            </p14:nvContentPartPr>
            <p14:xfrm>
              <a:off x="8520611" y="7600917"/>
              <a:ext cx="1338120" cy="1762920"/>
            </p14:xfrm>
          </p:contentPart>
        </mc:Choice>
        <mc:Fallback xmlns="">
          <p:pic>
            <p:nvPicPr>
              <p:cNvPr id="429" name="墨迹 428"/>
            </p:nvPicPr>
            <p:blipFill>
              <a:blip r:embed="rId6"/>
            </p:blipFill>
            <p:spPr>
              <a:xfrm>
                <a:off x="8520611" y="7600917"/>
                <a:ext cx="1338120" cy="1762920"/>
              </a:xfrm>
              <a:prstGeom prst="rect"/>
            </p:spPr>
          </p:pic>
        </mc:Fallback>
      </mc:AlternateContent>
      <p:pic>
        <p:nvPicPr>
          <p:cNvPr id="434" name="图片 43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8"/>
          <a:stretch>
            <a:fillRect/>
          </a:stretch>
        </p:blipFill>
        <p:spPr>
          <a:xfrm>
            <a:off x="8896307" y="5663723"/>
            <a:ext cx="1786066" cy="1162333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437" name="图片 4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7"/>
          <a:stretch>
            <a:fillRect/>
          </a:stretch>
        </p:blipFill>
        <p:spPr>
          <a:xfrm>
            <a:off x="8558184" y="4656315"/>
            <a:ext cx="1786066" cy="137275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432" name="矩形 431"/>
          <p:cNvSpPr/>
          <p:nvPr/>
        </p:nvSpPr>
        <p:spPr>
          <a:xfrm>
            <a:off x="9536835" y="4846192"/>
            <a:ext cx="447439" cy="52479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9994816" y="5891488"/>
            <a:ext cx="447439" cy="52479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" name="矩形: 圆角 100"/>
          <p:cNvSpPr/>
          <p:nvPr/>
        </p:nvSpPr>
        <p:spPr>
          <a:xfrm>
            <a:off x="19514260" y="11849105"/>
            <a:ext cx="4508204" cy="5155633"/>
          </a:xfrm>
          <a:prstGeom prst="roundRect">
            <a:avLst>
              <a:gd name="adj" fmla="val 7068"/>
            </a:avLst>
          </a:prstGeom>
          <a:solidFill>
            <a:schemeClr val="accent5">
              <a:lumMod val="60000"/>
              <a:lumOff val="4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" name="矩形: 圆角 120"/>
          <p:cNvSpPr/>
          <p:nvPr/>
        </p:nvSpPr>
        <p:spPr>
          <a:xfrm>
            <a:off x="20341867" y="10860557"/>
            <a:ext cx="2924177" cy="678107"/>
          </a:xfrm>
          <a:prstGeom prst="roundRect">
            <a:avLst>
              <a:gd name="adj" fmla="val 813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臨床決策</a:t>
            </a:r>
            <a:endParaRPr lang="en-US" altLang="zh-CN" sz="418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5569028" y="5752950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13"/>
          <p:cNvSpPr/>
          <p:nvPr/>
        </p:nvSpPr>
        <p:spPr>
          <a:xfrm>
            <a:off x="5585239" y="13484877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54"/>
          <p:cNvSpPr/>
          <p:nvPr/>
        </p:nvSpPr>
        <p:spPr>
          <a:xfrm>
            <a:off x="19239707" y="3413834"/>
            <a:ext cx="4670555" cy="6593556"/>
          </a:xfrm>
          <a:prstGeom prst="roundRect">
            <a:avLst>
              <a:gd name="adj" fmla="val 2874"/>
            </a:avLst>
          </a:prstGeom>
          <a:solidFill>
            <a:schemeClr val="accent5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1" name="图片 410" descr="50551668061032704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b="7079"/>
          <a:stretch>
            <a:fillRect/>
          </a:stretch>
        </p:blipFill>
        <p:spPr bwMode="auto">
          <a:xfrm>
            <a:off x="20538497" y="4063634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grpSp>
        <p:nvGrpSpPr>
          <p:cNvPr id="6" name="组合 5"/>
          <p:cNvGrpSpPr/>
          <p:nvPr/>
        </p:nvGrpSpPr>
        <p:grpSpPr>
          <a:xfrm>
            <a:off x="19478442" y="6744255"/>
            <a:ext cx="4207397" cy="3104105"/>
            <a:chOff x="7233594" y="2245904"/>
            <a:chExt cx="1865503" cy="161843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8" name="圆角矩形 97"/>
            <p:cNvSpPr/>
            <p:nvPr/>
          </p:nvSpPr>
          <p:spPr>
            <a:xfrm>
              <a:off x="7233594" y="2245904"/>
              <a:ext cx="1865503" cy="1618434"/>
            </a:xfrm>
            <a:prstGeom prst="roundRect">
              <a:avLst>
                <a:gd name="adj" fmla="val 287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451723" y="2262851"/>
              <a:ext cx="1429244" cy="350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76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惡性風險分層</a:t>
              </a:r>
              <a:endParaRPr lang="zh-CN" altLang="en-US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496239" y="3530999"/>
            <a:ext cx="4209594" cy="3112410"/>
            <a:chOff x="7051546" y="-63880"/>
            <a:chExt cx="2399515" cy="1863092"/>
          </a:xfrm>
        </p:grpSpPr>
        <p:sp>
          <p:nvSpPr>
            <p:cNvPr id="65" name="圆角矩形 74"/>
            <p:cNvSpPr/>
            <p:nvPr/>
          </p:nvSpPr>
          <p:spPr>
            <a:xfrm>
              <a:off x="7051546" y="-63880"/>
              <a:ext cx="2399515" cy="1863092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286881" y="-34044"/>
              <a:ext cx="1928844" cy="402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76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BI-RADS</a:t>
              </a:r>
              <a:r>
                <a:rPr lang="zh-CN" altLang="en-US" sz="376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分類</a:t>
              </a:r>
              <a:endParaRPr lang="en-US" altLang="zh-CN" sz="376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088649" y="271559"/>
              <a:ext cx="2362412" cy="327066"/>
              <a:chOff x="7316037" y="95023"/>
              <a:chExt cx="2362412" cy="3402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7316037" y="107180"/>
                    <a:ext cx="307584" cy="3208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335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6037" y="107180"/>
                    <a:ext cx="307584" cy="320804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7574263" y="98621"/>
                    <a:ext cx="207417" cy="32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335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4263" y="98621"/>
                    <a:ext cx="207417" cy="320804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7832489" y="104493"/>
                    <a:ext cx="219295" cy="320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zh-CN" altLang="en-US" sz="3350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489" y="104493"/>
                    <a:ext cx="219295" cy="320804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8103837" y="95023"/>
                    <a:ext cx="375283" cy="3208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𝟒</m:t>
                          </m:r>
                          <m:r>
                            <a:rPr lang="en-US" altLang="zh-CN" sz="335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𝐀</m:t>
                          </m:r>
                        </m:oMath>
                      </m:oMathPara>
                    </a14:m>
                    <a:endParaRPr lang="zh-CN" altLang="en-US" sz="3350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837" y="95023"/>
                    <a:ext cx="375283" cy="320804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125416" y="114437"/>
                    <a:ext cx="282138" cy="3208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zh-CN" altLang="en-US" sz="335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5416" y="114437"/>
                    <a:ext cx="282138" cy="320804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333427" y="98700"/>
                    <a:ext cx="345022" cy="3208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3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335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3427" y="98700"/>
                    <a:ext cx="345022" cy="320804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20" name="图片 1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6" t="2111" r="34855" b="16772"/>
          <a:stretch>
            <a:fillRect/>
          </a:stretch>
        </p:blipFill>
        <p:spPr>
          <a:xfrm>
            <a:off x="19599264" y="7895396"/>
            <a:ext cx="2016000" cy="1664251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21" name="图片 12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9" t="2186" r="1332" b="16699"/>
          <a:stretch>
            <a:fillRect/>
          </a:stretch>
        </p:blipFill>
        <p:spPr>
          <a:xfrm>
            <a:off x="21371089" y="7906568"/>
            <a:ext cx="2016000" cy="166424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408" name="图片 407" descr="28311668061034267"/>
          <p:cNvPicPr/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 b="7591"/>
          <a:stretch>
            <a:fillRect/>
          </a:stretch>
        </p:blipFill>
        <p:spPr bwMode="auto">
          <a:xfrm>
            <a:off x="20431716" y="5075377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文本框 408"/>
              <p:cNvSpPr txBox="1"/>
              <p:nvPr/>
            </p:nvSpPr>
            <p:spPr>
              <a:xfrm>
                <a:off x="21536578" y="4110895"/>
                <a:ext cx="626774" cy="515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5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3350" i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B</m:t>
                      </m:r>
                    </m:oMath>
                  </m:oMathPara>
                </a14:m>
                <a:endParaRPr lang="zh-CN" altLang="en-US" sz="3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09" name="文本框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78" y="4110895"/>
                <a:ext cx="626774" cy="515206"/>
              </a:xfrm>
              <a:prstGeom prst="rect">
                <a:avLst/>
              </a:prstGeom>
              <a:blipFill rotWithShape="1">
                <a:blip r:embed="rId16"/>
                <a:stretch>
                  <a:fillRect l="-88" t="-105" r="-2391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文本框 409"/>
              <p:cNvSpPr txBox="1"/>
              <p:nvPr/>
            </p:nvSpPr>
            <p:spPr>
              <a:xfrm>
                <a:off x="22244171" y="4115353"/>
                <a:ext cx="494969" cy="515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5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3350" i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sz="3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10" name="文本框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171" y="4115353"/>
                <a:ext cx="494969" cy="515206"/>
              </a:xfrm>
              <a:prstGeom prst="rect">
                <a:avLst/>
              </a:prstGeom>
              <a:blipFill rotWithShape="1">
                <a:blip r:embed="rId17"/>
                <a:stretch>
                  <a:fillRect l="-24" t="-107" r="8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7" name="图片 406" descr="27231668061034114"/>
          <p:cNvPicPr/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5036" r="3049" b="13340"/>
          <a:stretch>
            <a:fillRect/>
          </a:stretch>
        </p:blipFill>
        <p:spPr bwMode="auto">
          <a:xfrm>
            <a:off x="20418674" y="4934578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06" name="图片 405" descr="61021668061033993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8111" b="10067"/>
          <a:stretch>
            <a:fillRect/>
          </a:stretch>
        </p:blipFill>
        <p:spPr bwMode="auto">
          <a:xfrm>
            <a:off x="20442536" y="4768115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05" name="图片 404" descr="61951668061033759"/>
          <p:cNvPicPr/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4" b="10958"/>
          <a:stretch>
            <a:fillRect/>
          </a:stretch>
        </p:blipFill>
        <p:spPr bwMode="auto">
          <a:xfrm>
            <a:off x="20432025" y="4610361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04" name="图片 403" descr="85651668061033533"/>
          <p:cNvPicPr/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856" r="3570" b="33494"/>
          <a:stretch>
            <a:fillRect/>
          </a:stretch>
        </p:blipFill>
        <p:spPr bwMode="auto">
          <a:xfrm>
            <a:off x="20470202" y="4439789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03" name="图片 402" descr="7041668061033138"/>
          <p:cNvPicPr/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" b="8173"/>
          <a:stretch>
            <a:fillRect/>
          </a:stretch>
        </p:blipFill>
        <p:spPr bwMode="auto">
          <a:xfrm>
            <a:off x="20490258" y="4282058"/>
            <a:ext cx="2520000" cy="2159635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12" name="图片 411" descr="50551668061032704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b="7079"/>
          <a:stretch>
            <a:fillRect/>
          </a:stretch>
        </p:blipFill>
        <p:spPr bwMode="auto">
          <a:xfrm>
            <a:off x="20492987" y="4136084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pic>
        <p:nvPicPr>
          <p:cNvPr id="402" name="图片 401" descr="50551668061032704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b="7079"/>
          <a:stretch>
            <a:fillRect/>
          </a:stretch>
        </p:blipFill>
        <p:spPr bwMode="auto">
          <a:xfrm>
            <a:off x="20504720" y="3992306"/>
            <a:ext cx="2520000" cy="2160000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086715" y="7365419"/>
                <a:ext cx="658378" cy="515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5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𝟒</m:t>
                      </m:r>
                      <m:r>
                        <a:rPr lang="en-US" altLang="zh-CN" sz="335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𝐀</m:t>
                      </m:r>
                    </m:oMath>
                  </m:oMathPara>
                </a14:m>
                <a:endParaRPr lang="zh-CN" altLang="en-US" sz="3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715" y="7365419"/>
                <a:ext cx="658378" cy="515205"/>
              </a:xfrm>
              <a:prstGeom prst="rect">
                <a:avLst/>
              </a:prstGeom>
              <a:blipFill rotWithShape="1">
                <a:blip r:embed="rId11"/>
                <a:stretch>
                  <a:fillRect l="-22" t="-10" r="4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0588502" y="7396690"/>
                <a:ext cx="384721" cy="515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5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33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502" y="7396690"/>
                <a:ext cx="384721" cy="515206"/>
              </a:xfrm>
              <a:prstGeom prst="rect">
                <a:avLst/>
              </a:prstGeom>
              <a:blipFill rotWithShape="1">
                <a:blip r:embed="rId10"/>
                <a:stretch>
                  <a:fillRect l="-138" t="-41" r="-4758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/>
          <p:cNvSpPr/>
          <p:nvPr/>
        </p:nvSpPr>
        <p:spPr>
          <a:xfrm>
            <a:off x="11748102" y="5814784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1298" y="11982994"/>
            <a:ext cx="4259089" cy="4998193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>
          <a:xfrm>
            <a:off x="17621650" y="13701710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65112" y="10848561"/>
            <a:ext cx="9314505" cy="736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18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418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三維乳腺容積超聲多體位</a:t>
            </a:r>
            <a:r>
              <a:rPr lang="zh-CN" altLang="en-US" dirty="0"/>
              <a:t>決策系統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 rot="5400000">
            <a:off x="17083801" y="10174518"/>
            <a:ext cx="1440000" cy="180000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100"/>
          <p:cNvSpPr/>
          <p:nvPr/>
        </p:nvSpPr>
        <p:spPr>
          <a:xfrm>
            <a:off x="19721042" y="12119182"/>
            <a:ext cx="4095821" cy="2054603"/>
          </a:xfrm>
          <a:prstGeom prst="roundRect">
            <a:avLst>
              <a:gd name="adj" fmla="val 7068"/>
            </a:avLst>
          </a:prstGeom>
          <a:solidFill>
            <a:schemeClr val="accent5">
              <a:lumMod val="20000"/>
              <a:lumOff val="8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3" name="文本框 502"/>
          <p:cNvSpPr txBox="1"/>
          <p:nvPr/>
        </p:nvSpPr>
        <p:spPr>
          <a:xfrm>
            <a:off x="19791714" y="12874065"/>
            <a:ext cx="382655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BI-RADS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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惡性概率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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" name="矩形: 圆角 120"/>
          <p:cNvSpPr/>
          <p:nvPr/>
        </p:nvSpPr>
        <p:spPr>
          <a:xfrm>
            <a:off x="19602384" y="12296745"/>
            <a:ext cx="4214479" cy="686565"/>
          </a:xfrm>
          <a:prstGeom prst="roundRect">
            <a:avLst>
              <a:gd name="adj" fmla="val 813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精準惡性病灶召回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100"/>
          <p:cNvSpPr/>
          <p:nvPr/>
        </p:nvSpPr>
        <p:spPr>
          <a:xfrm>
            <a:off x="19719672" y="14384878"/>
            <a:ext cx="4095821" cy="2400428"/>
          </a:xfrm>
          <a:prstGeom prst="roundRect">
            <a:avLst>
              <a:gd name="adj" fmla="val 7068"/>
            </a:avLst>
          </a:prstGeom>
          <a:solidFill>
            <a:schemeClr val="accent5">
              <a:lumMod val="20000"/>
              <a:lumOff val="8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100942" y="14386626"/>
            <a:ext cx="3460834" cy="2231181"/>
          </a:xfrm>
          <a:prstGeom prst="rect">
            <a:avLst/>
          </a:prstGeom>
        </p:spPr>
      </p:pic>
      <p:sp>
        <p:nvSpPr>
          <p:cNvPr id="29" name="矩形: 圆角 100"/>
          <p:cNvSpPr/>
          <p:nvPr/>
        </p:nvSpPr>
        <p:spPr>
          <a:xfrm>
            <a:off x="7823548" y="12159564"/>
            <a:ext cx="2101958" cy="4581019"/>
          </a:xfrm>
          <a:prstGeom prst="roundRect">
            <a:avLst>
              <a:gd name="adj" fmla="val 7068"/>
            </a:avLst>
          </a:prstGeom>
          <a:solidFill>
            <a:schemeClr val="accent5">
              <a:lumMod val="20000"/>
              <a:lumOff val="8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0" name="矩形: 圆角 469"/>
          <p:cNvSpPr/>
          <p:nvPr/>
        </p:nvSpPr>
        <p:spPr>
          <a:xfrm>
            <a:off x="7903811" y="12403809"/>
            <a:ext cx="1938862" cy="40447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任意多边形: 形状 2"/>
          <p:cNvSpPr/>
          <p:nvPr/>
        </p:nvSpPr>
        <p:spPr>
          <a:xfrm>
            <a:off x="8061468" y="16002419"/>
            <a:ext cx="1592319" cy="416755"/>
          </a:xfrm>
          <a:custGeom>
            <a:avLst/>
            <a:gdLst>
              <a:gd name="connsiteX0" fmla="*/ 0 w 5803900"/>
              <a:gd name="connsiteY0" fmla="*/ 254000 h 990600"/>
              <a:gd name="connsiteX1" fmla="*/ 1917700 w 5803900"/>
              <a:gd name="connsiteY1" fmla="*/ 546100 h 990600"/>
              <a:gd name="connsiteX2" fmla="*/ 4368800 w 5803900"/>
              <a:gd name="connsiteY2" fmla="*/ 0 h 990600"/>
              <a:gd name="connsiteX3" fmla="*/ 5803900 w 5803900"/>
              <a:gd name="connsiteY3" fmla="*/ 533400 h 990600"/>
              <a:gd name="connsiteX4" fmla="*/ 2946400 w 5803900"/>
              <a:gd name="connsiteY4" fmla="*/ 990600 h 990600"/>
              <a:gd name="connsiteX5" fmla="*/ 698500 w 5803900"/>
              <a:gd name="connsiteY5" fmla="*/ 596900 h 990600"/>
              <a:gd name="connsiteX6" fmla="*/ 0 w 5803900"/>
              <a:gd name="connsiteY6" fmla="*/ 254000 h 990600"/>
              <a:gd name="connsiteX0-1" fmla="*/ 0 w 5803900"/>
              <a:gd name="connsiteY0-2" fmla="*/ 254000 h 990600"/>
              <a:gd name="connsiteX1-3" fmla="*/ 2006600 w 5803900"/>
              <a:gd name="connsiteY1-4" fmla="*/ 482600 h 990600"/>
              <a:gd name="connsiteX2-5" fmla="*/ 4368800 w 5803900"/>
              <a:gd name="connsiteY2-6" fmla="*/ 0 h 990600"/>
              <a:gd name="connsiteX3-7" fmla="*/ 5803900 w 5803900"/>
              <a:gd name="connsiteY3-8" fmla="*/ 533400 h 990600"/>
              <a:gd name="connsiteX4-9" fmla="*/ 2946400 w 5803900"/>
              <a:gd name="connsiteY4-10" fmla="*/ 990600 h 990600"/>
              <a:gd name="connsiteX5-11" fmla="*/ 698500 w 5803900"/>
              <a:gd name="connsiteY5-12" fmla="*/ 596900 h 990600"/>
              <a:gd name="connsiteX6-13" fmla="*/ 0 w 5803900"/>
              <a:gd name="connsiteY6-14" fmla="*/ 254000 h 990600"/>
              <a:gd name="connsiteX0-15" fmla="*/ 0 w 5803900"/>
              <a:gd name="connsiteY0-16" fmla="*/ 254000 h 990600"/>
              <a:gd name="connsiteX1-17" fmla="*/ 2006600 w 5803900"/>
              <a:gd name="connsiteY1-18" fmla="*/ 482600 h 990600"/>
              <a:gd name="connsiteX2-19" fmla="*/ 4368800 w 5803900"/>
              <a:gd name="connsiteY2-20" fmla="*/ 0 h 990600"/>
              <a:gd name="connsiteX3-21" fmla="*/ 5803900 w 5803900"/>
              <a:gd name="connsiteY3-22" fmla="*/ 533400 h 990600"/>
              <a:gd name="connsiteX4-23" fmla="*/ 2946400 w 5803900"/>
              <a:gd name="connsiteY4-24" fmla="*/ 990600 h 990600"/>
              <a:gd name="connsiteX5-25" fmla="*/ 698500 w 5803900"/>
              <a:gd name="connsiteY5-26" fmla="*/ 596900 h 990600"/>
              <a:gd name="connsiteX6-27" fmla="*/ 0 w 5803900"/>
              <a:gd name="connsiteY6-28" fmla="*/ 254000 h 990600"/>
              <a:gd name="connsiteX0-29" fmla="*/ 0 w 5803900"/>
              <a:gd name="connsiteY0-30" fmla="*/ 254000 h 990600"/>
              <a:gd name="connsiteX1-31" fmla="*/ 2006600 w 5803900"/>
              <a:gd name="connsiteY1-32" fmla="*/ 482600 h 990600"/>
              <a:gd name="connsiteX2-33" fmla="*/ 4368800 w 5803900"/>
              <a:gd name="connsiteY2-34" fmla="*/ 0 h 990600"/>
              <a:gd name="connsiteX3-35" fmla="*/ 5803900 w 5803900"/>
              <a:gd name="connsiteY3-36" fmla="*/ 533400 h 990600"/>
              <a:gd name="connsiteX4-37" fmla="*/ 2946400 w 5803900"/>
              <a:gd name="connsiteY4-38" fmla="*/ 990600 h 990600"/>
              <a:gd name="connsiteX5-39" fmla="*/ 698500 w 5803900"/>
              <a:gd name="connsiteY5-40" fmla="*/ 596900 h 990600"/>
              <a:gd name="connsiteX6-41" fmla="*/ 0 w 5803900"/>
              <a:gd name="connsiteY6-42" fmla="*/ 254000 h 990600"/>
              <a:gd name="connsiteX0-43" fmla="*/ 0 w 5803900"/>
              <a:gd name="connsiteY0-44" fmla="*/ 254000 h 990600"/>
              <a:gd name="connsiteX1-45" fmla="*/ 2019300 w 5803900"/>
              <a:gd name="connsiteY1-46" fmla="*/ 520700 h 990600"/>
              <a:gd name="connsiteX2-47" fmla="*/ 4368800 w 5803900"/>
              <a:gd name="connsiteY2-48" fmla="*/ 0 h 990600"/>
              <a:gd name="connsiteX3-49" fmla="*/ 5803900 w 5803900"/>
              <a:gd name="connsiteY3-50" fmla="*/ 533400 h 990600"/>
              <a:gd name="connsiteX4-51" fmla="*/ 2946400 w 5803900"/>
              <a:gd name="connsiteY4-52" fmla="*/ 990600 h 990600"/>
              <a:gd name="connsiteX5-53" fmla="*/ 698500 w 5803900"/>
              <a:gd name="connsiteY5-54" fmla="*/ 596900 h 990600"/>
              <a:gd name="connsiteX6-55" fmla="*/ 0 w 5803900"/>
              <a:gd name="connsiteY6-56" fmla="*/ 254000 h 990600"/>
              <a:gd name="connsiteX0-57" fmla="*/ 0 w 5803900"/>
              <a:gd name="connsiteY0-58" fmla="*/ 254000 h 990600"/>
              <a:gd name="connsiteX1-59" fmla="*/ 2019300 w 5803900"/>
              <a:gd name="connsiteY1-60" fmla="*/ 520700 h 990600"/>
              <a:gd name="connsiteX2-61" fmla="*/ 4368800 w 5803900"/>
              <a:gd name="connsiteY2-62" fmla="*/ 0 h 990600"/>
              <a:gd name="connsiteX3-63" fmla="*/ 5803900 w 5803900"/>
              <a:gd name="connsiteY3-64" fmla="*/ 533400 h 990600"/>
              <a:gd name="connsiteX4-65" fmla="*/ 2946400 w 5803900"/>
              <a:gd name="connsiteY4-66" fmla="*/ 990600 h 990600"/>
              <a:gd name="connsiteX5-67" fmla="*/ 698500 w 5803900"/>
              <a:gd name="connsiteY5-68" fmla="*/ 596900 h 990600"/>
              <a:gd name="connsiteX6-69" fmla="*/ 0 w 5803900"/>
              <a:gd name="connsiteY6-70" fmla="*/ 254000 h 990600"/>
              <a:gd name="connsiteX0-71" fmla="*/ 0 w 5803900"/>
              <a:gd name="connsiteY0-72" fmla="*/ 254000 h 990600"/>
              <a:gd name="connsiteX1-73" fmla="*/ 2019300 w 5803900"/>
              <a:gd name="connsiteY1-74" fmla="*/ 520700 h 990600"/>
              <a:gd name="connsiteX2-75" fmla="*/ 4368800 w 5803900"/>
              <a:gd name="connsiteY2-76" fmla="*/ 0 h 990600"/>
              <a:gd name="connsiteX3-77" fmla="*/ 5803900 w 5803900"/>
              <a:gd name="connsiteY3-78" fmla="*/ 533400 h 990600"/>
              <a:gd name="connsiteX4-79" fmla="*/ 2946400 w 5803900"/>
              <a:gd name="connsiteY4-80" fmla="*/ 990600 h 990600"/>
              <a:gd name="connsiteX5-81" fmla="*/ 698500 w 5803900"/>
              <a:gd name="connsiteY5-82" fmla="*/ 596900 h 990600"/>
              <a:gd name="connsiteX6-83" fmla="*/ 0 w 5803900"/>
              <a:gd name="connsiteY6-84" fmla="*/ 254000 h 990600"/>
              <a:gd name="connsiteX0-85" fmla="*/ 0 w 5803900"/>
              <a:gd name="connsiteY0-86" fmla="*/ 254000 h 990600"/>
              <a:gd name="connsiteX1-87" fmla="*/ 1841500 w 5803900"/>
              <a:gd name="connsiteY1-88" fmla="*/ 527050 h 990600"/>
              <a:gd name="connsiteX2-89" fmla="*/ 4368800 w 5803900"/>
              <a:gd name="connsiteY2-90" fmla="*/ 0 h 990600"/>
              <a:gd name="connsiteX3-91" fmla="*/ 5803900 w 5803900"/>
              <a:gd name="connsiteY3-92" fmla="*/ 533400 h 990600"/>
              <a:gd name="connsiteX4-93" fmla="*/ 2946400 w 5803900"/>
              <a:gd name="connsiteY4-94" fmla="*/ 990600 h 990600"/>
              <a:gd name="connsiteX5-95" fmla="*/ 698500 w 5803900"/>
              <a:gd name="connsiteY5-96" fmla="*/ 596900 h 990600"/>
              <a:gd name="connsiteX6-97" fmla="*/ 0 w 5803900"/>
              <a:gd name="connsiteY6-98" fmla="*/ 254000 h 990600"/>
              <a:gd name="connsiteX0-99" fmla="*/ 0 w 5803900"/>
              <a:gd name="connsiteY0-100" fmla="*/ 254000 h 990600"/>
              <a:gd name="connsiteX1-101" fmla="*/ 1841500 w 5803900"/>
              <a:gd name="connsiteY1-102" fmla="*/ 527050 h 990600"/>
              <a:gd name="connsiteX2-103" fmla="*/ 4368800 w 5803900"/>
              <a:gd name="connsiteY2-104" fmla="*/ 0 h 990600"/>
              <a:gd name="connsiteX3-105" fmla="*/ 5803900 w 5803900"/>
              <a:gd name="connsiteY3-106" fmla="*/ 533400 h 990600"/>
              <a:gd name="connsiteX4-107" fmla="*/ 2946400 w 5803900"/>
              <a:gd name="connsiteY4-108" fmla="*/ 990600 h 990600"/>
              <a:gd name="connsiteX5-109" fmla="*/ 698500 w 5803900"/>
              <a:gd name="connsiteY5-110" fmla="*/ 596900 h 990600"/>
              <a:gd name="connsiteX6-111" fmla="*/ 0 w 5803900"/>
              <a:gd name="connsiteY6-112" fmla="*/ 254000 h 990600"/>
              <a:gd name="connsiteX0-113" fmla="*/ 0 w 5803900"/>
              <a:gd name="connsiteY0-114" fmla="*/ 254000 h 990600"/>
              <a:gd name="connsiteX1-115" fmla="*/ 1841500 w 5803900"/>
              <a:gd name="connsiteY1-116" fmla="*/ 527050 h 990600"/>
              <a:gd name="connsiteX2-117" fmla="*/ 4368800 w 5803900"/>
              <a:gd name="connsiteY2-118" fmla="*/ 0 h 990600"/>
              <a:gd name="connsiteX3-119" fmla="*/ 5803900 w 5803900"/>
              <a:gd name="connsiteY3-120" fmla="*/ 533400 h 990600"/>
              <a:gd name="connsiteX4-121" fmla="*/ 2946400 w 5803900"/>
              <a:gd name="connsiteY4-122" fmla="*/ 990600 h 990600"/>
              <a:gd name="connsiteX5-123" fmla="*/ 698500 w 5803900"/>
              <a:gd name="connsiteY5-124" fmla="*/ 596900 h 990600"/>
              <a:gd name="connsiteX6-125" fmla="*/ 0 w 5803900"/>
              <a:gd name="connsiteY6-126" fmla="*/ 254000 h 990600"/>
              <a:gd name="connsiteX0-127" fmla="*/ 0 w 5803900"/>
              <a:gd name="connsiteY0-128" fmla="*/ 254000 h 990866"/>
              <a:gd name="connsiteX1-129" fmla="*/ 1841500 w 5803900"/>
              <a:gd name="connsiteY1-130" fmla="*/ 527050 h 990866"/>
              <a:gd name="connsiteX2-131" fmla="*/ 4368800 w 5803900"/>
              <a:gd name="connsiteY2-132" fmla="*/ 0 h 990866"/>
              <a:gd name="connsiteX3-133" fmla="*/ 5803900 w 5803900"/>
              <a:gd name="connsiteY3-134" fmla="*/ 533400 h 990866"/>
              <a:gd name="connsiteX4-135" fmla="*/ 2946400 w 5803900"/>
              <a:gd name="connsiteY4-136" fmla="*/ 990600 h 990866"/>
              <a:gd name="connsiteX5-137" fmla="*/ 698500 w 5803900"/>
              <a:gd name="connsiteY5-138" fmla="*/ 596900 h 990866"/>
              <a:gd name="connsiteX6-139" fmla="*/ 0 w 5803900"/>
              <a:gd name="connsiteY6-140" fmla="*/ 254000 h 990866"/>
              <a:gd name="connsiteX0-141" fmla="*/ 0 w 5803900"/>
              <a:gd name="connsiteY0-142" fmla="*/ 254000 h 990866"/>
              <a:gd name="connsiteX1-143" fmla="*/ 1993900 w 5803900"/>
              <a:gd name="connsiteY1-144" fmla="*/ 438150 h 990866"/>
              <a:gd name="connsiteX2-145" fmla="*/ 4368800 w 5803900"/>
              <a:gd name="connsiteY2-146" fmla="*/ 0 h 990866"/>
              <a:gd name="connsiteX3-147" fmla="*/ 5803900 w 5803900"/>
              <a:gd name="connsiteY3-148" fmla="*/ 533400 h 990866"/>
              <a:gd name="connsiteX4-149" fmla="*/ 2946400 w 5803900"/>
              <a:gd name="connsiteY4-150" fmla="*/ 990600 h 990866"/>
              <a:gd name="connsiteX5-151" fmla="*/ 698500 w 5803900"/>
              <a:gd name="connsiteY5-152" fmla="*/ 596900 h 990866"/>
              <a:gd name="connsiteX6-153" fmla="*/ 0 w 5803900"/>
              <a:gd name="connsiteY6-154" fmla="*/ 254000 h 990866"/>
              <a:gd name="connsiteX0-155" fmla="*/ 0 w 5803900"/>
              <a:gd name="connsiteY0-156" fmla="*/ 254000 h 990866"/>
              <a:gd name="connsiteX1-157" fmla="*/ 1993900 w 5803900"/>
              <a:gd name="connsiteY1-158" fmla="*/ 438150 h 990866"/>
              <a:gd name="connsiteX2-159" fmla="*/ 4368800 w 5803900"/>
              <a:gd name="connsiteY2-160" fmla="*/ 0 h 990866"/>
              <a:gd name="connsiteX3-161" fmla="*/ 5803900 w 5803900"/>
              <a:gd name="connsiteY3-162" fmla="*/ 533400 h 990866"/>
              <a:gd name="connsiteX4-163" fmla="*/ 2946400 w 5803900"/>
              <a:gd name="connsiteY4-164" fmla="*/ 990600 h 990866"/>
              <a:gd name="connsiteX5-165" fmla="*/ 698500 w 5803900"/>
              <a:gd name="connsiteY5-166" fmla="*/ 596900 h 990866"/>
              <a:gd name="connsiteX6-167" fmla="*/ 0 w 5803900"/>
              <a:gd name="connsiteY6-168" fmla="*/ 254000 h 990866"/>
              <a:gd name="connsiteX0-169" fmla="*/ 0 w 5803900"/>
              <a:gd name="connsiteY0-170" fmla="*/ 254000 h 990850"/>
              <a:gd name="connsiteX1-171" fmla="*/ 1993900 w 5803900"/>
              <a:gd name="connsiteY1-172" fmla="*/ 438150 h 990850"/>
              <a:gd name="connsiteX2-173" fmla="*/ 4368800 w 5803900"/>
              <a:gd name="connsiteY2-174" fmla="*/ 0 h 990850"/>
              <a:gd name="connsiteX3-175" fmla="*/ 5803900 w 5803900"/>
              <a:gd name="connsiteY3-176" fmla="*/ 533400 h 990850"/>
              <a:gd name="connsiteX4-177" fmla="*/ 2946400 w 5803900"/>
              <a:gd name="connsiteY4-178" fmla="*/ 990600 h 990850"/>
              <a:gd name="connsiteX5-179" fmla="*/ 698500 w 5803900"/>
              <a:gd name="connsiteY5-180" fmla="*/ 596900 h 990850"/>
              <a:gd name="connsiteX6-181" fmla="*/ 0 w 5803900"/>
              <a:gd name="connsiteY6-182" fmla="*/ 254000 h 990850"/>
              <a:gd name="connsiteX0-183" fmla="*/ 0 w 5803900"/>
              <a:gd name="connsiteY0-184" fmla="*/ 254000 h 990850"/>
              <a:gd name="connsiteX1-185" fmla="*/ 1993900 w 5803900"/>
              <a:gd name="connsiteY1-186" fmla="*/ 438150 h 990850"/>
              <a:gd name="connsiteX2-187" fmla="*/ 4368800 w 5803900"/>
              <a:gd name="connsiteY2-188" fmla="*/ 0 h 990850"/>
              <a:gd name="connsiteX3-189" fmla="*/ 5803900 w 5803900"/>
              <a:gd name="connsiteY3-190" fmla="*/ 533400 h 990850"/>
              <a:gd name="connsiteX4-191" fmla="*/ 2946400 w 5803900"/>
              <a:gd name="connsiteY4-192" fmla="*/ 990600 h 990850"/>
              <a:gd name="connsiteX5-193" fmla="*/ 698500 w 5803900"/>
              <a:gd name="connsiteY5-194" fmla="*/ 596900 h 990850"/>
              <a:gd name="connsiteX6-195" fmla="*/ 0 w 5803900"/>
              <a:gd name="connsiteY6-196" fmla="*/ 254000 h 990850"/>
              <a:gd name="connsiteX0-197" fmla="*/ 0 w 5803900"/>
              <a:gd name="connsiteY0-198" fmla="*/ 254000 h 990818"/>
              <a:gd name="connsiteX1-199" fmla="*/ 1993900 w 5803900"/>
              <a:gd name="connsiteY1-200" fmla="*/ 438150 h 990818"/>
              <a:gd name="connsiteX2-201" fmla="*/ 4368800 w 5803900"/>
              <a:gd name="connsiteY2-202" fmla="*/ 0 h 990818"/>
              <a:gd name="connsiteX3-203" fmla="*/ 5803900 w 5803900"/>
              <a:gd name="connsiteY3-204" fmla="*/ 533400 h 990818"/>
              <a:gd name="connsiteX4-205" fmla="*/ 2946400 w 5803900"/>
              <a:gd name="connsiteY4-206" fmla="*/ 990600 h 990818"/>
              <a:gd name="connsiteX5-207" fmla="*/ 895350 w 5803900"/>
              <a:gd name="connsiteY5-208" fmla="*/ 565150 h 990818"/>
              <a:gd name="connsiteX6-209" fmla="*/ 0 w 5803900"/>
              <a:gd name="connsiteY6-210" fmla="*/ 254000 h 990818"/>
              <a:gd name="connsiteX0-211" fmla="*/ 0 w 5803900"/>
              <a:gd name="connsiteY0-212" fmla="*/ 254000 h 990818"/>
              <a:gd name="connsiteX1-213" fmla="*/ 1993900 w 5803900"/>
              <a:gd name="connsiteY1-214" fmla="*/ 438150 h 990818"/>
              <a:gd name="connsiteX2-215" fmla="*/ 4368800 w 5803900"/>
              <a:gd name="connsiteY2-216" fmla="*/ 0 h 990818"/>
              <a:gd name="connsiteX3-217" fmla="*/ 5803900 w 5803900"/>
              <a:gd name="connsiteY3-218" fmla="*/ 533400 h 990818"/>
              <a:gd name="connsiteX4-219" fmla="*/ 2946400 w 5803900"/>
              <a:gd name="connsiteY4-220" fmla="*/ 990600 h 990818"/>
              <a:gd name="connsiteX5-221" fmla="*/ 895350 w 5803900"/>
              <a:gd name="connsiteY5-222" fmla="*/ 565150 h 990818"/>
              <a:gd name="connsiteX6-223" fmla="*/ 0 w 5803900"/>
              <a:gd name="connsiteY6-224" fmla="*/ 254000 h 990818"/>
              <a:gd name="connsiteX0-225" fmla="*/ 0 w 5803900"/>
              <a:gd name="connsiteY0-226" fmla="*/ 254000 h 990875"/>
              <a:gd name="connsiteX1-227" fmla="*/ 1993900 w 5803900"/>
              <a:gd name="connsiteY1-228" fmla="*/ 438150 h 990875"/>
              <a:gd name="connsiteX2-229" fmla="*/ 4368800 w 5803900"/>
              <a:gd name="connsiteY2-230" fmla="*/ 0 h 990875"/>
              <a:gd name="connsiteX3-231" fmla="*/ 5803900 w 5803900"/>
              <a:gd name="connsiteY3-232" fmla="*/ 533400 h 990875"/>
              <a:gd name="connsiteX4-233" fmla="*/ 2946400 w 5803900"/>
              <a:gd name="connsiteY4-234" fmla="*/ 990600 h 990875"/>
              <a:gd name="connsiteX5-235" fmla="*/ 857250 w 5803900"/>
              <a:gd name="connsiteY5-236" fmla="*/ 615950 h 990875"/>
              <a:gd name="connsiteX6-237" fmla="*/ 0 w 5803900"/>
              <a:gd name="connsiteY6-238" fmla="*/ 254000 h 990875"/>
              <a:gd name="connsiteX0-239" fmla="*/ 0 w 5803900"/>
              <a:gd name="connsiteY0-240" fmla="*/ 254000 h 990875"/>
              <a:gd name="connsiteX1-241" fmla="*/ 1993900 w 5803900"/>
              <a:gd name="connsiteY1-242" fmla="*/ 438150 h 990875"/>
              <a:gd name="connsiteX2-243" fmla="*/ 4368800 w 5803900"/>
              <a:gd name="connsiteY2-244" fmla="*/ 0 h 990875"/>
              <a:gd name="connsiteX3-245" fmla="*/ 5803900 w 5803900"/>
              <a:gd name="connsiteY3-246" fmla="*/ 533400 h 990875"/>
              <a:gd name="connsiteX4-247" fmla="*/ 2946400 w 5803900"/>
              <a:gd name="connsiteY4-248" fmla="*/ 990600 h 990875"/>
              <a:gd name="connsiteX5-249" fmla="*/ 857250 w 5803900"/>
              <a:gd name="connsiteY5-250" fmla="*/ 615950 h 990875"/>
              <a:gd name="connsiteX6-251" fmla="*/ 0 w 5803900"/>
              <a:gd name="connsiteY6-252" fmla="*/ 254000 h 990875"/>
              <a:gd name="connsiteX0-253" fmla="*/ 0 w 5803900"/>
              <a:gd name="connsiteY0-254" fmla="*/ 254000 h 990785"/>
              <a:gd name="connsiteX1-255" fmla="*/ 1993900 w 5803900"/>
              <a:gd name="connsiteY1-256" fmla="*/ 438150 h 990785"/>
              <a:gd name="connsiteX2-257" fmla="*/ 4368800 w 5803900"/>
              <a:gd name="connsiteY2-258" fmla="*/ 0 h 990785"/>
              <a:gd name="connsiteX3-259" fmla="*/ 5803900 w 5803900"/>
              <a:gd name="connsiteY3-260" fmla="*/ 533400 h 990785"/>
              <a:gd name="connsiteX4-261" fmla="*/ 2946400 w 5803900"/>
              <a:gd name="connsiteY4-262" fmla="*/ 990600 h 990785"/>
              <a:gd name="connsiteX5-263" fmla="*/ 857250 w 5803900"/>
              <a:gd name="connsiteY5-264" fmla="*/ 615950 h 990785"/>
              <a:gd name="connsiteX6-265" fmla="*/ 0 w 5803900"/>
              <a:gd name="connsiteY6-266" fmla="*/ 254000 h 990785"/>
              <a:gd name="connsiteX0-267" fmla="*/ 0 w 5803900"/>
              <a:gd name="connsiteY0-268" fmla="*/ 254000 h 990785"/>
              <a:gd name="connsiteX1-269" fmla="*/ 2298700 w 5803900"/>
              <a:gd name="connsiteY1-270" fmla="*/ 463550 h 990785"/>
              <a:gd name="connsiteX2-271" fmla="*/ 4368800 w 5803900"/>
              <a:gd name="connsiteY2-272" fmla="*/ 0 h 990785"/>
              <a:gd name="connsiteX3-273" fmla="*/ 5803900 w 5803900"/>
              <a:gd name="connsiteY3-274" fmla="*/ 533400 h 990785"/>
              <a:gd name="connsiteX4-275" fmla="*/ 2946400 w 5803900"/>
              <a:gd name="connsiteY4-276" fmla="*/ 990600 h 990785"/>
              <a:gd name="connsiteX5-277" fmla="*/ 857250 w 5803900"/>
              <a:gd name="connsiteY5-278" fmla="*/ 615950 h 990785"/>
              <a:gd name="connsiteX6-279" fmla="*/ 0 w 5803900"/>
              <a:gd name="connsiteY6-280" fmla="*/ 254000 h 990785"/>
              <a:gd name="connsiteX0-281" fmla="*/ 0 w 5803900"/>
              <a:gd name="connsiteY0-282" fmla="*/ 254000 h 990785"/>
              <a:gd name="connsiteX1-283" fmla="*/ 2298700 w 5803900"/>
              <a:gd name="connsiteY1-284" fmla="*/ 463550 h 990785"/>
              <a:gd name="connsiteX2-285" fmla="*/ 4368800 w 5803900"/>
              <a:gd name="connsiteY2-286" fmla="*/ 0 h 990785"/>
              <a:gd name="connsiteX3-287" fmla="*/ 5803900 w 5803900"/>
              <a:gd name="connsiteY3-288" fmla="*/ 533400 h 990785"/>
              <a:gd name="connsiteX4-289" fmla="*/ 2946400 w 5803900"/>
              <a:gd name="connsiteY4-290" fmla="*/ 990600 h 990785"/>
              <a:gd name="connsiteX5-291" fmla="*/ 857250 w 5803900"/>
              <a:gd name="connsiteY5-292" fmla="*/ 615950 h 990785"/>
              <a:gd name="connsiteX6-293" fmla="*/ 0 w 5803900"/>
              <a:gd name="connsiteY6-294" fmla="*/ 254000 h 990785"/>
              <a:gd name="connsiteX0-295" fmla="*/ 0 w 5803900"/>
              <a:gd name="connsiteY0-296" fmla="*/ 254000 h 990785"/>
              <a:gd name="connsiteX1-297" fmla="*/ 2298700 w 5803900"/>
              <a:gd name="connsiteY1-298" fmla="*/ 463550 h 990785"/>
              <a:gd name="connsiteX2-299" fmla="*/ 4368800 w 5803900"/>
              <a:gd name="connsiteY2-300" fmla="*/ 0 h 990785"/>
              <a:gd name="connsiteX3-301" fmla="*/ 5803900 w 5803900"/>
              <a:gd name="connsiteY3-302" fmla="*/ 533400 h 990785"/>
              <a:gd name="connsiteX4-303" fmla="*/ 2946400 w 5803900"/>
              <a:gd name="connsiteY4-304" fmla="*/ 990600 h 990785"/>
              <a:gd name="connsiteX5-305" fmla="*/ 857250 w 5803900"/>
              <a:gd name="connsiteY5-306" fmla="*/ 615950 h 990785"/>
              <a:gd name="connsiteX6-307" fmla="*/ 0 w 5803900"/>
              <a:gd name="connsiteY6-308" fmla="*/ 254000 h 990785"/>
              <a:gd name="connsiteX0-309" fmla="*/ 0 w 5803900"/>
              <a:gd name="connsiteY0-310" fmla="*/ 254000 h 990785"/>
              <a:gd name="connsiteX1-311" fmla="*/ 2298700 w 5803900"/>
              <a:gd name="connsiteY1-312" fmla="*/ 463550 h 990785"/>
              <a:gd name="connsiteX2-313" fmla="*/ 4368800 w 5803900"/>
              <a:gd name="connsiteY2-314" fmla="*/ 0 h 990785"/>
              <a:gd name="connsiteX3-315" fmla="*/ 5803900 w 5803900"/>
              <a:gd name="connsiteY3-316" fmla="*/ 533400 h 990785"/>
              <a:gd name="connsiteX4-317" fmla="*/ 2946400 w 5803900"/>
              <a:gd name="connsiteY4-318" fmla="*/ 990600 h 990785"/>
              <a:gd name="connsiteX5-319" fmla="*/ 857250 w 5803900"/>
              <a:gd name="connsiteY5-320" fmla="*/ 615950 h 990785"/>
              <a:gd name="connsiteX6-321" fmla="*/ 0 w 5803900"/>
              <a:gd name="connsiteY6-322" fmla="*/ 254000 h 990785"/>
              <a:gd name="connsiteX0-323" fmla="*/ 0 w 5803900"/>
              <a:gd name="connsiteY0-324" fmla="*/ 254000 h 990785"/>
              <a:gd name="connsiteX1-325" fmla="*/ 2298700 w 5803900"/>
              <a:gd name="connsiteY1-326" fmla="*/ 463550 h 990785"/>
              <a:gd name="connsiteX2-327" fmla="*/ 4368800 w 5803900"/>
              <a:gd name="connsiteY2-328" fmla="*/ 0 h 990785"/>
              <a:gd name="connsiteX3-329" fmla="*/ 5803900 w 5803900"/>
              <a:gd name="connsiteY3-330" fmla="*/ 533400 h 990785"/>
              <a:gd name="connsiteX4-331" fmla="*/ 2946400 w 5803900"/>
              <a:gd name="connsiteY4-332" fmla="*/ 990600 h 990785"/>
              <a:gd name="connsiteX5-333" fmla="*/ 857250 w 5803900"/>
              <a:gd name="connsiteY5-334" fmla="*/ 615950 h 990785"/>
              <a:gd name="connsiteX6-335" fmla="*/ 0 w 5803900"/>
              <a:gd name="connsiteY6-336" fmla="*/ 254000 h 990785"/>
              <a:gd name="connsiteX0-337" fmla="*/ 0 w 5803900"/>
              <a:gd name="connsiteY0-338" fmla="*/ 254000 h 990785"/>
              <a:gd name="connsiteX1-339" fmla="*/ 2298700 w 5803900"/>
              <a:gd name="connsiteY1-340" fmla="*/ 463550 h 990785"/>
              <a:gd name="connsiteX2-341" fmla="*/ 4368800 w 5803900"/>
              <a:gd name="connsiteY2-342" fmla="*/ 0 h 990785"/>
              <a:gd name="connsiteX3-343" fmla="*/ 5803900 w 5803900"/>
              <a:gd name="connsiteY3-344" fmla="*/ 533400 h 990785"/>
              <a:gd name="connsiteX4-345" fmla="*/ 2946400 w 5803900"/>
              <a:gd name="connsiteY4-346" fmla="*/ 990600 h 990785"/>
              <a:gd name="connsiteX5-347" fmla="*/ 857250 w 5803900"/>
              <a:gd name="connsiteY5-348" fmla="*/ 615950 h 990785"/>
              <a:gd name="connsiteX6-349" fmla="*/ 0 w 5803900"/>
              <a:gd name="connsiteY6-350" fmla="*/ 254000 h 990785"/>
              <a:gd name="connsiteX0-351" fmla="*/ 0 w 5803900"/>
              <a:gd name="connsiteY0-352" fmla="*/ 476250 h 1213035"/>
              <a:gd name="connsiteX1-353" fmla="*/ 2298700 w 5803900"/>
              <a:gd name="connsiteY1-354" fmla="*/ 685800 h 1213035"/>
              <a:gd name="connsiteX2-355" fmla="*/ 4648200 w 5803900"/>
              <a:gd name="connsiteY2-356" fmla="*/ 0 h 1213035"/>
              <a:gd name="connsiteX3-357" fmla="*/ 5803900 w 5803900"/>
              <a:gd name="connsiteY3-358" fmla="*/ 755650 h 1213035"/>
              <a:gd name="connsiteX4-359" fmla="*/ 2946400 w 5803900"/>
              <a:gd name="connsiteY4-360" fmla="*/ 1212850 h 1213035"/>
              <a:gd name="connsiteX5-361" fmla="*/ 857250 w 5803900"/>
              <a:gd name="connsiteY5-362" fmla="*/ 838200 h 1213035"/>
              <a:gd name="connsiteX6-363" fmla="*/ 0 w 5803900"/>
              <a:gd name="connsiteY6-364" fmla="*/ 476250 h 1213035"/>
              <a:gd name="connsiteX0-365" fmla="*/ 0 w 5626100"/>
              <a:gd name="connsiteY0-366" fmla="*/ 476250 h 1213035"/>
              <a:gd name="connsiteX1-367" fmla="*/ 2298700 w 5626100"/>
              <a:gd name="connsiteY1-368" fmla="*/ 685800 h 1213035"/>
              <a:gd name="connsiteX2-369" fmla="*/ 4648200 w 5626100"/>
              <a:gd name="connsiteY2-370" fmla="*/ 0 h 1213035"/>
              <a:gd name="connsiteX3-371" fmla="*/ 5626100 w 5626100"/>
              <a:gd name="connsiteY3-372" fmla="*/ 482600 h 1213035"/>
              <a:gd name="connsiteX4-373" fmla="*/ 2946400 w 5626100"/>
              <a:gd name="connsiteY4-374" fmla="*/ 1212850 h 1213035"/>
              <a:gd name="connsiteX5-375" fmla="*/ 857250 w 5626100"/>
              <a:gd name="connsiteY5-376" fmla="*/ 838200 h 1213035"/>
              <a:gd name="connsiteX6-377" fmla="*/ 0 w 5626100"/>
              <a:gd name="connsiteY6-378" fmla="*/ 476250 h 1213035"/>
              <a:gd name="connsiteX0-379" fmla="*/ 0 w 5518150"/>
              <a:gd name="connsiteY0-380" fmla="*/ 476250 h 1213035"/>
              <a:gd name="connsiteX1-381" fmla="*/ 2298700 w 5518150"/>
              <a:gd name="connsiteY1-382" fmla="*/ 685800 h 1213035"/>
              <a:gd name="connsiteX2-383" fmla="*/ 4648200 w 5518150"/>
              <a:gd name="connsiteY2-384" fmla="*/ 0 h 1213035"/>
              <a:gd name="connsiteX3-385" fmla="*/ 5518150 w 5518150"/>
              <a:gd name="connsiteY3-386" fmla="*/ 431800 h 1213035"/>
              <a:gd name="connsiteX4-387" fmla="*/ 2946400 w 5518150"/>
              <a:gd name="connsiteY4-388" fmla="*/ 1212850 h 1213035"/>
              <a:gd name="connsiteX5-389" fmla="*/ 857250 w 5518150"/>
              <a:gd name="connsiteY5-390" fmla="*/ 838200 h 1213035"/>
              <a:gd name="connsiteX6-391" fmla="*/ 0 w 5518150"/>
              <a:gd name="connsiteY6-392" fmla="*/ 476250 h 1213035"/>
              <a:gd name="connsiteX0-393" fmla="*/ 0 w 5518150"/>
              <a:gd name="connsiteY0-394" fmla="*/ 444500 h 1181285"/>
              <a:gd name="connsiteX1-395" fmla="*/ 2298700 w 5518150"/>
              <a:gd name="connsiteY1-396" fmla="*/ 654050 h 1181285"/>
              <a:gd name="connsiteX2-397" fmla="*/ 4495800 w 5518150"/>
              <a:gd name="connsiteY2-398" fmla="*/ 0 h 1181285"/>
              <a:gd name="connsiteX3-399" fmla="*/ 5518150 w 5518150"/>
              <a:gd name="connsiteY3-400" fmla="*/ 400050 h 1181285"/>
              <a:gd name="connsiteX4-401" fmla="*/ 2946400 w 5518150"/>
              <a:gd name="connsiteY4-402" fmla="*/ 1181100 h 1181285"/>
              <a:gd name="connsiteX5-403" fmla="*/ 857250 w 5518150"/>
              <a:gd name="connsiteY5-404" fmla="*/ 806450 h 1181285"/>
              <a:gd name="connsiteX6-405" fmla="*/ 0 w 5518150"/>
              <a:gd name="connsiteY6-406" fmla="*/ 444500 h 1181285"/>
              <a:gd name="connsiteX0-407" fmla="*/ 0 w 5518150"/>
              <a:gd name="connsiteY0-408" fmla="*/ 444500 h 1016428"/>
              <a:gd name="connsiteX1-409" fmla="*/ 2298700 w 5518150"/>
              <a:gd name="connsiteY1-410" fmla="*/ 654050 h 1016428"/>
              <a:gd name="connsiteX2-411" fmla="*/ 4495800 w 5518150"/>
              <a:gd name="connsiteY2-412" fmla="*/ 0 h 1016428"/>
              <a:gd name="connsiteX3-413" fmla="*/ 5518150 w 5518150"/>
              <a:gd name="connsiteY3-414" fmla="*/ 400050 h 1016428"/>
              <a:gd name="connsiteX4-415" fmla="*/ 3060700 w 5518150"/>
              <a:gd name="connsiteY4-416" fmla="*/ 1016000 h 1016428"/>
              <a:gd name="connsiteX5-417" fmla="*/ 857250 w 5518150"/>
              <a:gd name="connsiteY5-418" fmla="*/ 806450 h 1016428"/>
              <a:gd name="connsiteX6-419" fmla="*/ 0 w 5518150"/>
              <a:gd name="connsiteY6-420" fmla="*/ 444500 h 1016428"/>
              <a:gd name="connsiteX0-421" fmla="*/ 0 w 5518150"/>
              <a:gd name="connsiteY0-422" fmla="*/ 444500 h 1067105"/>
              <a:gd name="connsiteX1-423" fmla="*/ 2298700 w 5518150"/>
              <a:gd name="connsiteY1-424" fmla="*/ 654050 h 1067105"/>
              <a:gd name="connsiteX2-425" fmla="*/ 4495800 w 5518150"/>
              <a:gd name="connsiteY2-426" fmla="*/ 0 h 1067105"/>
              <a:gd name="connsiteX3-427" fmla="*/ 5518150 w 5518150"/>
              <a:gd name="connsiteY3-428" fmla="*/ 400050 h 1067105"/>
              <a:gd name="connsiteX4-429" fmla="*/ 2686050 w 5518150"/>
              <a:gd name="connsiteY4-430" fmla="*/ 1066800 h 1067105"/>
              <a:gd name="connsiteX5-431" fmla="*/ 857250 w 5518150"/>
              <a:gd name="connsiteY5-432" fmla="*/ 806450 h 1067105"/>
              <a:gd name="connsiteX6-433" fmla="*/ 0 w 5518150"/>
              <a:gd name="connsiteY6-434" fmla="*/ 444500 h 1067105"/>
              <a:gd name="connsiteX0-435" fmla="*/ 0 w 5518150"/>
              <a:gd name="connsiteY0-436" fmla="*/ 444500 h 1067051"/>
              <a:gd name="connsiteX1-437" fmla="*/ 2298700 w 5518150"/>
              <a:gd name="connsiteY1-438" fmla="*/ 654050 h 1067051"/>
              <a:gd name="connsiteX2-439" fmla="*/ 4495800 w 5518150"/>
              <a:gd name="connsiteY2-440" fmla="*/ 0 h 1067051"/>
              <a:gd name="connsiteX3-441" fmla="*/ 5518150 w 5518150"/>
              <a:gd name="connsiteY3-442" fmla="*/ 400050 h 1067051"/>
              <a:gd name="connsiteX4-443" fmla="*/ 2686050 w 5518150"/>
              <a:gd name="connsiteY4-444" fmla="*/ 1066800 h 1067051"/>
              <a:gd name="connsiteX5-445" fmla="*/ 946150 w 5518150"/>
              <a:gd name="connsiteY5-446" fmla="*/ 768350 h 1067051"/>
              <a:gd name="connsiteX6-447" fmla="*/ 0 w 5518150"/>
              <a:gd name="connsiteY6-448" fmla="*/ 444500 h 1067051"/>
              <a:gd name="connsiteX0-449" fmla="*/ 0 w 5518150"/>
              <a:gd name="connsiteY0-450" fmla="*/ 444500 h 1067051"/>
              <a:gd name="connsiteX1-451" fmla="*/ 2298700 w 5518150"/>
              <a:gd name="connsiteY1-452" fmla="*/ 654050 h 1067051"/>
              <a:gd name="connsiteX2-453" fmla="*/ 4495800 w 5518150"/>
              <a:gd name="connsiteY2-454" fmla="*/ 0 h 1067051"/>
              <a:gd name="connsiteX3-455" fmla="*/ 5518150 w 5518150"/>
              <a:gd name="connsiteY3-456" fmla="*/ 400050 h 1067051"/>
              <a:gd name="connsiteX4-457" fmla="*/ 2686050 w 5518150"/>
              <a:gd name="connsiteY4-458" fmla="*/ 1066800 h 1067051"/>
              <a:gd name="connsiteX5-459" fmla="*/ 946150 w 5518150"/>
              <a:gd name="connsiteY5-460" fmla="*/ 768350 h 1067051"/>
              <a:gd name="connsiteX6-461" fmla="*/ 0 w 5518150"/>
              <a:gd name="connsiteY6-462" fmla="*/ 444500 h 1067051"/>
              <a:gd name="connsiteX0-463" fmla="*/ 0 w 5518150"/>
              <a:gd name="connsiteY0-464" fmla="*/ 444500 h 1067085"/>
              <a:gd name="connsiteX1-465" fmla="*/ 2298700 w 5518150"/>
              <a:gd name="connsiteY1-466" fmla="*/ 654050 h 1067085"/>
              <a:gd name="connsiteX2-467" fmla="*/ 4495800 w 5518150"/>
              <a:gd name="connsiteY2-468" fmla="*/ 0 h 1067085"/>
              <a:gd name="connsiteX3-469" fmla="*/ 5518150 w 5518150"/>
              <a:gd name="connsiteY3-470" fmla="*/ 400050 h 1067085"/>
              <a:gd name="connsiteX4-471" fmla="*/ 2686050 w 5518150"/>
              <a:gd name="connsiteY4-472" fmla="*/ 1066800 h 1067085"/>
              <a:gd name="connsiteX5-473" fmla="*/ 958850 w 5518150"/>
              <a:gd name="connsiteY5-474" fmla="*/ 793750 h 1067085"/>
              <a:gd name="connsiteX6-475" fmla="*/ 0 w 5518150"/>
              <a:gd name="connsiteY6-476" fmla="*/ 444500 h 1067085"/>
              <a:gd name="connsiteX0-477" fmla="*/ 0 w 5518150"/>
              <a:gd name="connsiteY0-478" fmla="*/ 444500 h 1067206"/>
              <a:gd name="connsiteX1-479" fmla="*/ 2298700 w 5518150"/>
              <a:gd name="connsiteY1-480" fmla="*/ 654050 h 1067206"/>
              <a:gd name="connsiteX2-481" fmla="*/ 4495800 w 5518150"/>
              <a:gd name="connsiteY2-482" fmla="*/ 0 h 1067206"/>
              <a:gd name="connsiteX3-483" fmla="*/ 5518150 w 5518150"/>
              <a:gd name="connsiteY3-484" fmla="*/ 400050 h 1067206"/>
              <a:gd name="connsiteX4-485" fmla="*/ 2686050 w 5518150"/>
              <a:gd name="connsiteY4-486" fmla="*/ 1066800 h 1067206"/>
              <a:gd name="connsiteX5-487" fmla="*/ 958850 w 5518150"/>
              <a:gd name="connsiteY5-488" fmla="*/ 793750 h 1067206"/>
              <a:gd name="connsiteX6-489" fmla="*/ 0 w 5518150"/>
              <a:gd name="connsiteY6-490" fmla="*/ 444500 h 1067206"/>
              <a:gd name="connsiteX0-491" fmla="*/ 0 w 5518150"/>
              <a:gd name="connsiteY0-492" fmla="*/ 444500 h 1067206"/>
              <a:gd name="connsiteX1-493" fmla="*/ 2324100 w 5518150"/>
              <a:gd name="connsiteY1-494" fmla="*/ 698500 h 1067206"/>
              <a:gd name="connsiteX2-495" fmla="*/ 4495800 w 5518150"/>
              <a:gd name="connsiteY2-496" fmla="*/ 0 h 1067206"/>
              <a:gd name="connsiteX3-497" fmla="*/ 5518150 w 5518150"/>
              <a:gd name="connsiteY3-498" fmla="*/ 400050 h 1067206"/>
              <a:gd name="connsiteX4-499" fmla="*/ 2686050 w 5518150"/>
              <a:gd name="connsiteY4-500" fmla="*/ 1066800 h 1067206"/>
              <a:gd name="connsiteX5-501" fmla="*/ 958850 w 5518150"/>
              <a:gd name="connsiteY5-502" fmla="*/ 793750 h 1067206"/>
              <a:gd name="connsiteX6-503" fmla="*/ 0 w 5518150"/>
              <a:gd name="connsiteY6-504" fmla="*/ 444500 h 1067206"/>
              <a:gd name="connsiteX0-505" fmla="*/ 0 w 5518150"/>
              <a:gd name="connsiteY0-506" fmla="*/ 444500 h 1067206"/>
              <a:gd name="connsiteX1-507" fmla="*/ 2324100 w 5518150"/>
              <a:gd name="connsiteY1-508" fmla="*/ 698500 h 1067206"/>
              <a:gd name="connsiteX2-509" fmla="*/ 4495800 w 5518150"/>
              <a:gd name="connsiteY2-510" fmla="*/ 0 h 1067206"/>
              <a:gd name="connsiteX3-511" fmla="*/ 5518150 w 5518150"/>
              <a:gd name="connsiteY3-512" fmla="*/ 400050 h 1067206"/>
              <a:gd name="connsiteX4-513" fmla="*/ 2686050 w 5518150"/>
              <a:gd name="connsiteY4-514" fmla="*/ 1066800 h 1067206"/>
              <a:gd name="connsiteX5-515" fmla="*/ 958850 w 5518150"/>
              <a:gd name="connsiteY5-516" fmla="*/ 793750 h 1067206"/>
              <a:gd name="connsiteX6-517" fmla="*/ 0 w 5518150"/>
              <a:gd name="connsiteY6-518" fmla="*/ 444500 h 1067206"/>
              <a:gd name="connsiteX0-519" fmla="*/ 0 w 5518150"/>
              <a:gd name="connsiteY0-520" fmla="*/ 444500 h 1067171"/>
              <a:gd name="connsiteX1-521" fmla="*/ 2324100 w 5518150"/>
              <a:gd name="connsiteY1-522" fmla="*/ 698500 h 1067171"/>
              <a:gd name="connsiteX2-523" fmla="*/ 4495800 w 5518150"/>
              <a:gd name="connsiteY2-524" fmla="*/ 0 h 1067171"/>
              <a:gd name="connsiteX3-525" fmla="*/ 5518150 w 5518150"/>
              <a:gd name="connsiteY3-526" fmla="*/ 400050 h 1067171"/>
              <a:gd name="connsiteX4-527" fmla="*/ 2686050 w 5518150"/>
              <a:gd name="connsiteY4-528" fmla="*/ 1066800 h 1067171"/>
              <a:gd name="connsiteX5-529" fmla="*/ 958850 w 5518150"/>
              <a:gd name="connsiteY5-530" fmla="*/ 793750 h 1067171"/>
              <a:gd name="connsiteX6-531" fmla="*/ 0 w 5518150"/>
              <a:gd name="connsiteY6-532" fmla="*/ 444500 h 1067171"/>
              <a:gd name="connsiteX0-533" fmla="*/ 0 w 5518150"/>
              <a:gd name="connsiteY0-534" fmla="*/ 444500 h 1066800"/>
              <a:gd name="connsiteX1-535" fmla="*/ 2324100 w 5518150"/>
              <a:gd name="connsiteY1-536" fmla="*/ 698500 h 1066800"/>
              <a:gd name="connsiteX2-537" fmla="*/ 4495800 w 5518150"/>
              <a:gd name="connsiteY2-538" fmla="*/ 0 h 1066800"/>
              <a:gd name="connsiteX3-539" fmla="*/ 5518150 w 5518150"/>
              <a:gd name="connsiteY3-540" fmla="*/ 400050 h 1066800"/>
              <a:gd name="connsiteX4-541" fmla="*/ 2686050 w 5518150"/>
              <a:gd name="connsiteY4-542" fmla="*/ 1066800 h 1066800"/>
              <a:gd name="connsiteX5-543" fmla="*/ 958850 w 5518150"/>
              <a:gd name="connsiteY5-544" fmla="*/ 793750 h 1066800"/>
              <a:gd name="connsiteX6-545" fmla="*/ 0 w 5518150"/>
              <a:gd name="connsiteY6-546" fmla="*/ 444500 h 1066800"/>
              <a:gd name="connsiteX0-547" fmla="*/ 0 w 5518150"/>
              <a:gd name="connsiteY0-548" fmla="*/ 444500 h 1016000"/>
              <a:gd name="connsiteX1-549" fmla="*/ 2324100 w 5518150"/>
              <a:gd name="connsiteY1-550" fmla="*/ 698500 h 1016000"/>
              <a:gd name="connsiteX2-551" fmla="*/ 4495800 w 5518150"/>
              <a:gd name="connsiteY2-552" fmla="*/ 0 h 1016000"/>
              <a:gd name="connsiteX3-553" fmla="*/ 5518150 w 5518150"/>
              <a:gd name="connsiteY3-554" fmla="*/ 400050 h 1016000"/>
              <a:gd name="connsiteX4-555" fmla="*/ 3187700 w 5518150"/>
              <a:gd name="connsiteY4-556" fmla="*/ 1016000 h 1016000"/>
              <a:gd name="connsiteX5-557" fmla="*/ 958850 w 5518150"/>
              <a:gd name="connsiteY5-558" fmla="*/ 793750 h 1016000"/>
              <a:gd name="connsiteX6-559" fmla="*/ 0 w 5518150"/>
              <a:gd name="connsiteY6-560" fmla="*/ 444500 h 1016000"/>
              <a:gd name="connsiteX0-561" fmla="*/ 0 w 5518150"/>
              <a:gd name="connsiteY0-562" fmla="*/ 444500 h 1016000"/>
              <a:gd name="connsiteX1-563" fmla="*/ 2324100 w 5518150"/>
              <a:gd name="connsiteY1-564" fmla="*/ 698500 h 1016000"/>
              <a:gd name="connsiteX2-565" fmla="*/ 4495800 w 5518150"/>
              <a:gd name="connsiteY2-566" fmla="*/ 0 h 1016000"/>
              <a:gd name="connsiteX3-567" fmla="*/ 5518150 w 5518150"/>
              <a:gd name="connsiteY3-568" fmla="*/ 400050 h 1016000"/>
              <a:gd name="connsiteX4-569" fmla="*/ 3187700 w 5518150"/>
              <a:gd name="connsiteY4-570" fmla="*/ 1016000 h 1016000"/>
              <a:gd name="connsiteX5-571" fmla="*/ 958850 w 5518150"/>
              <a:gd name="connsiteY5-572" fmla="*/ 793750 h 1016000"/>
              <a:gd name="connsiteX6-573" fmla="*/ 0 w 5518150"/>
              <a:gd name="connsiteY6-574" fmla="*/ 444500 h 1016000"/>
              <a:gd name="connsiteX0-575" fmla="*/ 0 w 5518150"/>
              <a:gd name="connsiteY0-576" fmla="*/ 444500 h 1016000"/>
              <a:gd name="connsiteX1-577" fmla="*/ 2324100 w 5518150"/>
              <a:gd name="connsiteY1-578" fmla="*/ 698500 h 1016000"/>
              <a:gd name="connsiteX2-579" fmla="*/ 4495800 w 5518150"/>
              <a:gd name="connsiteY2-580" fmla="*/ 0 h 1016000"/>
              <a:gd name="connsiteX3-581" fmla="*/ 5518150 w 5518150"/>
              <a:gd name="connsiteY3-582" fmla="*/ 400050 h 1016000"/>
              <a:gd name="connsiteX4-583" fmla="*/ 3187700 w 5518150"/>
              <a:gd name="connsiteY4-584" fmla="*/ 1016000 h 1016000"/>
              <a:gd name="connsiteX5-585" fmla="*/ 958850 w 5518150"/>
              <a:gd name="connsiteY5-586" fmla="*/ 793750 h 1016000"/>
              <a:gd name="connsiteX6-587" fmla="*/ 0 w 5518150"/>
              <a:gd name="connsiteY6-588" fmla="*/ 444500 h 1016000"/>
              <a:gd name="connsiteX0-589" fmla="*/ 0 w 5518150"/>
              <a:gd name="connsiteY0-590" fmla="*/ 444500 h 1017544"/>
              <a:gd name="connsiteX1-591" fmla="*/ 2324100 w 5518150"/>
              <a:gd name="connsiteY1-592" fmla="*/ 698500 h 1017544"/>
              <a:gd name="connsiteX2-593" fmla="*/ 4495800 w 5518150"/>
              <a:gd name="connsiteY2-594" fmla="*/ 0 h 1017544"/>
              <a:gd name="connsiteX3-595" fmla="*/ 5518150 w 5518150"/>
              <a:gd name="connsiteY3-596" fmla="*/ 400050 h 1017544"/>
              <a:gd name="connsiteX4-597" fmla="*/ 3187700 w 5518150"/>
              <a:gd name="connsiteY4-598" fmla="*/ 1016000 h 1017544"/>
              <a:gd name="connsiteX5-599" fmla="*/ 958850 w 5518150"/>
              <a:gd name="connsiteY5-600" fmla="*/ 793750 h 1017544"/>
              <a:gd name="connsiteX6-601" fmla="*/ 0 w 5518150"/>
              <a:gd name="connsiteY6-602" fmla="*/ 444500 h 1017544"/>
              <a:gd name="connsiteX0-603" fmla="*/ 0 w 5518150"/>
              <a:gd name="connsiteY0-604" fmla="*/ 444500 h 1017544"/>
              <a:gd name="connsiteX1-605" fmla="*/ 2324100 w 5518150"/>
              <a:gd name="connsiteY1-606" fmla="*/ 698500 h 1017544"/>
              <a:gd name="connsiteX2-607" fmla="*/ 4495800 w 5518150"/>
              <a:gd name="connsiteY2-608" fmla="*/ 0 h 1017544"/>
              <a:gd name="connsiteX3-609" fmla="*/ 5518150 w 5518150"/>
              <a:gd name="connsiteY3-610" fmla="*/ 400050 h 1017544"/>
              <a:gd name="connsiteX4-611" fmla="*/ 3187700 w 5518150"/>
              <a:gd name="connsiteY4-612" fmla="*/ 1016000 h 1017544"/>
              <a:gd name="connsiteX5-613" fmla="*/ 958850 w 5518150"/>
              <a:gd name="connsiteY5-614" fmla="*/ 793750 h 1017544"/>
              <a:gd name="connsiteX6-615" fmla="*/ 0 w 5518150"/>
              <a:gd name="connsiteY6-616" fmla="*/ 444500 h 1017544"/>
              <a:gd name="connsiteX0-617" fmla="*/ 0 w 5518150"/>
              <a:gd name="connsiteY0-618" fmla="*/ 444500 h 1016040"/>
              <a:gd name="connsiteX1-619" fmla="*/ 2324100 w 5518150"/>
              <a:gd name="connsiteY1-620" fmla="*/ 698500 h 1016040"/>
              <a:gd name="connsiteX2-621" fmla="*/ 4495800 w 5518150"/>
              <a:gd name="connsiteY2-622" fmla="*/ 0 h 1016040"/>
              <a:gd name="connsiteX3-623" fmla="*/ 5518150 w 5518150"/>
              <a:gd name="connsiteY3-624" fmla="*/ 400050 h 1016040"/>
              <a:gd name="connsiteX4-625" fmla="*/ 3187700 w 5518150"/>
              <a:gd name="connsiteY4-626" fmla="*/ 1016000 h 1016040"/>
              <a:gd name="connsiteX5-627" fmla="*/ 958850 w 5518150"/>
              <a:gd name="connsiteY5-628" fmla="*/ 793750 h 1016040"/>
              <a:gd name="connsiteX6-629" fmla="*/ 0 w 5518150"/>
              <a:gd name="connsiteY6-630" fmla="*/ 444500 h 1016040"/>
              <a:gd name="connsiteX0-631" fmla="*/ 0 w 5518150"/>
              <a:gd name="connsiteY0-632" fmla="*/ 444500 h 1016040"/>
              <a:gd name="connsiteX1-633" fmla="*/ 2324100 w 5518150"/>
              <a:gd name="connsiteY1-634" fmla="*/ 698500 h 1016040"/>
              <a:gd name="connsiteX2-635" fmla="*/ 4495800 w 5518150"/>
              <a:gd name="connsiteY2-636" fmla="*/ 0 h 1016040"/>
              <a:gd name="connsiteX3-637" fmla="*/ 5518150 w 5518150"/>
              <a:gd name="connsiteY3-638" fmla="*/ 400050 h 1016040"/>
              <a:gd name="connsiteX4-639" fmla="*/ 3187700 w 5518150"/>
              <a:gd name="connsiteY4-640" fmla="*/ 1016000 h 1016040"/>
              <a:gd name="connsiteX5-641" fmla="*/ 958850 w 5518150"/>
              <a:gd name="connsiteY5-642" fmla="*/ 793750 h 1016040"/>
              <a:gd name="connsiteX6-643" fmla="*/ 0 w 5518150"/>
              <a:gd name="connsiteY6-644" fmla="*/ 444500 h 1016040"/>
              <a:gd name="connsiteX0-645" fmla="*/ 0 w 5518150"/>
              <a:gd name="connsiteY0-646" fmla="*/ 444500 h 1016040"/>
              <a:gd name="connsiteX1-647" fmla="*/ 2324100 w 5518150"/>
              <a:gd name="connsiteY1-648" fmla="*/ 698500 h 1016040"/>
              <a:gd name="connsiteX2-649" fmla="*/ 4495800 w 5518150"/>
              <a:gd name="connsiteY2-650" fmla="*/ 0 h 1016040"/>
              <a:gd name="connsiteX3-651" fmla="*/ 5518150 w 5518150"/>
              <a:gd name="connsiteY3-652" fmla="*/ 400050 h 1016040"/>
              <a:gd name="connsiteX4-653" fmla="*/ 3187700 w 5518150"/>
              <a:gd name="connsiteY4-654" fmla="*/ 1016000 h 1016040"/>
              <a:gd name="connsiteX5-655" fmla="*/ 958850 w 5518150"/>
              <a:gd name="connsiteY5-656" fmla="*/ 793750 h 1016040"/>
              <a:gd name="connsiteX6-657" fmla="*/ 0 w 5518150"/>
              <a:gd name="connsiteY6-658" fmla="*/ 444500 h 1016040"/>
              <a:gd name="connsiteX0-659" fmla="*/ 0 w 5518150"/>
              <a:gd name="connsiteY0-660" fmla="*/ 444500 h 1016040"/>
              <a:gd name="connsiteX1-661" fmla="*/ 2324100 w 5518150"/>
              <a:gd name="connsiteY1-662" fmla="*/ 698500 h 1016040"/>
              <a:gd name="connsiteX2-663" fmla="*/ 4495800 w 5518150"/>
              <a:gd name="connsiteY2-664" fmla="*/ 0 h 1016040"/>
              <a:gd name="connsiteX3-665" fmla="*/ 5518150 w 5518150"/>
              <a:gd name="connsiteY3-666" fmla="*/ 400050 h 1016040"/>
              <a:gd name="connsiteX4-667" fmla="*/ 3187700 w 5518150"/>
              <a:gd name="connsiteY4-668" fmla="*/ 1016000 h 1016040"/>
              <a:gd name="connsiteX5-669" fmla="*/ 958850 w 5518150"/>
              <a:gd name="connsiteY5-670" fmla="*/ 793750 h 1016040"/>
              <a:gd name="connsiteX6-671" fmla="*/ 0 w 5518150"/>
              <a:gd name="connsiteY6-672" fmla="*/ 444500 h 1016040"/>
              <a:gd name="connsiteX0-673" fmla="*/ 0 w 5518150"/>
              <a:gd name="connsiteY0-674" fmla="*/ 444500 h 1016000"/>
              <a:gd name="connsiteX1-675" fmla="*/ 2324100 w 5518150"/>
              <a:gd name="connsiteY1-676" fmla="*/ 698500 h 1016000"/>
              <a:gd name="connsiteX2-677" fmla="*/ 4495800 w 5518150"/>
              <a:gd name="connsiteY2-678" fmla="*/ 0 h 1016000"/>
              <a:gd name="connsiteX3-679" fmla="*/ 5518150 w 5518150"/>
              <a:gd name="connsiteY3-680" fmla="*/ 400050 h 1016000"/>
              <a:gd name="connsiteX4-681" fmla="*/ 3187700 w 5518150"/>
              <a:gd name="connsiteY4-682" fmla="*/ 1016000 h 1016000"/>
              <a:gd name="connsiteX5-683" fmla="*/ 958850 w 5518150"/>
              <a:gd name="connsiteY5-684" fmla="*/ 793750 h 1016000"/>
              <a:gd name="connsiteX6-685" fmla="*/ 0 w 5518150"/>
              <a:gd name="connsiteY6-686" fmla="*/ 444500 h 1016000"/>
              <a:gd name="connsiteX0-687" fmla="*/ 0 w 5518150"/>
              <a:gd name="connsiteY0-688" fmla="*/ 444500 h 1022350"/>
              <a:gd name="connsiteX1-689" fmla="*/ 2324100 w 5518150"/>
              <a:gd name="connsiteY1-690" fmla="*/ 698500 h 1022350"/>
              <a:gd name="connsiteX2-691" fmla="*/ 4495800 w 5518150"/>
              <a:gd name="connsiteY2-692" fmla="*/ 0 h 1022350"/>
              <a:gd name="connsiteX3-693" fmla="*/ 5518150 w 5518150"/>
              <a:gd name="connsiteY3-694" fmla="*/ 400050 h 1022350"/>
              <a:gd name="connsiteX4-695" fmla="*/ 2997200 w 5518150"/>
              <a:gd name="connsiteY4-696" fmla="*/ 1022350 h 1022350"/>
              <a:gd name="connsiteX5-697" fmla="*/ 958850 w 5518150"/>
              <a:gd name="connsiteY5-698" fmla="*/ 793750 h 1022350"/>
              <a:gd name="connsiteX6-699" fmla="*/ 0 w 5518150"/>
              <a:gd name="connsiteY6-700" fmla="*/ 444500 h 1022350"/>
              <a:gd name="connsiteX0-701" fmla="*/ 0 w 5518150"/>
              <a:gd name="connsiteY0-702" fmla="*/ 444500 h 1022350"/>
              <a:gd name="connsiteX1-703" fmla="*/ 2324100 w 5518150"/>
              <a:gd name="connsiteY1-704" fmla="*/ 698500 h 1022350"/>
              <a:gd name="connsiteX2-705" fmla="*/ 4495800 w 5518150"/>
              <a:gd name="connsiteY2-706" fmla="*/ 0 h 1022350"/>
              <a:gd name="connsiteX3-707" fmla="*/ 5518150 w 5518150"/>
              <a:gd name="connsiteY3-708" fmla="*/ 400050 h 1022350"/>
              <a:gd name="connsiteX4-709" fmla="*/ 2997200 w 5518150"/>
              <a:gd name="connsiteY4-710" fmla="*/ 1022350 h 1022350"/>
              <a:gd name="connsiteX5-711" fmla="*/ 958850 w 5518150"/>
              <a:gd name="connsiteY5-712" fmla="*/ 793750 h 1022350"/>
              <a:gd name="connsiteX6-713" fmla="*/ 0 w 5518150"/>
              <a:gd name="connsiteY6-714" fmla="*/ 444500 h 1022350"/>
              <a:gd name="connsiteX0-715" fmla="*/ 0 w 5518150"/>
              <a:gd name="connsiteY0-716" fmla="*/ 444500 h 1022350"/>
              <a:gd name="connsiteX1-717" fmla="*/ 2324100 w 5518150"/>
              <a:gd name="connsiteY1-718" fmla="*/ 698500 h 1022350"/>
              <a:gd name="connsiteX2-719" fmla="*/ 4495800 w 5518150"/>
              <a:gd name="connsiteY2-720" fmla="*/ 0 h 1022350"/>
              <a:gd name="connsiteX3-721" fmla="*/ 5518150 w 5518150"/>
              <a:gd name="connsiteY3-722" fmla="*/ 400050 h 1022350"/>
              <a:gd name="connsiteX4-723" fmla="*/ 2997200 w 5518150"/>
              <a:gd name="connsiteY4-724" fmla="*/ 1022350 h 1022350"/>
              <a:gd name="connsiteX5-725" fmla="*/ 958850 w 5518150"/>
              <a:gd name="connsiteY5-726" fmla="*/ 793750 h 1022350"/>
              <a:gd name="connsiteX6-727" fmla="*/ 0 w 5518150"/>
              <a:gd name="connsiteY6-728" fmla="*/ 444500 h 1022350"/>
              <a:gd name="connsiteX0-729" fmla="*/ 0 w 5518150"/>
              <a:gd name="connsiteY0-730" fmla="*/ 444500 h 1022379"/>
              <a:gd name="connsiteX1-731" fmla="*/ 2324100 w 5518150"/>
              <a:gd name="connsiteY1-732" fmla="*/ 698500 h 1022379"/>
              <a:gd name="connsiteX2-733" fmla="*/ 4495800 w 5518150"/>
              <a:gd name="connsiteY2-734" fmla="*/ 0 h 1022379"/>
              <a:gd name="connsiteX3-735" fmla="*/ 5518150 w 5518150"/>
              <a:gd name="connsiteY3-736" fmla="*/ 400050 h 1022379"/>
              <a:gd name="connsiteX4-737" fmla="*/ 2997200 w 5518150"/>
              <a:gd name="connsiteY4-738" fmla="*/ 1022350 h 1022379"/>
              <a:gd name="connsiteX5-739" fmla="*/ 958850 w 5518150"/>
              <a:gd name="connsiteY5-740" fmla="*/ 793750 h 1022379"/>
              <a:gd name="connsiteX6-741" fmla="*/ 0 w 5518150"/>
              <a:gd name="connsiteY6-742" fmla="*/ 444500 h 1022379"/>
              <a:gd name="connsiteX0-743" fmla="*/ 0 w 5518150"/>
              <a:gd name="connsiteY0-744" fmla="*/ 444500 h 1022379"/>
              <a:gd name="connsiteX1-745" fmla="*/ 2324100 w 5518150"/>
              <a:gd name="connsiteY1-746" fmla="*/ 698500 h 1022379"/>
              <a:gd name="connsiteX2-747" fmla="*/ 4495800 w 5518150"/>
              <a:gd name="connsiteY2-748" fmla="*/ 0 h 1022379"/>
              <a:gd name="connsiteX3-749" fmla="*/ 5518150 w 5518150"/>
              <a:gd name="connsiteY3-750" fmla="*/ 400050 h 1022379"/>
              <a:gd name="connsiteX4-751" fmla="*/ 2997200 w 5518150"/>
              <a:gd name="connsiteY4-752" fmla="*/ 1022350 h 1022379"/>
              <a:gd name="connsiteX5-753" fmla="*/ 958850 w 5518150"/>
              <a:gd name="connsiteY5-754" fmla="*/ 793750 h 1022379"/>
              <a:gd name="connsiteX6-755" fmla="*/ 0 w 5518150"/>
              <a:gd name="connsiteY6-756" fmla="*/ 444500 h 1022379"/>
              <a:gd name="connsiteX0-757" fmla="*/ 0 w 5518150"/>
              <a:gd name="connsiteY0-758" fmla="*/ 444500 h 1028728"/>
              <a:gd name="connsiteX1-759" fmla="*/ 2324100 w 5518150"/>
              <a:gd name="connsiteY1-760" fmla="*/ 698500 h 1028728"/>
              <a:gd name="connsiteX2-761" fmla="*/ 4495800 w 5518150"/>
              <a:gd name="connsiteY2-762" fmla="*/ 0 h 1028728"/>
              <a:gd name="connsiteX3-763" fmla="*/ 5518150 w 5518150"/>
              <a:gd name="connsiteY3-764" fmla="*/ 400050 h 1028728"/>
              <a:gd name="connsiteX4-765" fmla="*/ 2711450 w 5518150"/>
              <a:gd name="connsiteY4-766" fmla="*/ 1028700 h 1028728"/>
              <a:gd name="connsiteX5-767" fmla="*/ 958850 w 5518150"/>
              <a:gd name="connsiteY5-768" fmla="*/ 793750 h 1028728"/>
              <a:gd name="connsiteX6-769" fmla="*/ 0 w 5518150"/>
              <a:gd name="connsiteY6-770" fmla="*/ 444500 h 1028728"/>
              <a:gd name="connsiteX0-771" fmla="*/ 0 w 5518150"/>
              <a:gd name="connsiteY0-772" fmla="*/ 457200 h 1041428"/>
              <a:gd name="connsiteX1-773" fmla="*/ 2324100 w 5518150"/>
              <a:gd name="connsiteY1-774" fmla="*/ 711200 h 1041428"/>
              <a:gd name="connsiteX2-775" fmla="*/ 4572000 w 5518150"/>
              <a:gd name="connsiteY2-776" fmla="*/ 0 h 1041428"/>
              <a:gd name="connsiteX3-777" fmla="*/ 5518150 w 5518150"/>
              <a:gd name="connsiteY3-778" fmla="*/ 412750 h 1041428"/>
              <a:gd name="connsiteX4-779" fmla="*/ 2711450 w 5518150"/>
              <a:gd name="connsiteY4-780" fmla="*/ 1041400 h 1041428"/>
              <a:gd name="connsiteX5-781" fmla="*/ 958850 w 5518150"/>
              <a:gd name="connsiteY5-782" fmla="*/ 806450 h 1041428"/>
              <a:gd name="connsiteX6-783" fmla="*/ 0 w 5518150"/>
              <a:gd name="connsiteY6-784" fmla="*/ 457200 h 1041428"/>
              <a:gd name="connsiteX0-785" fmla="*/ 0 w 5518150"/>
              <a:gd name="connsiteY0-786" fmla="*/ 457200 h 1041428"/>
              <a:gd name="connsiteX1-787" fmla="*/ 2324100 w 5518150"/>
              <a:gd name="connsiteY1-788" fmla="*/ 711200 h 1041428"/>
              <a:gd name="connsiteX2-789" fmla="*/ 4572000 w 5518150"/>
              <a:gd name="connsiteY2-790" fmla="*/ 0 h 1041428"/>
              <a:gd name="connsiteX3-791" fmla="*/ 5518150 w 5518150"/>
              <a:gd name="connsiteY3-792" fmla="*/ 412750 h 1041428"/>
              <a:gd name="connsiteX4-793" fmla="*/ 2711450 w 5518150"/>
              <a:gd name="connsiteY4-794" fmla="*/ 1041400 h 1041428"/>
              <a:gd name="connsiteX5-795" fmla="*/ 958850 w 5518150"/>
              <a:gd name="connsiteY5-796" fmla="*/ 806450 h 1041428"/>
              <a:gd name="connsiteX6-797" fmla="*/ 0 w 5518150"/>
              <a:gd name="connsiteY6-798" fmla="*/ 457200 h 1041428"/>
              <a:gd name="connsiteX0-799" fmla="*/ 0 w 5518150"/>
              <a:gd name="connsiteY0-800" fmla="*/ 406400 h 990628"/>
              <a:gd name="connsiteX1-801" fmla="*/ 2324100 w 5518150"/>
              <a:gd name="connsiteY1-802" fmla="*/ 660400 h 990628"/>
              <a:gd name="connsiteX2-803" fmla="*/ 4679950 w 5518150"/>
              <a:gd name="connsiteY2-804" fmla="*/ 0 h 990628"/>
              <a:gd name="connsiteX3-805" fmla="*/ 5518150 w 5518150"/>
              <a:gd name="connsiteY3-806" fmla="*/ 361950 h 990628"/>
              <a:gd name="connsiteX4-807" fmla="*/ 2711450 w 5518150"/>
              <a:gd name="connsiteY4-808" fmla="*/ 990600 h 990628"/>
              <a:gd name="connsiteX5-809" fmla="*/ 958850 w 5518150"/>
              <a:gd name="connsiteY5-810" fmla="*/ 755650 h 990628"/>
              <a:gd name="connsiteX6-811" fmla="*/ 0 w 5518150"/>
              <a:gd name="connsiteY6-812" fmla="*/ 406400 h 990628"/>
              <a:gd name="connsiteX0-813" fmla="*/ 0 w 5518150"/>
              <a:gd name="connsiteY0-814" fmla="*/ 406400 h 939832"/>
              <a:gd name="connsiteX1-815" fmla="*/ 2324100 w 5518150"/>
              <a:gd name="connsiteY1-816" fmla="*/ 660400 h 939832"/>
              <a:gd name="connsiteX2-817" fmla="*/ 4679950 w 5518150"/>
              <a:gd name="connsiteY2-818" fmla="*/ 0 h 939832"/>
              <a:gd name="connsiteX3-819" fmla="*/ 5518150 w 5518150"/>
              <a:gd name="connsiteY3-820" fmla="*/ 361950 h 939832"/>
              <a:gd name="connsiteX4-821" fmla="*/ 2762250 w 5518150"/>
              <a:gd name="connsiteY4-822" fmla="*/ 939800 h 939832"/>
              <a:gd name="connsiteX5-823" fmla="*/ 958850 w 5518150"/>
              <a:gd name="connsiteY5-824" fmla="*/ 755650 h 939832"/>
              <a:gd name="connsiteX6-825" fmla="*/ 0 w 5518150"/>
              <a:gd name="connsiteY6-826" fmla="*/ 406400 h 939832"/>
              <a:gd name="connsiteX0-827" fmla="*/ 0 w 5518150"/>
              <a:gd name="connsiteY0-828" fmla="*/ 406400 h 939832"/>
              <a:gd name="connsiteX1-829" fmla="*/ 2324100 w 5518150"/>
              <a:gd name="connsiteY1-830" fmla="*/ 660400 h 939832"/>
              <a:gd name="connsiteX2-831" fmla="*/ 4679950 w 5518150"/>
              <a:gd name="connsiteY2-832" fmla="*/ 0 h 939832"/>
              <a:gd name="connsiteX3-833" fmla="*/ 5518150 w 5518150"/>
              <a:gd name="connsiteY3-834" fmla="*/ 361950 h 939832"/>
              <a:gd name="connsiteX4-835" fmla="*/ 2762250 w 5518150"/>
              <a:gd name="connsiteY4-836" fmla="*/ 939800 h 939832"/>
              <a:gd name="connsiteX5-837" fmla="*/ 958850 w 5518150"/>
              <a:gd name="connsiteY5-838" fmla="*/ 755650 h 939832"/>
              <a:gd name="connsiteX6-839" fmla="*/ 0 w 5518150"/>
              <a:gd name="connsiteY6-840" fmla="*/ 406400 h 939832"/>
              <a:gd name="connsiteX0-841" fmla="*/ 0 w 5518150"/>
              <a:gd name="connsiteY0-842" fmla="*/ 406400 h 939832"/>
              <a:gd name="connsiteX1-843" fmla="*/ 2324100 w 5518150"/>
              <a:gd name="connsiteY1-844" fmla="*/ 660400 h 939832"/>
              <a:gd name="connsiteX2-845" fmla="*/ 4679950 w 5518150"/>
              <a:gd name="connsiteY2-846" fmla="*/ 0 h 939832"/>
              <a:gd name="connsiteX3-847" fmla="*/ 5518150 w 5518150"/>
              <a:gd name="connsiteY3-848" fmla="*/ 361950 h 939832"/>
              <a:gd name="connsiteX4-849" fmla="*/ 2762250 w 5518150"/>
              <a:gd name="connsiteY4-850" fmla="*/ 939800 h 939832"/>
              <a:gd name="connsiteX5-851" fmla="*/ 958850 w 5518150"/>
              <a:gd name="connsiteY5-852" fmla="*/ 755650 h 939832"/>
              <a:gd name="connsiteX6-853" fmla="*/ 0 w 5518150"/>
              <a:gd name="connsiteY6-854" fmla="*/ 406400 h 939832"/>
              <a:gd name="connsiteX0-855" fmla="*/ 0 w 5518150"/>
              <a:gd name="connsiteY0-856" fmla="*/ 406400 h 939832"/>
              <a:gd name="connsiteX1-857" fmla="*/ 2171700 w 5518150"/>
              <a:gd name="connsiteY1-858" fmla="*/ 673100 h 939832"/>
              <a:gd name="connsiteX2-859" fmla="*/ 4679950 w 5518150"/>
              <a:gd name="connsiteY2-860" fmla="*/ 0 h 939832"/>
              <a:gd name="connsiteX3-861" fmla="*/ 5518150 w 5518150"/>
              <a:gd name="connsiteY3-862" fmla="*/ 361950 h 939832"/>
              <a:gd name="connsiteX4-863" fmla="*/ 2762250 w 5518150"/>
              <a:gd name="connsiteY4-864" fmla="*/ 939800 h 939832"/>
              <a:gd name="connsiteX5-865" fmla="*/ 958850 w 5518150"/>
              <a:gd name="connsiteY5-866" fmla="*/ 755650 h 939832"/>
              <a:gd name="connsiteX6-867" fmla="*/ 0 w 5518150"/>
              <a:gd name="connsiteY6-868" fmla="*/ 406400 h 939832"/>
              <a:gd name="connsiteX0-869" fmla="*/ 0 w 5518150"/>
              <a:gd name="connsiteY0-870" fmla="*/ 406400 h 956707"/>
              <a:gd name="connsiteX1-871" fmla="*/ 2171700 w 5518150"/>
              <a:gd name="connsiteY1-872" fmla="*/ 673100 h 956707"/>
              <a:gd name="connsiteX2-873" fmla="*/ 4679950 w 5518150"/>
              <a:gd name="connsiteY2-874" fmla="*/ 0 h 956707"/>
              <a:gd name="connsiteX3-875" fmla="*/ 5518150 w 5518150"/>
              <a:gd name="connsiteY3-876" fmla="*/ 361950 h 956707"/>
              <a:gd name="connsiteX4-877" fmla="*/ 2762250 w 5518150"/>
              <a:gd name="connsiteY4-878" fmla="*/ 939800 h 956707"/>
              <a:gd name="connsiteX5-879" fmla="*/ 1111250 w 5518150"/>
              <a:gd name="connsiteY5-880" fmla="*/ 781050 h 956707"/>
              <a:gd name="connsiteX6-881" fmla="*/ 0 w 5518150"/>
              <a:gd name="connsiteY6-882" fmla="*/ 406400 h 956707"/>
              <a:gd name="connsiteX0-883" fmla="*/ 0 w 5518150"/>
              <a:gd name="connsiteY0-884" fmla="*/ 406400 h 956707"/>
              <a:gd name="connsiteX1-885" fmla="*/ 2171700 w 5518150"/>
              <a:gd name="connsiteY1-886" fmla="*/ 673100 h 956707"/>
              <a:gd name="connsiteX2-887" fmla="*/ 4679950 w 5518150"/>
              <a:gd name="connsiteY2-888" fmla="*/ 0 h 956707"/>
              <a:gd name="connsiteX3-889" fmla="*/ 5518150 w 5518150"/>
              <a:gd name="connsiteY3-890" fmla="*/ 361950 h 956707"/>
              <a:gd name="connsiteX4-891" fmla="*/ 2762250 w 5518150"/>
              <a:gd name="connsiteY4-892" fmla="*/ 939800 h 956707"/>
              <a:gd name="connsiteX5-893" fmla="*/ 1111250 w 5518150"/>
              <a:gd name="connsiteY5-894" fmla="*/ 781050 h 956707"/>
              <a:gd name="connsiteX6-895" fmla="*/ 0 w 5518150"/>
              <a:gd name="connsiteY6-896" fmla="*/ 406400 h 956707"/>
              <a:gd name="connsiteX0-897" fmla="*/ 0 w 5518150"/>
              <a:gd name="connsiteY0-898" fmla="*/ 406400 h 956707"/>
              <a:gd name="connsiteX1-899" fmla="*/ 2171700 w 5518150"/>
              <a:gd name="connsiteY1-900" fmla="*/ 673100 h 956707"/>
              <a:gd name="connsiteX2-901" fmla="*/ 4679950 w 5518150"/>
              <a:gd name="connsiteY2-902" fmla="*/ 0 h 956707"/>
              <a:gd name="connsiteX3-903" fmla="*/ 5518150 w 5518150"/>
              <a:gd name="connsiteY3-904" fmla="*/ 361950 h 956707"/>
              <a:gd name="connsiteX4-905" fmla="*/ 2762250 w 5518150"/>
              <a:gd name="connsiteY4-906" fmla="*/ 939800 h 956707"/>
              <a:gd name="connsiteX5-907" fmla="*/ 1111250 w 5518150"/>
              <a:gd name="connsiteY5-908" fmla="*/ 781050 h 956707"/>
              <a:gd name="connsiteX6-909" fmla="*/ 0 w 5518150"/>
              <a:gd name="connsiteY6-910" fmla="*/ 406400 h 956707"/>
              <a:gd name="connsiteX0-911" fmla="*/ 0 w 5518150"/>
              <a:gd name="connsiteY0-912" fmla="*/ 406400 h 957657"/>
              <a:gd name="connsiteX1-913" fmla="*/ 2171700 w 5518150"/>
              <a:gd name="connsiteY1-914" fmla="*/ 673100 h 957657"/>
              <a:gd name="connsiteX2-915" fmla="*/ 4679950 w 5518150"/>
              <a:gd name="connsiteY2-916" fmla="*/ 0 h 957657"/>
              <a:gd name="connsiteX3-917" fmla="*/ 5518150 w 5518150"/>
              <a:gd name="connsiteY3-918" fmla="*/ 361950 h 957657"/>
              <a:gd name="connsiteX4-919" fmla="*/ 2762250 w 5518150"/>
              <a:gd name="connsiteY4-920" fmla="*/ 939800 h 957657"/>
              <a:gd name="connsiteX5-921" fmla="*/ 1111250 w 5518150"/>
              <a:gd name="connsiteY5-922" fmla="*/ 781050 h 957657"/>
              <a:gd name="connsiteX6-923" fmla="*/ 0 w 5518150"/>
              <a:gd name="connsiteY6-924" fmla="*/ 406400 h 957657"/>
              <a:gd name="connsiteX0-925" fmla="*/ 0 w 5518150"/>
              <a:gd name="connsiteY0-926" fmla="*/ 406400 h 949839"/>
              <a:gd name="connsiteX1-927" fmla="*/ 2171700 w 5518150"/>
              <a:gd name="connsiteY1-928" fmla="*/ 673100 h 949839"/>
              <a:gd name="connsiteX2-929" fmla="*/ 4679950 w 5518150"/>
              <a:gd name="connsiteY2-930" fmla="*/ 0 h 949839"/>
              <a:gd name="connsiteX3-931" fmla="*/ 5518150 w 5518150"/>
              <a:gd name="connsiteY3-932" fmla="*/ 361950 h 949839"/>
              <a:gd name="connsiteX4-933" fmla="*/ 2762250 w 5518150"/>
              <a:gd name="connsiteY4-934" fmla="*/ 939800 h 949839"/>
              <a:gd name="connsiteX5-935" fmla="*/ 971550 w 5518150"/>
              <a:gd name="connsiteY5-936" fmla="*/ 711200 h 949839"/>
              <a:gd name="connsiteX6-937" fmla="*/ 0 w 5518150"/>
              <a:gd name="connsiteY6-938" fmla="*/ 406400 h 949839"/>
              <a:gd name="connsiteX0-939" fmla="*/ 0 w 5518150"/>
              <a:gd name="connsiteY0-940" fmla="*/ 406400 h 957657"/>
              <a:gd name="connsiteX1-941" fmla="*/ 2171700 w 5518150"/>
              <a:gd name="connsiteY1-942" fmla="*/ 673100 h 957657"/>
              <a:gd name="connsiteX2-943" fmla="*/ 4679950 w 5518150"/>
              <a:gd name="connsiteY2-944" fmla="*/ 0 h 957657"/>
              <a:gd name="connsiteX3-945" fmla="*/ 5518150 w 5518150"/>
              <a:gd name="connsiteY3-946" fmla="*/ 361950 h 957657"/>
              <a:gd name="connsiteX4-947" fmla="*/ 2762250 w 5518150"/>
              <a:gd name="connsiteY4-948" fmla="*/ 939800 h 957657"/>
              <a:gd name="connsiteX5-949" fmla="*/ 1060450 w 5518150"/>
              <a:gd name="connsiteY5-950" fmla="*/ 781050 h 957657"/>
              <a:gd name="connsiteX6-951" fmla="*/ 0 w 5518150"/>
              <a:gd name="connsiteY6-952" fmla="*/ 406400 h 957657"/>
              <a:gd name="connsiteX0-953" fmla="*/ 0 w 5518150"/>
              <a:gd name="connsiteY0-954" fmla="*/ 406400 h 957657"/>
              <a:gd name="connsiteX1-955" fmla="*/ 2228850 w 5518150"/>
              <a:gd name="connsiteY1-956" fmla="*/ 666750 h 957657"/>
              <a:gd name="connsiteX2-957" fmla="*/ 4679950 w 5518150"/>
              <a:gd name="connsiteY2-958" fmla="*/ 0 h 957657"/>
              <a:gd name="connsiteX3-959" fmla="*/ 5518150 w 5518150"/>
              <a:gd name="connsiteY3-960" fmla="*/ 361950 h 957657"/>
              <a:gd name="connsiteX4-961" fmla="*/ 2762250 w 5518150"/>
              <a:gd name="connsiteY4-962" fmla="*/ 939800 h 957657"/>
              <a:gd name="connsiteX5-963" fmla="*/ 1060450 w 5518150"/>
              <a:gd name="connsiteY5-964" fmla="*/ 781050 h 957657"/>
              <a:gd name="connsiteX6-965" fmla="*/ 0 w 5518150"/>
              <a:gd name="connsiteY6-966" fmla="*/ 406400 h 957657"/>
              <a:gd name="connsiteX0-967" fmla="*/ 0 w 5518150"/>
              <a:gd name="connsiteY0-968" fmla="*/ 406400 h 957657"/>
              <a:gd name="connsiteX1-969" fmla="*/ 2228850 w 5518150"/>
              <a:gd name="connsiteY1-970" fmla="*/ 666750 h 957657"/>
              <a:gd name="connsiteX2-971" fmla="*/ 4679950 w 5518150"/>
              <a:gd name="connsiteY2-972" fmla="*/ 0 h 957657"/>
              <a:gd name="connsiteX3-973" fmla="*/ 5518150 w 5518150"/>
              <a:gd name="connsiteY3-974" fmla="*/ 361950 h 957657"/>
              <a:gd name="connsiteX4-975" fmla="*/ 2762250 w 5518150"/>
              <a:gd name="connsiteY4-976" fmla="*/ 939800 h 957657"/>
              <a:gd name="connsiteX5-977" fmla="*/ 1060450 w 5518150"/>
              <a:gd name="connsiteY5-978" fmla="*/ 781050 h 957657"/>
              <a:gd name="connsiteX6-979" fmla="*/ 0 w 5518150"/>
              <a:gd name="connsiteY6-980" fmla="*/ 406400 h 957657"/>
              <a:gd name="connsiteX0-981" fmla="*/ 0 w 5505916"/>
              <a:gd name="connsiteY0-982" fmla="*/ 406400 h 950159"/>
              <a:gd name="connsiteX1-983" fmla="*/ 2228850 w 5505916"/>
              <a:gd name="connsiteY1-984" fmla="*/ 666750 h 950159"/>
              <a:gd name="connsiteX2-985" fmla="*/ 4679950 w 5505916"/>
              <a:gd name="connsiteY2-986" fmla="*/ 0 h 950159"/>
              <a:gd name="connsiteX3-987" fmla="*/ 5505916 w 5505916"/>
              <a:gd name="connsiteY3-988" fmla="*/ 492579 h 950159"/>
              <a:gd name="connsiteX4-989" fmla="*/ 2762250 w 5505916"/>
              <a:gd name="connsiteY4-990" fmla="*/ 939800 h 950159"/>
              <a:gd name="connsiteX5-991" fmla="*/ 1060450 w 5505916"/>
              <a:gd name="connsiteY5-992" fmla="*/ 781050 h 950159"/>
              <a:gd name="connsiteX6-993" fmla="*/ 0 w 5505916"/>
              <a:gd name="connsiteY6-994" fmla="*/ 406400 h 950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505916" h="950159">
                <a:moveTo>
                  <a:pt x="0" y="406400"/>
                </a:moveTo>
                <a:cubicBezTo>
                  <a:pt x="649817" y="533400"/>
                  <a:pt x="1512358" y="734483"/>
                  <a:pt x="2228850" y="666750"/>
                </a:cubicBezTo>
                <a:cubicBezTo>
                  <a:pt x="2945342" y="599017"/>
                  <a:pt x="3962400" y="287867"/>
                  <a:pt x="4679950" y="0"/>
                </a:cubicBezTo>
                <a:lnTo>
                  <a:pt x="5505916" y="492579"/>
                </a:lnTo>
                <a:cubicBezTo>
                  <a:pt x="5256150" y="662971"/>
                  <a:pt x="3503161" y="891722"/>
                  <a:pt x="2762250" y="939800"/>
                </a:cubicBezTo>
                <a:cubicBezTo>
                  <a:pt x="2021339" y="987878"/>
                  <a:pt x="1381125" y="857250"/>
                  <a:pt x="1060450" y="781050"/>
                </a:cubicBezTo>
                <a:cubicBezTo>
                  <a:pt x="739775" y="704850"/>
                  <a:pt x="232833" y="520700"/>
                  <a:pt x="0" y="406400"/>
                </a:cubicBezTo>
                <a:close/>
              </a:path>
            </a:pathLst>
          </a:cu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993" tIns="80997" rIns="161993" bIns="8099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100%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>
            <a:spLocks noChangeAspect="1"/>
          </p:cNvSpPr>
          <p:nvPr/>
        </p:nvSpPr>
        <p:spPr>
          <a:xfrm>
            <a:off x="8316973" y="15073112"/>
            <a:ext cx="1055271" cy="10552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扫描进度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椭圆 474"/>
          <p:cNvSpPr>
            <a:spLocks noChangeAspect="1"/>
          </p:cNvSpPr>
          <p:nvPr/>
        </p:nvSpPr>
        <p:spPr>
          <a:xfrm>
            <a:off x="8442741" y="15198880"/>
            <a:ext cx="803733" cy="80373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8172957" y="12494163"/>
            <a:ext cx="1480830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8172957" y="12975625"/>
            <a:ext cx="1480830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8172957" y="13556398"/>
            <a:ext cx="1480830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8172957" y="14041277"/>
            <a:ext cx="1480830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8172957" y="14560104"/>
            <a:ext cx="1480830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100"/>
          <p:cNvSpPr/>
          <p:nvPr/>
        </p:nvSpPr>
        <p:spPr>
          <a:xfrm>
            <a:off x="10011971" y="12165047"/>
            <a:ext cx="7167646" cy="4581019"/>
          </a:xfrm>
          <a:prstGeom prst="roundRect">
            <a:avLst>
              <a:gd name="adj" fmla="val 7068"/>
            </a:avLst>
          </a:prstGeom>
          <a:solidFill>
            <a:schemeClr val="accent5">
              <a:lumMod val="20000"/>
              <a:lumOff val="8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10065855" y="15131673"/>
            <a:ext cx="3510057" cy="3930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智能检测报告</a:t>
            </a:r>
            <a:endParaRPr lang="en-US" altLang="zh-CN" sz="20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3575912" y="15131672"/>
            <a:ext cx="3531804" cy="3930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智能检测报告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矩形: 剪去单角 475"/>
          <p:cNvSpPr/>
          <p:nvPr/>
        </p:nvSpPr>
        <p:spPr>
          <a:xfrm>
            <a:off x="10065856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矩形: 剪去单角 476"/>
          <p:cNvSpPr/>
          <p:nvPr/>
        </p:nvSpPr>
        <p:spPr>
          <a:xfrm>
            <a:off x="11228463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外侧位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8" name="矩形: 剪去单角 477"/>
          <p:cNvSpPr/>
          <p:nvPr/>
        </p:nvSpPr>
        <p:spPr>
          <a:xfrm>
            <a:off x="12391070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矩形: 剪去单角 478"/>
          <p:cNvSpPr/>
          <p:nvPr/>
        </p:nvSpPr>
        <p:spPr>
          <a:xfrm>
            <a:off x="13702502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矩形: 剪去单角 479"/>
          <p:cNvSpPr/>
          <p:nvPr/>
        </p:nvSpPr>
        <p:spPr>
          <a:xfrm>
            <a:off x="14865109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外侧位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矩形: 剪去单角 480"/>
          <p:cNvSpPr/>
          <p:nvPr/>
        </p:nvSpPr>
        <p:spPr>
          <a:xfrm>
            <a:off x="16027716" y="12403808"/>
            <a:ext cx="1080000" cy="39305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4" name="直接连接符 483"/>
          <p:cNvCxnSpPr/>
          <p:nvPr/>
        </p:nvCxnSpPr>
        <p:spPr>
          <a:xfrm flipH="1">
            <a:off x="13575911" y="12403808"/>
            <a:ext cx="1" cy="2651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0076729" y="15652241"/>
            <a:ext cx="3499181" cy="796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BI-RADS</a:t>
            </a:r>
            <a:r>
              <a:rPr lang="zh-CN" alt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类别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良恶性   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恶性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6" name="矩形 485"/>
          <p:cNvSpPr/>
          <p:nvPr/>
        </p:nvSpPr>
        <p:spPr>
          <a:xfrm>
            <a:off x="13575912" y="15652241"/>
            <a:ext cx="3531804" cy="796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BI-RADS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类别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良恶性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恶性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10076728" y="15652241"/>
            <a:ext cx="741701" cy="796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3575911" y="15652241"/>
            <a:ext cx="741701" cy="796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92" name="图片 491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994"/>
          <a:stretch>
            <a:fillRect/>
          </a:stretch>
        </p:blipFill>
        <p:spPr>
          <a:xfrm>
            <a:off x="10512587" y="12885986"/>
            <a:ext cx="2520000" cy="217195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/>
        </p:spPr>
      </p:pic>
      <p:pic>
        <p:nvPicPr>
          <p:cNvPr id="493" name="图片 49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7725" r="56102" b="44071"/>
          <a:stretch>
            <a:fillRect/>
          </a:stretch>
        </p:blipFill>
        <p:spPr>
          <a:xfrm>
            <a:off x="14162993" y="12884993"/>
            <a:ext cx="2520000" cy="217195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/>
        </p:spPr>
      </p:pic>
      <p:sp>
        <p:nvSpPr>
          <p:cNvPr id="494" name="任意多边形: 形状 493"/>
          <p:cNvSpPr/>
          <p:nvPr/>
        </p:nvSpPr>
        <p:spPr>
          <a:xfrm rot="16643982">
            <a:off x="14882993" y="13276792"/>
            <a:ext cx="434486" cy="443552"/>
          </a:xfrm>
          <a:custGeom>
            <a:avLst/>
            <a:gdLst>
              <a:gd name="connsiteX0" fmla="*/ 235614 w 656528"/>
              <a:gd name="connsiteY0" fmla="*/ 150924 h 499343"/>
              <a:gd name="connsiteX1" fmla="*/ 540414 w 656528"/>
              <a:gd name="connsiteY1" fmla="*/ 20295 h 499343"/>
              <a:gd name="connsiteX2" fmla="*/ 511386 w 656528"/>
              <a:gd name="connsiteY2" fmla="*/ 194467 h 499343"/>
              <a:gd name="connsiteX3" fmla="*/ 583957 w 656528"/>
              <a:gd name="connsiteY3" fmla="*/ 252524 h 499343"/>
              <a:gd name="connsiteX4" fmla="*/ 656528 w 656528"/>
              <a:gd name="connsiteY4" fmla="*/ 368638 h 499343"/>
              <a:gd name="connsiteX5" fmla="*/ 612986 w 656528"/>
              <a:gd name="connsiteY5" fmla="*/ 455724 h 499343"/>
              <a:gd name="connsiteX6" fmla="*/ 337214 w 656528"/>
              <a:gd name="connsiteY6" fmla="*/ 397667 h 499343"/>
              <a:gd name="connsiteX7" fmla="*/ 366243 w 656528"/>
              <a:gd name="connsiteY7" fmla="*/ 470238 h 499343"/>
              <a:gd name="connsiteX8" fmla="*/ 293671 w 656528"/>
              <a:gd name="connsiteY8" fmla="*/ 499267 h 499343"/>
              <a:gd name="connsiteX9" fmla="*/ 192071 w 656528"/>
              <a:gd name="connsiteY9" fmla="*/ 455724 h 499343"/>
              <a:gd name="connsiteX10" fmla="*/ 75957 w 656528"/>
              <a:gd name="connsiteY10" fmla="*/ 383153 h 499343"/>
              <a:gd name="connsiteX11" fmla="*/ 32414 w 656528"/>
              <a:gd name="connsiteY11" fmla="*/ 310581 h 499343"/>
              <a:gd name="connsiteX12" fmla="*/ 17900 w 656528"/>
              <a:gd name="connsiteY12" fmla="*/ 107381 h 499343"/>
              <a:gd name="connsiteX13" fmla="*/ 75957 w 656528"/>
              <a:gd name="connsiteY13" fmla="*/ 92867 h 499343"/>
              <a:gd name="connsiteX14" fmla="*/ 119500 w 656528"/>
              <a:gd name="connsiteY14" fmla="*/ 107381 h 499343"/>
              <a:gd name="connsiteX15" fmla="*/ 163043 w 656528"/>
              <a:gd name="connsiteY15" fmla="*/ 78353 h 499343"/>
              <a:gd name="connsiteX16" fmla="*/ 192071 w 656528"/>
              <a:gd name="connsiteY16" fmla="*/ 20295 h 499343"/>
              <a:gd name="connsiteX17" fmla="*/ 250128 w 656528"/>
              <a:gd name="connsiteY17" fmla="*/ 49324 h 499343"/>
              <a:gd name="connsiteX18" fmla="*/ 264643 w 656528"/>
              <a:gd name="connsiteY18" fmla="*/ 107381 h 499343"/>
              <a:gd name="connsiteX19" fmla="*/ 235614 w 656528"/>
              <a:gd name="connsiteY19" fmla="*/ 150924 h 4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6528" h="499343">
                <a:moveTo>
                  <a:pt x="235614" y="150924"/>
                </a:moveTo>
                <a:cubicBezTo>
                  <a:pt x="281576" y="136410"/>
                  <a:pt x="361586" y="45843"/>
                  <a:pt x="540414" y="20295"/>
                </a:cubicBezTo>
                <a:cubicBezTo>
                  <a:pt x="530738" y="78352"/>
                  <a:pt x="500539" y="136617"/>
                  <a:pt x="511386" y="194467"/>
                </a:cubicBezTo>
                <a:cubicBezTo>
                  <a:pt x="517095" y="224915"/>
                  <a:pt x="564125" y="228725"/>
                  <a:pt x="583957" y="252524"/>
                </a:cubicBezTo>
                <a:cubicBezTo>
                  <a:pt x="613176" y="287587"/>
                  <a:pt x="632338" y="329933"/>
                  <a:pt x="656528" y="368638"/>
                </a:cubicBezTo>
                <a:cubicBezTo>
                  <a:pt x="642014" y="397667"/>
                  <a:pt x="644372" y="447464"/>
                  <a:pt x="612986" y="455724"/>
                </a:cubicBezTo>
                <a:cubicBezTo>
                  <a:pt x="425424" y="505083"/>
                  <a:pt x="418358" y="478811"/>
                  <a:pt x="337214" y="397667"/>
                </a:cubicBezTo>
                <a:cubicBezTo>
                  <a:pt x="346890" y="421857"/>
                  <a:pt x="376506" y="446291"/>
                  <a:pt x="366243" y="470238"/>
                </a:cubicBezTo>
                <a:cubicBezTo>
                  <a:pt x="355980" y="494186"/>
                  <a:pt x="319524" y="496035"/>
                  <a:pt x="293671" y="499267"/>
                </a:cubicBezTo>
                <a:cubicBezTo>
                  <a:pt x="276585" y="501403"/>
                  <a:pt x="197368" y="458373"/>
                  <a:pt x="192071" y="455724"/>
                </a:cubicBezTo>
                <a:cubicBezTo>
                  <a:pt x="159746" y="326424"/>
                  <a:pt x="213620" y="465751"/>
                  <a:pt x="75957" y="383153"/>
                </a:cubicBezTo>
                <a:cubicBezTo>
                  <a:pt x="51766" y="368639"/>
                  <a:pt x="46928" y="334772"/>
                  <a:pt x="32414" y="310581"/>
                </a:cubicBezTo>
                <a:cubicBezTo>
                  <a:pt x="15240" y="250471"/>
                  <a:pt x="-22237" y="171600"/>
                  <a:pt x="17900" y="107381"/>
                </a:cubicBezTo>
                <a:cubicBezTo>
                  <a:pt x="28472" y="90465"/>
                  <a:pt x="56605" y="97705"/>
                  <a:pt x="75957" y="92867"/>
                </a:cubicBezTo>
                <a:cubicBezTo>
                  <a:pt x="90471" y="97705"/>
                  <a:pt x="107884" y="97424"/>
                  <a:pt x="119500" y="107381"/>
                </a:cubicBezTo>
                <a:cubicBezTo>
                  <a:pt x="193848" y="171108"/>
                  <a:pt x="187548" y="249889"/>
                  <a:pt x="163043" y="78353"/>
                </a:cubicBezTo>
                <a:cubicBezTo>
                  <a:pt x="172719" y="59000"/>
                  <a:pt x="176772" y="35595"/>
                  <a:pt x="192071" y="20295"/>
                </a:cubicBezTo>
                <a:cubicBezTo>
                  <a:pt x="239377" y="-27012"/>
                  <a:pt x="241527" y="19221"/>
                  <a:pt x="250128" y="49324"/>
                </a:cubicBezTo>
                <a:cubicBezTo>
                  <a:pt x="255608" y="68504"/>
                  <a:pt x="264643" y="87433"/>
                  <a:pt x="264643" y="107381"/>
                </a:cubicBezTo>
                <a:cubicBezTo>
                  <a:pt x="264643" y="118200"/>
                  <a:pt x="189652" y="165438"/>
                  <a:pt x="235614" y="15092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任意多边形: 形状 494"/>
          <p:cNvSpPr/>
          <p:nvPr/>
        </p:nvSpPr>
        <p:spPr>
          <a:xfrm>
            <a:off x="12117963" y="13582105"/>
            <a:ext cx="352707" cy="265502"/>
          </a:xfrm>
          <a:custGeom>
            <a:avLst/>
            <a:gdLst>
              <a:gd name="connsiteX0" fmla="*/ 133350 w 381000"/>
              <a:gd name="connsiteY0" fmla="*/ 75708 h 400373"/>
              <a:gd name="connsiteX1" fmla="*/ 285750 w 381000"/>
              <a:gd name="connsiteY1" fmla="*/ 18558 h 400373"/>
              <a:gd name="connsiteX2" fmla="*/ 304800 w 381000"/>
              <a:gd name="connsiteY2" fmla="*/ 75708 h 400373"/>
              <a:gd name="connsiteX3" fmla="*/ 247650 w 381000"/>
              <a:gd name="connsiteY3" fmla="*/ 132858 h 400373"/>
              <a:gd name="connsiteX4" fmla="*/ 381000 w 381000"/>
              <a:gd name="connsiteY4" fmla="*/ 266208 h 400373"/>
              <a:gd name="connsiteX5" fmla="*/ 304800 w 381000"/>
              <a:gd name="connsiteY5" fmla="*/ 399558 h 400373"/>
              <a:gd name="connsiteX6" fmla="*/ 76200 w 381000"/>
              <a:gd name="connsiteY6" fmla="*/ 361458 h 400373"/>
              <a:gd name="connsiteX7" fmla="*/ 38100 w 381000"/>
              <a:gd name="connsiteY7" fmla="*/ 285258 h 400373"/>
              <a:gd name="connsiteX8" fmla="*/ 0 w 381000"/>
              <a:gd name="connsiteY8" fmla="*/ 190008 h 400373"/>
              <a:gd name="connsiteX9" fmla="*/ 114300 w 381000"/>
              <a:gd name="connsiteY9" fmla="*/ 94758 h 400373"/>
              <a:gd name="connsiteX10" fmla="*/ 133350 w 381000"/>
              <a:gd name="connsiteY10" fmla="*/ 75708 h 4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1000" h="400373">
                <a:moveTo>
                  <a:pt x="133350" y="75708"/>
                </a:moveTo>
                <a:cubicBezTo>
                  <a:pt x="161925" y="63008"/>
                  <a:pt x="225480" y="-41712"/>
                  <a:pt x="285750" y="18558"/>
                </a:cubicBezTo>
                <a:cubicBezTo>
                  <a:pt x="299949" y="32757"/>
                  <a:pt x="298450" y="56658"/>
                  <a:pt x="304800" y="75708"/>
                </a:cubicBezTo>
                <a:cubicBezTo>
                  <a:pt x="285750" y="94758"/>
                  <a:pt x="244308" y="106125"/>
                  <a:pt x="247650" y="132858"/>
                </a:cubicBezTo>
                <a:cubicBezTo>
                  <a:pt x="254849" y="190451"/>
                  <a:pt x="336927" y="236826"/>
                  <a:pt x="381000" y="266208"/>
                </a:cubicBezTo>
                <a:cubicBezTo>
                  <a:pt x="355600" y="310658"/>
                  <a:pt x="349744" y="375043"/>
                  <a:pt x="304800" y="399558"/>
                </a:cubicBezTo>
                <a:cubicBezTo>
                  <a:pt x="292121" y="406474"/>
                  <a:pt x="105348" y="367288"/>
                  <a:pt x="76200" y="361458"/>
                </a:cubicBezTo>
                <a:cubicBezTo>
                  <a:pt x="63500" y="336058"/>
                  <a:pt x="34084" y="313371"/>
                  <a:pt x="38100" y="285258"/>
                </a:cubicBezTo>
                <a:cubicBezTo>
                  <a:pt x="53487" y="177551"/>
                  <a:pt x="203965" y="271594"/>
                  <a:pt x="0" y="190008"/>
                </a:cubicBezTo>
                <a:cubicBezTo>
                  <a:pt x="49140" y="42589"/>
                  <a:pt x="-2661" y="71366"/>
                  <a:pt x="114300" y="94758"/>
                </a:cubicBezTo>
                <a:cubicBezTo>
                  <a:pt x="120527" y="96003"/>
                  <a:pt x="104775" y="88408"/>
                  <a:pt x="133350" y="7570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20"/>
          <p:cNvSpPr/>
          <p:nvPr/>
        </p:nvSpPr>
        <p:spPr>
          <a:xfrm>
            <a:off x="20936608" y="4284859"/>
            <a:ext cx="3600000" cy="5616000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20"/>
          <p:cNvSpPr/>
          <p:nvPr/>
        </p:nvSpPr>
        <p:spPr>
          <a:xfrm>
            <a:off x="14311127" y="4284859"/>
            <a:ext cx="3600000" cy="5616000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0"/>
          <p:cNvSpPr/>
          <p:nvPr/>
        </p:nvSpPr>
        <p:spPr>
          <a:xfrm>
            <a:off x="7632132" y="4275411"/>
            <a:ext cx="3600000" cy="5616000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20"/>
          <p:cNvSpPr/>
          <p:nvPr/>
        </p:nvSpPr>
        <p:spPr>
          <a:xfrm>
            <a:off x="786169" y="4275411"/>
            <a:ext cx="3600000" cy="5616000"/>
          </a:xfrm>
          <a:prstGeom prst="roundRect">
            <a:avLst>
              <a:gd name="adj" fmla="val 2874"/>
            </a:avLst>
          </a:prstGeom>
          <a:solidFill>
            <a:schemeClr val="accent5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立方体 83"/>
          <p:cNvSpPr/>
          <p:nvPr/>
        </p:nvSpPr>
        <p:spPr>
          <a:xfrm>
            <a:off x="14307792" y="7927701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14307792" y="7780226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14307792" y="7626509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14307792" y="8262712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立方体 87"/>
          <p:cNvSpPr/>
          <p:nvPr/>
        </p:nvSpPr>
        <p:spPr>
          <a:xfrm>
            <a:off x="14307792" y="8101115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立方体 88"/>
          <p:cNvSpPr/>
          <p:nvPr/>
        </p:nvSpPr>
        <p:spPr>
          <a:xfrm>
            <a:off x="14312428" y="8423487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489642" y="5307071"/>
            <a:ext cx="2520000" cy="2533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1489642" y="4822358"/>
            <a:ext cx="2520000" cy="2533650"/>
          </a:xfrm>
          <a:prstGeom prst="rect">
            <a:avLst/>
          </a:prstGeom>
          <a:solidFill>
            <a:schemeClr val="bg2">
              <a:lumMod val="50000"/>
              <a:alpha val="60000"/>
            </a:schemeClr>
          </a:solid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1489642" y="6513401"/>
            <a:ext cx="2520000" cy="2533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 flipV="1">
            <a:off x="22749642" y="7003260"/>
            <a:ext cx="0" cy="77696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16011969" y="7238026"/>
            <a:ext cx="0" cy="77696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箭头: 右 96"/>
          <p:cNvSpPr/>
          <p:nvPr/>
        </p:nvSpPr>
        <p:spPr>
          <a:xfrm>
            <a:off x="4586306" y="6171706"/>
            <a:ext cx="2772000" cy="162000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提升層</a:t>
            </a:r>
            <a:endParaRPr lang="zh-CN" altLang="en-US" sz="37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箭头: 右 97"/>
          <p:cNvSpPr/>
          <p:nvPr/>
        </p:nvSpPr>
        <p:spPr>
          <a:xfrm>
            <a:off x="11435906" y="6219978"/>
            <a:ext cx="2772000" cy="162000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群捲積層</a:t>
            </a:r>
            <a:endParaRPr lang="zh-CN" altLang="en-US" sz="37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箭头: 右 98"/>
          <p:cNvSpPr/>
          <p:nvPr/>
        </p:nvSpPr>
        <p:spPr>
          <a:xfrm>
            <a:off x="18066236" y="6208498"/>
            <a:ext cx="2772000" cy="162000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7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投影層</a:t>
            </a:r>
            <a:endParaRPr lang="zh-CN" altLang="en-US" sz="377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>
            <a:endCxn id="13" idx="0"/>
          </p:cNvCxnSpPr>
          <p:nvPr/>
        </p:nvCxnSpPr>
        <p:spPr>
          <a:xfrm flipH="1">
            <a:off x="5304904" y="7374642"/>
            <a:ext cx="424655" cy="31399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21" idx="0"/>
          </p:cNvCxnSpPr>
          <p:nvPr/>
        </p:nvCxnSpPr>
        <p:spPr>
          <a:xfrm>
            <a:off x="12671697" y="7486060"/>
            <a:ext cx="231615" cy="30285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19604" y="3442060"/>
            <a:ext cx="367748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上的激活集</a:t>
            </a:r>
            <a:endParaRPr lang="zh-CN" altLang="en-US" sz="377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62411" y="10514602"/>
            <a:ext cx="5270689" cy="2515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子群上的投影使特徵圖相對於子群中編碼的變換保持不變</a:t>
            </a:r>
            <a:endParaRPr lang="en-US" altLang="zh-CN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120" y="3388436"/>
            <a:ext cx="397525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</a:t>
            </a:r>
            <a:r>
              <a:rPr lang="en-US" altLang="zh-CN" sz="377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上的三維輸入</a:t>
            </a:r>
            <a:endParaRPr lang="zh-CN" altLang="en-US" sz="377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9069" y="10514602"/>
            <a:ext cx="7251669" cy="2515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每個核表示一個特徵</a:t>
            </a:r>
            <a:endParaRPr lang="en-US" altLang="zh-TW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提升卷積生成群協變特徵圖</a:t>
            </a:r>
            <a:r>
              <a:rPr lang="zh-CN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TW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包含了相關核操作的集合</a:t>
            </a:r>
            <a:endParaRPr lang="en-US" altLang="zh-CN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81946" y="10514602"/>
            <a:ext cx="6642732" cy="2515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每個內核都能識別彼此相關的位置</a:t>
            </a:r>
            <a:r>
              <a:rPr lang="en-US" altLang="zh-CN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轉換</a:t>
            </a:r>
            <a:r>
              <a:rPr lang="en-US" altLang="zh-CN" sz="377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377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G</a:t>
            </a:r>
            <a:r>
              <a:rPr lang="zh-CN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處的激活</a:t>
            </a:r>
            <a:endParaRPr lang="en-US" altLang="zh-CN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TW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輸出是關於輸入的</a:t>
            </a:r>
            <a:r>
              <a:rPr lang="en-US" altLang="zh-CN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zh-CN" altLang="en-US" sz="37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變換的協變</a:t>
            </a:r>
            <a:endParaRPr lang="en-US" altLang="zh-CN" sz="37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14307792" y="5759506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4307792" y="5612031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4307792" y="5458314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14307792" y="6094517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14307792" y="5932920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立方体 26"/>
          <p:cNvSpPr/>
          <p:nvPr/>
        </p:nvSpPr>
        <p:spPr>
          <a:xfrm>
            <a:off x="14312428" y="6255292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14307792" y="4781363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14307792" y="4633888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4307792" y="4480171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14307792" y="5116374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4307792" y="4954777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立方体 35"/>
          <p:cNvSpPr/>
          <p:nvPr/>
        </p:nvSpPr>
        <p:spPr>
          <a:xfrm>
            <a:off x="14312428" y="5277149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7555180" y="7975973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7555180" y="7828498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7555180" y="7674781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7555180" y="8310984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7555180" y="8149387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立方体 54"/>
          <p:cNvSpPr/>
          <p:nvPr/>
        </p:nvSpPr>
        <p:spPr>
          <a:xfrm>
            <a:off x="7559816" y="8471759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259357" y="7286298"/>
            <a:ext cx="0" cy="77696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/>
          <p:cNvSpPr/>
          <p:nvPr/>
        </p:nvSpPr>
        <p:spPr>
          <a:xfrm>
            <a:off x="7555180" y="5807778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7555180" y="5660303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7555180" y="5506586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7555180" y="6142789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7555180" y="5981192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立方体 61"/>
          <p:cNvSpPr/>
          <p:nvPr/>
        </p:nvSpPr>
        <p:spPr>
          <a:xfrm>
            <a:off x="7559816" y="6303564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7555180" y="4829635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7555180" y="4682160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7555180" y="4528443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7555180" y="5164646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7555180" y="5003049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立方体 67"/>
          <p:cNvSpPr/>
          <p:nvPr/>
        </p:nvSpPr>
        <p:spPr>
          <a:xfrm>
            <a:off x="7559816" y="5325421"/>
            <a:ext cx="3626068" cy="1119350"/>
          </a:xfrm>
          <a:prstGeom prst="cube">
            <a:avLst>
              <a:gd name="adj" fmla="val 84442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936608" y="3383193"/>
            <a:ext cx="362606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</a:t>
            </a:r>
            <a:r>
              <a:rPr lang="en-US" altLang="zh-CN" sz="377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77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上的特徵圖</a:t>
            </a:r>
            <a:endParaRPr lang="zh-CN" altLang="en-US" sz="377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endCxn id="3" idx="0"/>
          </p:cNvCxnSpPr>
          <p:nvPr/>
        </p:nvCxnSpPr>
        <p:spPr>
          <a:xfrm>
            <a:off x="19122394" y="8813818"/>
            <a:ext cx="2875362" cy="170078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>
            <a:off x="1338796" y="5792075"/>
            <a:ext cx="2340000" cy="23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190500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: 圆角 162"/>
          <p:cNvSpPr/>
          <p:nvPr/>
        </p:nvSpPr>
        <p:spPr>
          <a:xfrm>
            <a:off x="2973983" y="7975188"/>
            <a:ext cx="10284583" cy="3118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7062127" y="4405692"/>
            <a:ext cx="8873903" cy="28967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9031892" y="4476828"/>
            <a:ext cx="4949340" cy="2226707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endCxn id="140" idx="1"/>
          </p:cNvCxnSpPr>
          <p:nvPr/>
        </p:nvCxnSpPr>
        <p:spPr>
          <a:xfrm>
            <a:off x="15532910" y="5859013"/>
            <a:ext cx="85510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379346" y="5589892"/>
            <a:ext cx="552992" cy="4789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平行四边形 68"/>
          <p:cNvSpPr/>
          <p:nvPr/>
        </p:nvSpPr>
        <p:spPr>
          <a:xfrm>
            <a:off x="7379346" y="5409892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805414" y="4830108"/>
            <a:ext cx="468000" cy="46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59599" y="5489166"/>
            <a:ext cx="635726" cy="5036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34769" y="5093183"/>
            <a:ext cx="125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  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01657" y="6108453"/>
            <a:ext cx="136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特徵圖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99682" y="919328"/>
            <a:ext cx="20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等變性特徵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提取器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810671" y="5545863"/>
            <a:ext cx="468000" cy="46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805414" y="6217004"/>
            <a:ext cx="468000" cy="46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流程图: 汇总连接 83"/>
          <p:cNvSpPr/>
          <p:nvPr/>
        </p:nvSpPr>
        <p:spPr>
          <a:xfrm>
            <a:off x="11284193" y="5253249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或者 84"/>
          <p:cNvSpPr/>
          <p:nvPr/>
        </p:nvSpPr>
        <p:spPr>
          <a:xfrm>
            <a:off x="14132304" y="5717439"/>
            <a:ext cx="324000" cy="324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汇总连接 85"/>
          <p:cNvSpPr/>
          <p:nvPr/>
        </p:nvSpPr>
        <p:spPr>
          <a:xfrm>
            <a:off x="13241376" y="5717439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8189048" y="5779863"/>
            <a:ext cx="1621623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/>
          <p:cNvCxnSpPr>
            <a:stCxn id="76" idx="1"/>
            <a:endCxn id="83" idx="1"/>
          </p:cNvCxnSpPr>
          <p:nvPr/>
        </p:nvCxnSpPr>
        <p:spPr>
          <a:xfrm rot="10800000" flipV="1">
            <a:off x="9805414" y="5064108"/>
            <a:ext cx="12700" cy="1386896"/>
          </a:xfrm>
          <a:prstGeom prst="bentConnector3">
            <a:avLst>
              <a:gd name="adj1" fmla="val 3712496"/>
            </a:avLst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/>
          <p:cNvCxnSpPr>
            <a:stCxn id="76" idx="3"/>
            <a:endCxn id="84" idx="0"/>
          </p:cNvCxnSpPr>
          <p:nvPr/>
        </p:nvCxnSpPr>
        <p:spPr>
          <a:xfrm>
            <a:off x="10273414" y="5064108"/>
            <a:ext cx="1172779" cy="189141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/>
          <p:cNvCxnSpPr>
            <a:stCxn id="82" idx="3"/>
            <a:endCxn id="84" idx="4"/>
          </p:cNvCxnSpPr>
          <p:nvPr/>
        </p:nvCxnSpPr>
        <p:spPr>
          <a:xfrm flipV="1">
            <a:off x="10278671" y="5577249"/>
            <a:ext cx="1167522" cy="20261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/>
          <p:cNvCxnSpPr>
            <a:stCxn id="83" idx="3"/>
            <a:endCxn id="86" idx="4"/>
          </p:cNvCxnSpPr>
          <p:nvPr/>
        </p:nvCxnSpPr>
        <p:spPr>
          <a:xfrm flipV="1">
            <a:off x="10273414" y="6041439"/>
            <a:ext cx="3129962" cy="40956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2401561" y="5088648"/>
            <a:ext cx="216000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2617561" y="5088648"/>
            <a:ext cx="21600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401561" y="5307144"/>
            <a:ext cx="216000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2617561" y="5307144"/>
            <a:ext cx="216000" cy="21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2830704" y="5088648"/>
            <a:ext cx="216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2830704" y="5307144"/>
            <a:ext cx="216000" cy="21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2401561" y="5528136"/>
            <a:ext cx="216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617561" y="5528136"/>
            <a:ext cx="216000" cy="21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2830704" y="5528136"/>
            <a:ext cx="216000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>
            <a:stCxn id="84" idx="6"/>
            <a:endCxn id="98" idx="1"/>
          </p:cNvCxnSpPr>
          <p:nvPr/>
        </p:nvCxnSpPr>
        <p:spPr>
          <a:xfrm flipV="1">
            <a:off x="11608193" y="5415146"/>
            <a:ext cx="793368" cy="10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>
            <a:stCxn id="101" idx="3"/>
            <a:endCxn id="86" idx="0"/>
          </p:cNvCxnSpPr>
          <p:nvPr/>
        </p:nvCxnSpPr>
        <p:spPr>
          <a:xfrm>
            <a:off x="13046704" y="5415146"/>
            <a:ext cx="356672" cy="302295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>
            <a:off x="10804605" y="472710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0800098" y="543922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1797022" y="6075093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1502135" y="489725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>
            <a:stCxn id="86" idx="6"/>
            <a:endCxn id="85" idx="2"/>
          </p:cNvCxnSpPr>
          <p:nvPr/>
        </p:nvCxnSpPr>
        <p:spPr>
          <a:xfrm>
            <a:off x="13565376" y="5879439"/>
            <a:ext cx="566928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4838836" y="5639953"/>
            <a:ext cx="552992" cy="47897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平行四边形 112"/>
          <p:cNvSpPr/>
          <p:nvPr/>
        </p:nvSpPr>
        <p:spPr>
          <a:xfrm>
            <a:off x="14838836" y="5459953"/>
            <a:ext cx="828000" cy="180000"/>
          </a:xfrm>
          <a:prstGeom prst="parallelogram">
            <a:avLst>
              <a:gd name="adj" fmla="val 158884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5211469" y="5539227"/>
            <a:ext cx="635726" cy="50360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4726926" y="5108884"/>
            <a:ext cx="1310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  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4469341" y="6126217"/>
            <a:ext cx="151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修正的特徵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/>
          <p:cNvCxnSpPr>
            <a:stCxn id="85" idx="6"/>
            <a:endCxn id="112" idx="1"/>
          </p:cNvCxnSpPr>
          <p:nvPr/>
        </p:nvCxnSpPr>
        <p:spPr>
          <a:xfrm>
            <a:off x="14456304" y="5879439"/>
            <a:ext cx="382532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/>
          <p:cNvCxnSpPr>
            <a:stCxn id="82" idx="1"/>
            <a:endCxn id="85" idx="4"/>
          </p:cNvCxnSpPr>
          <p:nvPr/>
        </p:nvCxnSpPr>
        <p:spPr>
          <a:xfrm rot="10800000" flipH="1" flipV="1">
            <a:off x="9810670" y="5779863"/>
            <a:ext cx="4483633" cy="261576"/>
          </a:xfrm>
          <a:prstGeom prst="bentConnector4">
            <a:avLst>
              <a:gd name="adj1" fmla="val -25706"/>
              <a:gd name="adj2" fmla="val 413159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7230239" y="8375997"/>
            <a:ext cx="398817" cy="2628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全局平均池化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7842230" y="8891301"/>
            <a:ext cx="396000" cy="15975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全連接層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箭头连接符 124"/>
          <p:cNvCxnSpPr>
            <a:stCxn id="123" idx="3"/>
            <a:endCxn id="124" idx="1"/>
          </p:cNvCxnSpPr>
          <p:nvPr/>
        </p:nvCxnSpPr>
        <p:spPr>
          <a:xfrm>
            <a:off x="17629056" y="9690056"/>
            <a:ext cx="2131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/>
          <p:cNvSpPr/>
          <p:nvPr/>
        </p:nvSpPr>
        <p:spPr>
          <a:xfrm>
            <a:off x="18665435" y="8879848"/>
            <a:ext cx="1886438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惡性風險分層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464957" y="6872318"/>
            <a:ext cx="260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體位圖内注意力模塊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1506782" y="5052778"/>
            <a:ext cx="106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367848" y="4419281"/>
            <a:ext cx="130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1 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0141485" y="4654935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130888" y="5331111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129796" y="5975653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1941022" y="4741122"/>
            <a:ext cx="211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  W)  (H  W)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6388014" y="5607013"/>
            <a:ext cx="1084437" cy="50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殘差塊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7991068" y="5677353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/>
          <p:cNvCxnSpPr>
            <a:stCxn id="140" idx="3"/>
            <a:endCxn id="146" idx="2"/>
          </p:cNvCxnSpPr>
          <p:nvPr/>
        </p:nvCxnSpPr>
        <p:spPr>
          <a:xfrm flipV="1">
            <a:off x="17472451" y="5857353"/>
            <a:ext cx="518617" cy="166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: 圆角 163"/>
          <p:cNvSpPr/>
          <p:nvPr/>
        </p:nvSpPr>
        <p:spPr>
          <a:xfrm>
            <a:off x="4432975" y="8212098"/>
            <a:ext cx="4558832" cy="2211467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箭头连接符 164"/>
          <p:cNvCxnSpPr>
            <a:stCxn id="237" idx="3"/>
            <a:endCxn id="247" idx="2"/>
          </p:cNvCxnSpPr>
          <p:nvPr/>
        </p:nvCxnSpPr>
        <p:spPr>
          <a:xfrm>
            <a:off x="11258974" y="9598591"/>
            <a:ext cx="200484" cy="87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3155137" y="9379044"/>
            <a:ext cx="572715" cy="2525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平行四边形 166"/>
          <p:cNvSpPr/>
          <p:nvPr/>
        </p:nvSpPr>
        <p:spPr>
          <a:xfrm>
            <a:off x="3155136" y="9286009"/>
            <a:ext cx="720740" cy="88091"/>
          </a:xfrm>
          <a:prstGeom prst="parallelogram">
            <a:avLst>
              <a:gd name="adj" fmla="val 15888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958864" y="8549354"/>
            <a:ext cx="468000" cy="46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637181" y="9328380"/>
            <a:ext cx="347122" cy="2608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939626" y="8831514"/>
            <a:ext cx="1806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H/2  LW/2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991824" y="9645009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特徵圖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959252" y="9259740"/>
            <a:ext cx="468000" cy="46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958864" y="9912267"/>
            <a:ext cx="468000" cy="46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流程图: 汇总连接 173"/>
          <p:cNvSpPr/>
          <p:nvPr/>
        </p:nvSpPr>
        <p:spPr>
          <a:xfrm>
            <a:off x="6294768" y="8973279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流程图: 或者 174"/>
          <p:cNvSpPr/>
          <p:nvPr/>
        </p:nvSpPr>
        <p:spPr>
          <a:xfrm>
            <a:off x="9142879" y="9437469"/>
            <a:ext cx="324000" cy="324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流程图: 汇总连接 175"/>
          <p:cNvSpPr/>
          <p:nvPr/>
        </p:nvSpPr>
        <p:spPr>
          <a:xfrm>
            <a:off x="8251951" y="9437469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7" name="直接箭头连接符 176"/>
          <p:cNvCxnSpPr>
            <a:endCxn id="172" idx="1"/>
          </p:cNvCxnSpPr>
          <p:nvPr/>
        </p:nvCxnSpPr>
        <p:spPr>
          <a:xfrm>
            <a:off x="3984303" y="9488233"/>
            <a:ext cx="974949" cy="550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/>
          <p:cNvCxnSpPr>
            <a:stCxn id="168" idx="1"/>
            <a:endCxn id="173" idx="1"/>
          </p:cNvCxnSpPr>
          <p:nvPr/>
        </p:nvCxnSpPr>
        <p:spPr>
          <a:xfrm rot="10800000" flipV="1">
            <a:off x="4958864" y="8783353"/>
            <a:ext cx="12700" cy="1362913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/>
          <p:cNvCxnSpPr>
            <a:stCxn id="168" idx="3"/>
            <a:endCxn id="174" idx="0"/>
          </p:cNvCxnSpPr>
          <p:nvPr/>
        </p:nvCxnSpPr>
        <p:spPr>
          <a:xfrm>
            <a:off x="5426864" y="8783354"/>
            <a:ext cx="1029904" cy="189925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/>
          <p:cNvCxnSpPr>
            <a:stCxn id="172" idx="3"/>
            <a:endCxn id="174" idx="4"/>
          </p:cNvCxnSpPr>
          <p:nvPr/>
        </p:nvCxnSpPr>
        <p:spPr>
          <a:xfrm flipV="1">
            <a:off x="5427252" y="9297279"/>
            <a:ext cx="1029516" cy="196461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412136" y="8808678"/>
            <a:ext cx="216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628136" y="8808678"/>
            <a:ext cx="21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412136" y="9027174"/>
            <a:ext cx="216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628136" y="9027174"/>
            <a:ext cx="216000" cy="21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7841279" y="8808678"/>
            <a:ext cx="216000" cy="21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841279" y="9027174"/>
            <a:ext cx="216000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412136" y="9248166"/>
            <a:ext cx="216000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7628136" y="9248166"/>
            <a:ext cx="216000" cy="216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41279" y="9248166"/>
            <a:ext cx="21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1" name="直接箭头连接符 190"/>
          <p:cNvCxnSpPr>
            <a:stCxn id="174" idx="6"/>
            <a:endCxn id="184" idx="1"/>
          </p:cNvCxnSpPr>
          <p:nvPr/>
        </p:nvCxnSpPr>
        <p:spPr>
          <a:xfrm flipV="1">
            <a:off x="6618768" y="9135176"/>
            <a:ext cx="793368" cy="10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/>
          <p:cNvCxnSpPr>
            <a:stCxn id="187" idx="3"/>
            <a:endCxn id="176" idx="0"/>
          </p:cNvCxnSpPr>
          <p:nvPr/>
        </p:nvCxnSpPr>
        <p:spPr>
          <a:xfrm>
            <a:off x="8057279" y="9135176"/>
            <a:ext cx="356672" cy="302295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5813010" y="849849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5811100" y="914461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6800710" y="979183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512710" y="861728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直接箭头连接符 196"/>
          <p:cNvCxnSpPr>
            <a:stCxn id="176" idx="6"/>
            <a:endCxn id="175" idx="2"/>
          </p:cNvCxnSpPr>
          <p:nvPr/>
        </p:nvCxnSpPr>
        <p:spPr>
          <a:xfrm>
            <a:off x="8575951" y="9599469"/>
            <a:ext cx="56692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11396368" y="8759211"/>
            <a:ext cx="21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H/2  W/2, 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3" name="直接箭头连接符 202"/>
          <p:cNvCxnSpPr>
            <a:stCxn id="175" idx="6"/>
            <a:endCxn id="237" idx="1"/>
          </p:cNvCxnSpPr>
          <p:nvPr/>
        </p:nvCxnSpPr>
        <p:spPr>
          <a:xfrm flipV="1">
            <a:off x="9466879" y="9598591"/>
            <a:ext cx="304474" cy="87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/>
          <p:cNvCxnSpPr>
            <a:stCxn id="172" idx="1"/>
            <a:endCxn id="175" idx="4"/>
          </p:cNvCxnSpPr>
          <p:nvPr/>
        </p:nvCxnSpPr>
        <p:spPr>
          <a:xfrm rot="10800000" flipH="1" flipV="1">
            <a:off x="4959251" y="9493739"/>
            <a:ext cx="4345627" cy="267729"/>
          </a:xfrm>
          <a:prstGeom prst="bentConnector4">
            <a:avLst>
              <a:gd name="adj1" fmla="val -14977"/>
              <a:gd name="adj2" fmla="val 417821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7364280" y="10691715"/>
            <a:ext cx="22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體位圖閒注意力模塊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6524368" y="8799749"/>
            <a:ext cx="113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591943" y="8213912"/>
            <a:ext cx="129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1 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278333" y="8414594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280775" y="9074888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273310" y="9696098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6272222" y="8294091"/>
            <a:ext cx="32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(H/2  LW/2)  (H/2  LW/2)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平行四边形 213"/>
          <p:cNvSpPr/>
          <p:nvPr/>
        </p:nvSpPr>
        <p:spPr>
          <a:xfrm>
            <a:off x="3314857" y="9186663"/>
            <a:ext cx="720740" cy="88091"/>
          </a:xfrm>
          <a:prstGeom prst="parallelogram">
            <a:avLst>
              <a:gd name="adj" fmla="val 15888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3794470" y="9227418"/>
            <a:ext cx="347122" cy="2608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6" name="连接符: 肘形 215"/>
          <p:cNvCxnSpPr>
            <a:stCxn id="146" idx="4"/>
            <a:endCxn id="167" idx="5"/>
          </p:cNvCxnSpPr>
          <p:nvPr/>
        </p:nvCxnSpPr>
        <p:spPr>
          <a:xfrm rot="5400000">
            <a:off x="9051742" y="210729"/>
            <a:ext cx="3292702" cy="14945951"/>
          </a:xfrm>
          <a:prstGeom prst="bentConnector4">
            <a:avLst>
              <a:gd name="adj1" fmla="val 49331"/>
              <a:gd name="adj2" fmla="val 10153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9431860" y="9233978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2175643" y="9731735"/>
            <a:ext cx="572715" cy="25252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平行四边形 225"/>
          <p:cNvSpPr/>
          <p:nvPr/>
        </p:nvSpPr>
        <p:spPr>
          <a:xfrm>
            <a:off x="12175642" y="9638700"/>
            <a:ext cx="720740" cy="88091"/>
          </a:xfrm>
          <a:prstGeom prst="parallelogram">
            <a:avLst>
              <a:gd name="adj" fmla="val 158884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2657687" y="9681071"/>
            <a:ext cx="347122" cy="26081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2175642" y="9371049"/>
            <a:ext cx="572715" cy="25252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平行四边形 231"/>
          <p:cNvSpPr/>
          <p:nvPr/>
        </p:nvSpPr>
        <p:spPr>
          <a:xfrm>
            <a:off x="12175641" y="9278014"/>
            <a:ext cx="720740" cy="88091"/>
          </a:xfrm>
          <a:prstGeom prst="parallelogram">
            <a:avLst>
              <a:gd name="adj" fmla="val 158884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2657686" y="9320385"/>
            <a:ext cx="347122" cy="26081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9771353" y="9189892"/>
            <a:ext cx="1487621" cy="8173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通道和空間注意力模塊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流程图: 或者 246"/>
          <p:cNvSpPr/>
          <p:nvPr/>
        </p:nvSpPr>
        <p:spPr>
          <a:xfrm>
            <a:off x="11459458" y="9437469"/>
            <a:ext cx="324000" cy="324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连接符: 肘形 255"/>
          <p:cNvCxnSpPr>
            <a:stCxn id="173" idx="3"/>
            <a:endCxn id="176" idx="4"/>
          </p:cNvCxnSpPr>
          <p:nvPr/>
        </p:nvCxnSpPr>
        <p:spPr>
          <a:xfrm flipV="1">
            <a:off x="5426864" y="9761469"/>
            <a:ext cx="2987087" cy="384798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/>
          <p:cNvCxnSpPr>
            <a:stCxn id="237" idx="1"/>
            <a:endCxn id="247" idx="4"/>
          </p:cNvCxnSpPr>
          <p:nvPr/>
        </p:nvCxnSpPr>
        <p:spPr>
          <a:xfrm rot="10800000" flipH="1" flipV="1">
            <a:off x="9771352" y="9598591"/>
            <a:ext cx="1850105" cy="162878"/>
          </a:xfrm>
          <a:prstGeom prst="bentConnector4">
            <a:avLst>
              <a:gd name="adj1" fmla="val -11326"/>
              <a:gd name="adj2" fmla="val 391273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47" idx="6"/>
          </p:cNvCxnSpPr>
          <p:nvPr/>
        </p:nvCxnSpPr>
        <p:spPr>
          <a:xfrm>
            <a:off x="11783458" y="9599469"/>
            <a:ext cx="332262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11763527" y="923311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: 圆角 329"/>
          <p:cNvSpPr/>
          <p:nvPr/>
        </p:nvSpPr>
        <p:spPr>
          <a:xfrm>
            <a:off x="18482683" y="1673776"/>
            <a:ext cx="2925573" cy="52451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16083862" y="7320066"/>
            <a:ext cx="219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H/2  LW/ 2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/>
          <p:cNvSpPr>
            <a:spLocks noChangeAspect="1"/>
          </p:cNvSpPr>
          <p:nvPr/>
        </p:nvSpPr>
        <p:spPr>
          <a:xfrm>
            <a:off x="18753322" y="203850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19169248" y="2038507"/>
            <a:ext cx="14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Reshape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椭圆 345"/>
          <p:cNvSpPr>
            <a:spLocks noChangeAspect="1"/>
          </p:cNvSpPr>
          <p:nvPr/>
        </p:nvSpPr>
        <p:spPr>
          <a:xfrm>
            <a:off x="18753322" y="2591692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19170803" y="2553401"/>
            <a:ext cx="161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椭圆 348"/>
          <p:cNvSpPr>
            <a:spLocks noChangeAspect="1"/>
          </p:cNvSpPr>
          <p:nvPr/>
        </p:nvSpPr>
        <p:spPr>
          <a:xfrm>
            <a:off x="18753322" y="3126638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19179779" y="3103698"/>
            <a:ext cx="192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Concatenate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流程图: 汇总连接 350"/>
          <p:cNvSpPr/>
          <p:nvPr/>
        </p:nvSpPr>
        <p:spPr>
          <a:xfrm>
            <a:off x="18753322" y="3700430"/>
            <a:ext cx="360000" cy="360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19183427" y="3663407"/>
            <a:ext cx="20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流程图: 或者 354"/>
          <p:cNvSpPr/>
          <p:nvPr/>
        </p:nvSpPr>
        <p:spPr>
          <a:xfrm>
            <a:off x="18756024" y="4348720"/>
            <a:ext cx="360000" cy="360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19165402" y="4175921"/>
            <a:ext cx="22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Element-wise sum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椭圆 356"/>
          <p:cNvSpPr>
            <a:spLocks noChangeAspect="1"/>
          </p:cNvSpPr>
          <p:nvPr/>
        </p:nvSpPr>
        <p:spPr>
          <a:xfrm>
            <a:off x="18775090" y="4993580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椭圆 357"/>
          <p:cNvSpPr>
            <a:spLocks noChangeAspect="1"/>
          </p:cNvSpPr>
          <p:nvPr/>
        </p:nvSpPr>
        <p:spPr>
          <a:xfrm>
            <a:off x="18779476" y="5714886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" name="椭圆 358"/>
          <p:cNvSpPr>
            <a:spLocks noChangeAspect="1"/>
          </p:cNvSpPr>
          <p:nvPr/>
        </p:nvSpPr>
        <p:spPr>
          <a:xfrm>
            <a:off x="18783232" y="6350415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文本框 360"/>
          <p:cNvSpPr txBox="1"/>
          <p:nvPr/>
        </p:nvSpPr>
        <p:spPr>
          <a:xfrm>
            <a:off x="19215533" y="4968632"/>
            <a:ext cx="189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19219788" y="5551445"/>
            <a:ext cx="212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Pooling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文本框 362"/>
          <p:cNvSpPr txBox="1"/>
          <p:nvPr/>
        </p:nvSpPr>
        <p:spPr>
          <a:xfrm>
            <a:off x="19209326" y="6347332"/>
            <a:ext cx="189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39"/>
          <a:stretch>
            <a:fillRect/>
          </a:stretch>
        </p:blipFill>
        <p:spPr>
          <a:xfrm>
            <a:off x="3004841" y="5304648"/>
            <a:ext cx="1260000" cy="1260000"/>
          </a:xfrm>
          <a:prstGeom prst="rect">
            <a:avLst/>
          </a:prstGeom>
          <a:scene3d>
            <a:camera prst="isometricOffAxis1Right"/>
            <a:lightRig rig="threePt" dir="t"/>
          </a:scene3d>
          <a:sp3d extrusionH="190500"/>
        </p:spPr>
      </p:pic>
      <p:pic>
        <p:nvPicPr>
          <p:cNvPr id="454" name="图片 45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56102" b="44071"/>
          <a:stretch>
            <a:fillRect/>
          </a:stretch>
        </p:blipFill>
        <p:spPr>
          <a:xfrm>
            <a:off x="3004841" y="1719509"/>
            <a:ext cx="1260000" cy="1260000"/>
          </a:xfrm>
          <a:prstGeom prst="rect">
            <a:avLst/>
          </a:prstGeom>
          <a:scene3d>
            <a:camera prst="isometricOffAxis1Right"/>
            <a:lightRig rig="threePt" dir="t"/>
          </a:scene3d>
          <a:sp3d extrusionH="190500"/>
        </p:spPr>
      </p:pic>
      <p:sp>
        <p:nvSpPr>
          <p:cNvPr id="466" name="文本框 465"/>
          <p:cNvSpPr txBox="1"/>
          <p:nvPr/>
        </p:nvSpPr>
        <p:spPr>
          <a:xfrm>
            <a:off x="2846609" y="920992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多體位容積超聲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768" y="2095076"/>
            <a:ext cx="251267" cy="2623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4780561" y="2083949"/>
            <a:ext cx="432000" cy="432460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4781432" y="5665181"/>
            <a:ext cx="432000" cy="432460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42723" y="5546155"/>
            <a:ext cx="251267" cy="2623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5" name="直接箭头连接符 514"/>
          <p:cNvCxnSpPr>
            <a:stCxn id="18" idx="5"/>
            <a:endCxn id="517" idx="2"/>
          </p:cNvCxnSpPr>
          <p:nvPr/>
        </p:nvCxnSpPr>
        <p:spPr>
          <a:xfrm>
            <a:off x="5212561" y="2246179"/>
            <a:ext cx="505083" cy="25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梯形 516"/>
          <p:cNvSpPr/>
          <p:nvPr/>
        </p:nvSpPr>
        <p:spPr>
          <a:xfrm rot="5400000">
            <a:off x="5822058" y="1749573"/>
            <a:ext cx="789420" cy="998249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9" name="直接箭头连接符 538"/>
          <p:cNvCxnSpPr>
            <a:stCxn id="20" idx="5"/>
            <a:endCxn id="541" idx="2"/>
          </p:cNvCxnSpPr>
          <p:nvPr/>
        </p:nvCxnSpPr>
        <p:spPr>
          <a:xfrm>
            <a:off x="5213432" y="5827411"/>
            <a:ext cx="502190" cy="146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梯形 540"/>
          <p:cNvSpPr/>
          <p:nvPr/>
        </p:nvSpPr>
        <p:spPr>
          <a:xfrm rot="5400000">
            <a:off x="5821170" y="5328619"/>
            <a:ext cx="789422" cy="100051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288101" y="1062439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病灶體積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: 圆角 140"/>
          <p:cNvSpPr/>
          <p:nvPr/>
        </p:nvSpPr>
        <p:spPr>
          <a:xfrm>
            <a:off x="18660954" y="9726791"/>
            <a:ext cx="1886437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病理分型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连接符: 肘形 142"/>
          <p:cNvCxnSpPr>
            <a:stCxn id="124" idx="3"/>
            <a:endCxn id="141" idx="1"/>
          </p:cNvCxnSpPr>
          <p:nvPr/>
        </p:nvCxnSpPr>
        <p:spPr>
          <a:xfrm>
            <a:off x="18238230" y="9690056"/>
            <a:ext cx="422724" cy="306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: 圆角 156"/>
          <p:cNvSpPr/>
          <p:nvPr/>
        </p:nvSpPr>
        <p:spPr>
          <a:xfrm>
            <a:off x="18660955" y="8066737"/>
            <a:ext cx="1891306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BI-RADS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類別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连接符: 肘形 157"/>
          <p:cNvCxnSpPr>
            <a:stCxn id="124" idx="3"/>
            <a:endCxn id="157" idx="1"/>
          </p:cNvCxnSpPr>
          <p:nvPr/>
        </p:nvCxnSpPr>
        <p:spPr>
          <a:xfrm flipV="1">
            <a:off x="18238230" y="8336737"/>
            <a:ext cx="422725" cy="13533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: 圆角 234"/>
          <p:cNvSpPr/>
          <p:nvPr/>
        </p:nvSpPr>
        <p:spPr>
          <a:xfrm>
            <a:off x="18672291" y="10441576"/>
            <a:ext cx="1875100" cy="64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惡性病灶分子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分型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0" name="连接符: 肘形 239"/>
          <p:cNvCxnSpPr>
            <a:stCxn id="124" idx="3"/>
            <a:endCxn id="235" idx="1"/>
          </p:cNvCxnSpPr>
          <p:nvPr/>
        </p:nvCxnSpPr>
        <p:spPr>
          <a:xfrm>
            <a:off x="18238230" y="9690056"/>
            <a:ext cx="434061" cy="1075520"/>
          </a:xfrm>
          <a:prstGeom prst="bentConnector3">
            <a:avLst>
              <a:gd name="adj1" fmla="val 485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连接符: 肘形 244"/>
          <p:cNvCxnSpPr>
            <a:stCxn id="124" idx="3"/>
            <a:endCxn id="127" idx="1"/>
          </p:cNvCxnSpPr>
          <p:nvPr/>
        </p:nvCxnSpPr>
        <p:spPr>
          <a:xfrm flipV="1">
            <a:off x="18238230" y="9149848"/>
            <a:ext cx="427205" cy="5402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6" t="15100" r="72761" b="70303"/>
          <a:stretch>
            <a:fillRect/>
          </a:stretch>
        </p:blipFill>
        <p:spPr>
          <a:xfrm>
            <a:off x="4785620" y="2187752"/>
            <a:ext cx="324663" cy="3240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6" t="12823" r="15826" b="67162"/>
          <a:stretch>
            <a:fillRect/>
          </a:stretch>
        </p:blipFill>
        <p:spPr>
          <a:xfrm>
            <a:off x="4785356" y="5774913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 extrusionH="190500"/>
        </p:spPr>
      </p:pic>
      <p:sp>
        <p:nvSpPr>
          <p:cNvPr id="470" name="文本框 469"/>
          <p:cNvSpPr txBox="1"/>
          <p:nvPr/>
        </p:nvSpPr>
        <p:spPr>
          <a:xfrm rot="5400000">
            <a:off x="3458717" y="3874651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70527" y="8402514"/>
            <a:ext cx="764574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核心任務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770527" y="10074000"/>
            <a:ext cx="767253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輔助任務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062127" y="825011"/>
            <a:ext cx="8873903" cy="2896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30045" y="910256"/>
            <a:ext cx="4885200" cy="2228400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5791" y="2009211"/>
            <a:ext cx="552992" cy="4789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355791" y="1829211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6316" y="1239319"/>
            <a:ext cx="468000" cy="46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36044" y="1908485"/>
            <a:ext cx="635726" cy="5036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03028" y="1512480"/>
            <a:ext cx="118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  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1859" y="1983683"/>
            <a:ext cx="468000" cy="46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79509" y="2631539"/>
            <a:ext cx="468000" cy="46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汇总连接 32"/>
          <p:cNvSpPr/>
          <p:nvPr/>
        </p:nvSpPr>
        <p:spPr>
          <a:xfrm>
            <a:off x="11260638" y="1672568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14108749" y="2136758"/>
            <a:ext cx="324000" cy="324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汇总连接 34"/>
          <p:cNvSpPr/>
          <p:nvPr/>
        </p:nvSpPr>
        <p:spPr>
          <a:xfrm>
            <a:off x="13217821" y="2136758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endCxn id="31" idx="1"/>
          </p:cNvCxnSpPr>
          <p:nvPr/>
        </p:nvCxnSpPr>
        <p:spPr>
          <a:xfrm>
            <a:off x="8183791" y="2217682"/>
            <a:ext cx="1598068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26" idx="1"/>
            <a:endCxn id="32" idx="1"/>
          </p:cNvCxnSpPr>
          <p:nvPr/>
        </p:nvCxnSpPr>
        <p:spPr>
          <a:xfrm rot="10800000" flipV="1">
            <a:off x="9779510" y="1473319"/>
            <a:ext cx="6807" cy="1392220"/>
          </a:xfrm>
          <a:prstGeom prst="bentConnector3">
            <a:avLst>
              <a:gd name="adj1" fmla="val 6256897"/>
            </a:avLst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26" idx="3"/>
            <a:endCxn id="33" idx="0"/>
          </p:cNvCxnSpPr>
          <p:nvPr/>
        </p:nvCxnSpPr>
        <p:spPr>
          <a:xfrm>
            <a:off x="10254316" y="1473319"/>
            <a:ext cx="1168322" cy="19924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31" idx="3"/>
            <a:endCxn id="33" idx="4"/>
          </p:cNvCxnSpPr>
          <p:nvPr/>
        </p:nvCxnSpPr>
        <p:spPr>
          <a:xfrm flipV="1">
            <a:off x="10249859" y="1996568"/>
            <a:ext cx="1172779" cy="221115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stCxn id="32" idx="3"/>
            <a:endCxn id="35" idx="4"/>
          </p:cNvCxnSpPr>
          <p:nvPr/>
        </p:nvCxnSpPr>
        <p:spPr>
          <a:xfrm flipV="1">
            <a:off x="10247509" y="2460758"/>
            <a:ext cx="3132312" cy="404781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2378006" y="1507967"/>
            <a:ext cx="216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594006" y="1507967"/>
            <a:ext cx="216000" cy="21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378006" y="1726463"/>
            <a:ext cx="21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594006" y="1726463"/>
            <a:ext cx="216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807149" y="1507967"/>
            <a:ext cx="216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807149" y="1726463"/>
            <a:ext cx="21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378006" y="1947455"/>
            <a:ext cx="216000" cy="21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594006" y="1947455"/>
            <a:ext cx="216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807149" y="1947455"/>
            <a:ext cx="216000" cy="21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33" idx="6"/>
            <a:endCxn id="45" idx="1"/>
          </p:cNvCxnSpPr>
          <p:nvPr/>
        </p:nvCxnSpPr>
        <p:spPr>
          <a:xfrm flipV="1">
            <a:off x="11584638" y="1834465"/>
            <a:ext cx="793368" cy="10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/>
          <p:cNvCxnSpPr>
            <a:stCxn id="48" idx="3"/>
            <a:endCxn id="35" idx="0"/>
          </p:cNvCxnSpPr>
          <p:nvPr/>
        </p:nvCxnSpPr>
        <p:spPr>
          <a:xfrm>
            <a:off x="13023149" y="1834465"/>
            <a:ext cx="356672" cy="302295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10801617" y="113728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799959" y="187443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797022" y="248042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478580" y="1316578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35" idx="6"/>
            <a:endCxn id="34" idx="2"/>
          </p:cNvCxnSpPr>
          <p:nvPr/>
        </p:nvCxnSpPr>
        <p:spPr>
          <a:xfrm>
            <a:off x="13541821" y="2298758"/>
            <a:ext cx="56692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4815281" y="2059272"/>
            <a:ext cx="552992" cy="47897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平行四边形 62"/>
          <p:cNvSpPr/>
          <p:nvPr/>
        </p:nvSpPr>
        <p:spPr>
          <a:xfrm>
            <a:off x="14815281" y="1879272"/>
            <a:ext cx="828000" cy="180000"/>
          </a:xfrm>
          <a:prstGeom prst="parallelogram">
            <a:avLst>
              <a:gd name="adj" fmla="val 158884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15187914" y="1958546"/>
            <a:ext cx="635726" cy="50360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14720810" y="1547084"/>
            <a:ext cx="133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H  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14447240" y="2535060"/>
            <a:ext cx="150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修正的特徵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3" name="直接箭头连接符 452"/>
          <p:cNvCxnSpPr>
            <a:stCxn id="34" idx="6"/>
            <a:endCxn id="62" idx="1"/>
          </p:cNvCxnSpPr>
          <p:nvPr/>
        </p:nvCxnSpPr>
        <p:spPr>
          <a:xfrm>
            <a:off x="14432749" y="2298758"/>
            <a:ext cx="3825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连接符: 肘形 454"/>
          <p:cNvCxnSpPr>
            <a:stCxn id="31" idx="1"/>
            <a:endCxn id="34" idx="4"/>
          </p:cNvCxnSpPr>
          <p:nvPr/>
        </p:nvCxnSpPr>
        <p:spPr>
          <a:xfrm rot="10800000" flipH="1" flipV="1">
            <a:off x="9781859" y="2217682"/>
            <a:ext cx="4488890" cy="243075"/>
          </a:xfrm>
          <a:prstGeom prst="bentConnector4">
            <a:avLst>
              <a:gd name="adj1" fmla="val -24615"/>
              <a:gd name="adj2" fmla="val 43856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文本框 456"/>
          <p:cNvSpPr txBox="1"/>
          <p:nvPr/>
        </p:nvSpPr>
        <p:spPr>
          <a:xfrm>
            <a:off x="10453690" y="3316550"/>
            <a:ext cx="262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體位圖内注意力模塊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文本框 458"/>
          <p:cNvSpPr txBox="1"/>
          <p:nvPr/>
        </p:nvSpPr>
        <p:spPr>
          <a:xfrm>
            <a:off x="11459445" y="1492580"/>
            <a:ext cx="116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" name="文本框 459"/>
          <p:cNvSpPr txBox="1"/>
          <p:nvPr/>
        </p:nvSpPr>
        <p:spPr>
          <a:xfrm>
            <a:off x="9438194" y="867383"/>
            <a:ext cx="125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1 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" name="文本框 460"/>
          <p:cNvSpPr txBox="1"/>
          <p:nvPr/>
        </p:nvSpPr>
        <p:spPr>
          <a:xfrm>
            <a:off x="10140046" y="1055587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3" name="文本框 462"/>
          <p:cNvSpPr txBox="1"/>
          <p:nvPr/>
        </p:nvSpPr>
        <p:spPr>
          <a:xfrm>
            <a:off x="10130888" y="1771025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" name="文本框 464"/>
          <p:cNvSpPr txBox="1"/>
          <p:nvPr/>
        </p:nvSpPr>
        <p:spPr>
          <a:xfrm>
            <a:off x="10136912" y="2416574"/>
            <a:ext cx="58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文本框 466"/>
          <p:cNvSpPr txBox="1"/>
          <p:nvPr/>
        </p:nvSpPr>
        <p:spPr>
          <a:xfrm>
            <a:off x="11872422" y="1175819"/>
            <a:ext cx="188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  W)  (H  W)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16321243" y="2025656"/>
            <a:ext cx="1154711" cy="50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殘差塊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4" name="直接箭头连接符 483"/>
          <p:cNvCxnSpPr>
            <a:stCxn id="541" idx="0"/>
          </p:cNvCxnSpPr>
          <p:nvPr/>
        </p:nvCxnSpPr>
        <p:spPr>
          <a:xfrm>
            <a:off x="6716140" y="5828878"/>
            <a:ext cx="642427" cy="5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096732" y="2502250"/>
            <a:ext cx="136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特徵圖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连接符: 肘形 72"/>
          <p:cNvCxnSpPr>
            <a:stCxn id="469" idx="3"/>
            <a:endCxn id="146" idx="0"/>
          </p:cNvCxnSpPr>
          <p:nvPr/>
        </p:nvCxnSpPr>
        <p:spPr>
          <a:xfrm>
            <a:off x="17475954" y="2277656"/>
            <a:ext cx="695114" cy="3399697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17" idx="0"/>
          </p:cNvCxnSpPr>
          <p:nvPr/>
        </p:nvCxnSpPr>
        <p:spPr>
          <a:xfrm flipV="1">
            <a:off x="6715893" y="2248697"/>
            <a:ext cx="619119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文本框 529"/>
          <p:cNvSpPr txBox="1"/>
          <p:nvPr/>
        </p:nvSpPr>
        <p:spPr>
          <a:xfrm rot="5400000">
            <a:off x="4771743" y="3881092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1" name="文本框 530"/>
          <p:cNvSpPr txBox="1"/>
          <p:nvPr/>
        </p:nvSpPr>
        <p:spPr>
          <a:xfrm rot="5400000">
            <a:off x="6052308" y="3881092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8" name="直接箭头连接符 537"/>
          <p:cNvCxnSpPr>
            <a:stCxn id="454" idx="3"/>
            <a:endCxn id="2" idx="1"/>
          </p:cNvCxnSpPr>
          <p:nvPr/>
        </p:nvCxnSpPr>
        <p:spPr>
          <a:xfrm>
            <a:off x="4264841" y="2349509"/>
            <a:ext cx="520779" cy="24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接箭头连接符 561"/>
          <p:cNvCxnSpPr>
            <a:stCxn id="42" idx="3"/>
            <a:endCxn id="4" idx="1"/>
          </p:cNvCxnSpPr>
          <p:nvPr/>
        </p:nvCxnSpPr>
        <p:spPr>
          <a:xfrm>
            <a:off x="4264841" y="5934648"/>
            <a:ext cx="520515" cy="226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69" idx="1"/>
          </p:cNvCxnSpPr>
          <p:nvPr/>
        </p:nvCxnSpPr>
        <p:spPr>
          <a:xfrm>
            <a:off x="15643281" y="2277656"/>
            <a:ext cx="67796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5400000">
            <a:off x="11913602" y="3883080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0" name="直接箭头连接符 479"/>
          <p:cNvCxnSpPr>
            <a:stCxn id="157" idx="3"/>
            <a:endCxn id="5" idx="1"/>
          </p:cNvCxnSpPr>
          <p:nvPr/>
        </p:nvCxnSpPr>
        <p:spPr>
          <a:xfrm>
            <a:off x="20552261" y="8336737"/>
            <a:ext cx="218266" cy="388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>
            <a:stCxn id="127" idx="3"/>
            <a:endCxn id="5" idx="1"/>
          </p:cNvCxnSpPr>
          <p:nvPr/>
        </p:nvCxnSpPr>
        <p:spPr>
          <a:xfrm flipV="1">
            <a:off x="20551873" y="8725680"/>
            <a:ext cx="218654" cy="424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>
            <a:stCxn id="141" idx="3"/>
            <a:endCxn id="6" idx="1"/>
          </p:cNvCxnSpPr>
          <p:nvPr/>
        </p:nvCxnSpPr>
        <p:spPr>
          <a:xfrm>
            <a:off x="20547391" y="9996791"/>
            <a:ext cx="223136" cy="400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/>
          <p:cNvCxnSpPr>
            <a:stCxn id="235" idx="3"/>
            <a:endCxn id="6" idx="1"/>
          </p:cNvCxnSpPr>
          <p:nvPr/>
        </p:nvCxnSpPr>
        <p:spPr>
          <a:xfrm flipV="1">
            <a:off x="20547391" y="10397166"/>
            <a:ext cx="223136" cy="368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连接符: 肘形 504"/>
          <p:cNvCxnSpPr>
            <a:stCxn id="508" idx="0"/>
            <a:endCxn id="146" idx="0"/>
          </p:cNvCxnSpPr>
          <p:nvPr/>
        </p:nvCxnSpPr>
        <p:spPr>
          <a:xfrm>
            <a:off x="17415140" y="4065760"/>
            <a:ext cx="755928" cy="16115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文本框 507"/>
          <p:cNvSpPr txBox="1"/>
          <p:nvPr/>
        </p:nvSpPr>
        <p:spPr>
          <a:xfrm rot="5400000">
            <a:off x="16999641" y="3881093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椭圆 485"/>
          <p:cNvSpPr/>
          <p:nvPr/>
        </p:nvSpPr>
        <p:spPr>
          <a:xfrm>
            <a:off x="13520399" y="7980056"/>
            <a:ext cx="3420000" cy="342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495410" y="10138640"/>
            <a:ext cx="74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惡性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/>
          <p:cNvCxnSpPr>
            <a:stCxn id="486" idx="6"/>
            <a:endCxn id="123" idx="1"/>
          </p:cNvCxnSpPr>
          <p:nvPr/>
        </p:nvCxnSpPr>
        <p:spPr>
          <a:xfrm>
            <a:off x="16940399" y="9690056"/>
            <a:ext cx="289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乘号 477"/>
          <p:cNvSpPr/>
          <p:nvPr/>
        </p:nvSpPr>
        <p:spPr>
          <a:xfrm>
            <a:off x="13646349" y="8898733"/>
            <a:ext cx="396000" cy="396000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2" name="星形: 五角 491"/>
          <p:cNvSpPr/>
          <p:nvPr/>
        </p:nvSpPr>
        <p:spPr>
          <a:xfrm>
            <a:off x="13651325" y="9953575"/>
            <a:ext cx="396000" cy="396000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" name="文本框 502"/>
          <p:cNvSpPr txBox="1"/>
          <p:nvPr/>
        </p:nvSpPr>
        <p:spPr>
          <a:xfrm rot="1671852">
            <a:off x="14458866" y="9169510"/>
            <a:ext cx="72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椭圆 505"/>
          <p:cNvSpPr/>
          <p:nvPr/>
        </p:nvSpPr>
        <p:spPr>
          <a:xfrm>
            <a:off x="13573845" y="8772094"/>
            <a:ext cx="750736" cy="1761256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文本框 506"/>
          <p:cNvSpPr txBox="1"/>
          <p:nvPr/>
        </p:nvSpPr>
        <p:spPr>
          <a:xfrm>
            <a:off x="14126470" y="8665659"/>
            <a:ext cx="32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加号 508"/>
          <p:cNvSpPr/>
          <p:nvPr/>
        </p:nvSpPr>
        <p:spPr>
          <a:xfrm>
            <a:off x="13555811" y="9405842"/>
            <a:ext cx="396000" cy="3960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菱形 509"/>
          <p:cNvSpPr/>
          <p:nvPr/>
        </p:nvSpPr>
        <p:spPr>
          <a:xfrm>
            <a:off x="14471296" y="10854109"/>
            <a:ext cx="396000" cy="39600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菱形 510"/>
          <p:cNvSpPr/>
          <p:nvPr/>
        </p:nvSpPr>
        <p:spPr>
          <a:xfrm>
            <a:off x="16470087" y="9423178"/>
            <a:ext cx="396000" cy="39600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16092037" y="10243565"/>
            <a:ext cx="360000" cy="360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文本框 526"/>
          <p:cNvSpPr txBox="1"/>
          <p:nvPr/>
        </p:nvSpPr>
        <p:spPr>
          <a:xfrm>
            <a:off x="14245559" y="9323404"/>
            <a:ext cx="38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8" name="文本框 527"/>
          <p:cNvSpPr txBox="1"/>
          <p:nvPr/>
        </p:nvSpPr>
        <p:spPr>
          <a:xfrm>
            <a:off x="14108537" y="10229871"/>
            <a:ext cx="38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9" name="文本框 528"/>
          <p:cNvSpPr txBox="1"/>
          <p:nvPr/>
        </p:nvSpPr>
        <p:spPr>
          <a:xfrm>
            <a:off x="13902043" y="10676326"/>
            <a:ext cx="63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" name="文本框 534"/>
          <p:cNvSpPr txBox="1"/>
          <p:nvPr/>
        </p:nvSpPr>
        <p:spPr>
          <a:xfrm>
            <a:off x="16431671" y="8665659"/>
            <a:ext cx="35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" name="文本框 535"/>
          <p:cNvSpPr txBox="1"/>
          <p:nvPr/>
        </p:nvSpPr>
        <p:spPr>
          <a:xfrm>
            <a:off x="15952980" y="9051093"/>
            <a:ext cx="53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矩形 536"/>
          <p:cNvSpPr/>
          <p:nvPr/>
        </p:nvSpPr>
        <p:spPr>
          <a:xfrm>
            <a:off x="16348345" y="9903227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0" name="文本框 539"/>
          <p:cNvSpPr txBox="1"/>
          <p:nvPr/>
        </p:nvSpPr>
        <p:spPr>
          <a:xfrm>
            <a:off x="15090357" y="9858595"/>
            <a:ext cx="52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" name="文本框 542"/>
          <p:cNvSpPr txBox="1"/>
          <p:nvPr/>
        </p:nvSpPr>
        <p:spPr>
          <a:xfrm>
            <a:off x="15527520" y="9411062"/>
            <a:ext cx="49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5" name="文本框 544"/>
          <p:cNvSpPr txBox="1"/>
          <p:nvPr/>
        </p:nvSpPr>
        <p:spPr>
          <a:xfrm>
            <a:off x="15041606" y="10284163"/>
            <a:ext cx="31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五边形 545"/>
          <p:cNvSpPr/>
          <p:nvPr/>
        </p:nvSpPr>
        <p:spPr>
          <a:xfrm>
            <a:off x="15773542" y="10702049"/>
            <a:ext cx="360000" cy="360000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六边形 547"/>
          <p:cNvSpPr/>
          <p:nvPr/>
        </p:nvSpPr>
        <p:spPr>
          <a:xfrm>
            <a:off x="15360367" y="10938860"/>
            <a:ext cx="360000" cy="324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0" name="文本框 549"/>
          <p:cNvSpPr txBox="1"/>
          <p:nvPr/>
        </p:nvSpPr>
        <p:spPr>
          <a:xfrm>
            <a:off x="14936907" y="10769023"/>
            <a:ext cx="3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14189260" y="8149731"/>
            <a:ext cx="206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對比學習惡性風險分層模塊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连接符: 曲线 79"/>
          <p:cNvCxnSpPr>
            <a:stCxn id="510" idx="0"/>
            <a:endCxn id="479" idx="1"/>
          </p:cNvCxnSpPr>
          <p:nvPr/>
        </p:nvCxnSpPr>
        <p:spPr>
          <a:xfrm rot="5400000" flipH="1" flipV="1">
            <a:off x="14338055" y="9010180"/>
            <a:ext cx="2175171" cy="1512688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 rot="2255784">
            <a:off x="15539480" y="9130418"/>
            <a:ext cx="1032519" cy="241071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星形: 五角 478"/>
          <p:cNvSpPr/>
          <p:nvPr/>
        </p:nvSpPr>
        <p:spPr>
          <a:xfrm>
            <a:off x="16181984" y="8527680"/>
            <a:ext cx="396000" cy="396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8" name="连接符: 曲线 307"/>
          <p:cNvCxnSpPr>
            <a:stCxn id="144" idx="2"/>
            <a:endCxn id="479" idx="1"/>
          </p:cNvCxnSpPr>
          <p:nvPr/>
        </p:nvCxnSpPr>
        <p:spPr>
          <a:xfrm rot="10800000" flipH="1">
            <a:off x="15646692" y="8678938"/>
            <a:ext cx="535292" cy="1341870"/>
          </a:xfrm>
          <a:prstGeom prst="curvedConnector3">
            <a:avLst>
              <a:gd name="adj1" fmla="val -33374"/>
            </a:avLst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曲线 311"/>
          <p:cNvCxnSpPr>
            <a:stCxn id="510" idx="0"/>
            <a:endCxn id="506" idx="6"/>
          </p:cNvCxnSpPr>
          <p:nvPr/>
        </p:nvCxnSpPr>
        <p:spPr>
          <a:xfrm rot="16200000" flipV="1">
            <a:off x="13896246" y="10081058"/>
            <a:ext cx="1201387" cy="344715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文本框 482"/>
          <p:cNvSpPr txBox="1"/>
          <p:nvPr/>
        </p:nvSpPr>
        <p:spPr>
          <a:xfrm rot="21024642">
            <a:off x="14165252" y="9912419"/>
            <a:ext cx="7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" name="文本框 501"/>
          <p:cNvSpPr txBox="1"/>
          <p:nvPr/>
        </p:nvSpPr>
        <p:spPr>
          <a:xfrm rot="787716">
            <a:off x="15252183" y="9098552"/>
            <a:ext cx="696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文本框 319"/>
          <p:cNvSpPr txBox="1"/>
          <p:nvPr/>
        </p:nvSpPr>
        <p:spPr>
          <a:xfrm>
            <a:off x="13670821" y="9615347"/>
            <a:ext cx="74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矩形: 圆角 324"/>
          <p:cNvSpPr/>
          <p:nvPr/>
        </p:nvSpPr>
        <p:spPr>
          <a:xfrm>
            <a:off x="5232277" y="5428443"/>
            <a:ext cx="7517963" cy="2998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: 圆角 325"/>
          <p:cNvSpPr/>
          <p:nvPr/>
        </p:nvSpPr>
        <p:spPr>
          <a:xfrm>
            <a:off x="12964263" y="5428443"/>
            <a:ext cx="5671626" cy="29925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9" name="连接符: 曲线 388"/>
          <p:cNvCxnSpPr>
            <a:endCxn id="369" idx="2"/>
          </p:cNvCxnSpPr>
          <p:nvPr/>
        </p:nvCxnSpPr>
        <p:spPr>
          <a:xfrm rot="5400000" flipH="1" flipV="1">
            <a:off x="9355304" y="6546418"/>
            <a:ext cx="845512" cy="59735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连接符: 曲线 396"/>
          <p:cNvCxnSpPr>
            <a:endCxn id="370" idx="2"/>
          </p:cNvCxnSpPr>
          <p:nvPr/>
        </p:nvCxnSpPr>
        <p:spPr>
          <a:xfrm rot="16200000" flipH="1">
            <a:off x="9406312" y="7014145"/>
            <a:ext cx="738902" cy="6019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矩形: 圆角 373"/>
          <p:cNvSpPr/>
          <p:nvPr/>
        </p:nvSpPr>
        <p:spPr>
          <a:xfrm>
            <a:off x="8214635" y="6203199"/>
            <a:ext cx="1346607" cy="1692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立方体 365"/>
          <p:cNvSpPr/>
          <p:nvPr/>
        </p:nvSpPr>
        <p:spPr>
          <a:xfrm>
            <a:off x="6906728" y="6203199"/>
            <a:ext cx="798283" cy="3292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立方体 367"/>
          <p:cNvSpPr/>
          <p:nvPr/>
        </p:nvSpPr>
        <p:spPr>
          <a:xfrm>
            <a:off x="6906728" y="7478788"/>
            <a:ext cx="798283" cy="32925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立方体 368"/>
          <p:cNvSpPr/>
          <p:nvPr/>
        </p:nvSpPr>
        <p:spPr>
          <a:xfrm>
            <a:off x="10076737" y="6216557"/>
            <a:ext cx="798283" cy="32925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立方体 369"/>
          <p:cNvSpPr/>
          <p:nvPr/>
        </p:nvSpPr>
        <p:spPr>
          <a:xfrm>
            <a:off x="10076736" y="7478788"/>
            <a:ext cx="798283" cy="329250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" name="立方体 371"/>
          <p:cNvSpPr/>
          <p:nvPr/>
        </p:nvSpPr>
        <p:spPr>
          <a:xfrm>
            <a:off x="8324059" y="6296038"/>
            <a:ext cx="288000" cy="15120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立方体 372"/>
          <p:cNvSpPr/>
          <p:nvPr/>
        </p:nvSpPr>
        <p:spPr>
          <a:xfrm>
            <a:off x="9148109" y="6296038"/>
            <a:ext cx="288000" cy="15120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5" name="立方体 374"/>
          <p:cNvSpPr/>
          <p:nvPr/>
        </p:nvSpPr>
        <p:spPr>
          <a:xfrm>
            <a:off x="8736084" y="6692038"/>
            <a:ext cx="288000" cy="8640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流程图: 或者 375"/>
          <p:cNvSpPr/>
          <p:nvPr/>
        </p:nvSpPr>
        <p:spPr>
          <a:xfrm>
            <a:off x="11129826" y="6887353"/>
            <a:ext cx="324000" cy="324000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8" name="连接符: 曲线 377"/>
          <p:cNvCxnSpPr>
            <a:stCxn id="369" idx="5"/>
            <a:endCxn id="376" idx="0"/>
          </p:cNvCxnSpPr>
          <p:nvPr/>
        </p:nvCxnSpPr>
        <p:spPr>
          <a:xfrm>
            <a:off x="10875020" y="6340026"/>
            <a:ext cx="416806" cy="5473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连接符: 曲线 379"/>
          <p:cNvCxnSpPr>
            <a:stCxn id="370" idx="5"/>
            <a:endCxn id="376" idx="4"/>
          </p:cNvCxnSpPr>
          <p:nvPr/>
        </p:nvCxnSpPr>
        <p:spPr>
          <a:xfrm flipV="1">
            <a:off x="10875019" y="7211353"/>
            <a:ext cx="416807" cy="39090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连接符: 曲线 401"/>
          <p:cNvCxnSpPr>
            <a:stCxn id="366" idx="5"/>
          </p:cNvCxnSpPr>
          <p:nvPr/>
        </p:nvCxnSpPr>
        <p:spPr>
          <a:xfrm>
            <a:off x="7705011" y="6326668"/>
            <a:ext cx="536050" cy="504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连接符: 曲线 404"/>
          <p:cNvCxnSpPr/>
          <p:nvPr/>
        </p:nvCxnSpPr>
        <p:spPr>
          <a:xfrm flipV="1">
            <a:off x="7705011" y="7111087"/>
            <a:ext cx="549841" cy="504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76" idx="6"/>
            <a:endCxn id="371" idx="2"/>
          </p:cNvCxnSpPr>
          <p:nvPr/>
        </p:nvCxnSpPr>
        <p:spPr>
          <a:xfrm>
            <a:off x="11453826" y="7049353"/>
            <a:ext cx="344650" cy="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/>
          <p:nvPr/>
        </p:nvCxnSpPr>
        <p:spPr>
          <a:xfrm>
            <a:off x="6185075" y="7049353"/>
            <a:ext cx="322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连接符: 曲线 424"/>
          <p:cNvCxnSpPr>
            <a:stCxn id="366" idx="2"/>
            <a:endCxn id="368" idx="2"/>
          </p:cNvCxnSpPr>
          <p:nvPr/>
        </p:nvCxnSpPr>
        <p:spPr>
          <a:xfrm rot="10800000" flipV="1">
            <a:off x="6906728" y="6408979"/>
            <a:ext cx="12700" cy="1275589"/>
          </a:xfrm>
          <a:prstGeom prst="curvedConnector3">
            <a:avLst>
              <a:gd name="adj1" fmla="val 33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>
            <a:off x="11462302" y="6677176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7860482" y="7953535"/>
            <a:ext cx="203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共享的全連接層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立方体 370"/>
          <p:cNvSpPr/>
          <p:nvPr/>
        </p:nvSpPr>
        <p:spPr>
          <a:xfrm>
            <a:off x="11798476" y="6845094"/>
            <a:ext cx="798283" cy="329250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矩形: 圆角 447"/>
          <p:cNvSpPr/>
          <p:nvPr/>
        </p:nvSpPr>
        <p:spPr>
          <a:xfrm>
            <a:off x="11406889" y="9633568"/>
            <a:ext cx="1585989" cy="760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通道注意力模塊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1" name="连接符: 曲线 470"/>
          <p:cNvCxnSpPr/>
          <p:nvPr/>
        </p:nvCxnSpPr>
        <p:spPr>
          <a:xfrm>
            <a:off x="15605694" y="6111423"/>
            <a:ext cx="536050" cy="504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连接符: 曲线 471"/>
          <p:cNvCxnSpPr/>
          <p:nvPr/>
        </p:nvCxnSpPr>
        <p:spPr>
          <a:xfrm flipV="1">
            <a:off x="15591903" y="7403109"/>
            <a:ext cx="549841" cy="504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/>
          <p:nvPr/>
        </p:nvCxnSpPr>
        <p:spPr>
          <a:xfrm>
            <a:off x="13927817" y="7053480"/>
            <a:ext cx="755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连接符: 曲线 474"/>
          <p:cNvCxnSpPr/>
          <p:nvPr/>
        </p:nvCxnSpPr>
        <p:spPr>
          <a:xfrm rot="10800000" flipV="1">
            <a:off x="15105254" y="6413106"/>
            <a:ext cx="12700" cy="1275589"/>
          </a:xfrm>
          <a:prstGeom prst="curvedConnector3">
            <a:avLst>
              <a:gd name="adj1" fmla="val 33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600045" y="6670435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16552874" y="6619881"/>
            <a:ext cx="65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立方体 508"/>
          <p:cNvSpPr/>
          <p:nvPr/>
        </p:nvSpPr>
        <p:spPr>
          <a:xfrm>
            <a:off x="15205979" y="5839729"/>
            <a:ext cx="360000" cy="936000"/>
          </a:xfrm>
          <a:prstGeom prst="cube">
            <a:avLst>
              <a:gd name="adj" fmla="val 9008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立方体 509"/>
          <p:cNvSpPr/>
          <p:nvPr/>
        </p:nvSpPr>
        <p:spPr>
          <a:xfrm>
            <a:off x="15202050" y="7092165"/>
            <a:ext cx="360000" cy="936000"/>
          </a:xfrm>
          <a:prstGeom prst="cube">
            <a:avLst>
              <a:gd name="adj" fmla="val 900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椭圆 510"/>
          <p:cNvSpPr/>
          <p:nvPr/>
        </p:nvSpPr>
        <p:spPr>
          <a:xfrm>
            <a:off x="14839090" y="657538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椭圆 511"/>
          <p:cNvSpPr/>
          <p:nvPr/>
        </p:nvSpPr>
        <p:spPr>
          <a:xfrm>
            <a:off x="14844242" y="7246853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立方体 512"/>
          <p:cNvSpPr/>
          <p:nvPr/>
        </p:nvSpPr>
        <p:spPr>
          <a:xfrm>
            <a:off x="16192874" y="6426465"/>
            <a:ext cx="360000" cy="936000"/>
          </a:xfrm>
          <a:prstGeom prst="cube">
            <a:avLst>
              <a:gd name="adj" fmla="val 9008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8" name="椭圆 517"/>
          <p:cNvSpPr/>
          <p:nvPr/>
        </p:nvSpPr>
        <p:spPr>
          <a:xfrm>
            <a:off x="15823874" y="6885193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0" name="立方体 519"/>
          <p:cNvSpPr/>
          <p:nvPr/>
        </p:nvSpPr>
        <p:spPr>
          <a:xfrm>
            <a:off x="17971631" y="6423480"/>
            <a:ext cx="360000" cy="936000"/>
          </a:xfrm>
          <a:prstGeom prst="cube">
            <a:avLst>
              <a:gd name="adj" fmla="val 900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1" name="直接箭头连接符 520"/>
          <p:cNvCxnSpPr>
            <a:endCxn id="519" idx="2"/>
          </p:cNvCxnSpPr>
          <p:nvPr/>
        </p:nvCxnSpPr>
        <p:spPr>
          <a:xfrm>
            <a:off x="16552874" y="7056622"/>
            <a:ext cx="6511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立方体 513"/>
          <p:cNvSpPr/>
          <p:nvPr/>
        </p:nvSpPr>
        <p:spPr>
          <a:xfrm>
            <a:off x="16224740" y="6426465"/>
            <a:ext cx="360000" cy="936000"/>
          </a:xfrm>
          <a:prstGeom prst="cube">
            <a:avLst>
              <a:gd name="adj" fmla="val 900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7" name="直接箭头连接符 526"/>
          <p:cNvCxnSpPr>
            <a:endCxn id="520" idx="2"/>
          </p:cNvCxnSpPr>
          <p:nvPr/>
        </p:nvCxnSpPr>
        <p:spPr>
          <a:xfrm flipV="1">
            <a:off x="17560373" y="7053637"/>
            <a:ext cx="411258" cy="1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立方体 518"/>
          <p:cNvSpPr/>
          <p:nvPr/>
        </p:nvSpPr>
        <p:spPr>
          <a:xfrm>
            <a:off x="17204053" y="6426465"/>
            <a:ext cx="360000" cy="936000"/>
          </a:xfrm>
          <a:prstGeom prst="cube">
            <a:avLst>
              <a:gd name="adj" fmla="val 900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4" name="椭圆 553"/>
          <p:cNvSpPr/>
          <p:nvPr/>
        </p:nvSpPr>
        <p:spPr>
          <a:xfrm>
            <a:off x="6630091" y="6573315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椭圆 554"/>
          <p:cNvSpPr/>
          <p:nvPr/>
        </p:nvSpPr>
        <p:spPr>
          <a:xfrm>
            <a:off x="6635296" y="7234494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8812" y="6827980"/>
            <a:ext cx="552992" cy="6709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328812" y="6647980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170" y="6729067"/>
            <a:ext cx="635726" cy="70005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230475" y="8690108"/>
            <a:ext cx="3269491" cy="3107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5496899" y="88206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15125" y="8798511"/>
            <a:ext cx="172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Concatenate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汇总连接 29"/>
          <p:cNvSpPr/>
          <p:nvPr/>
        </p:nvSpPr>
        <p:spPr>
          <a:xfrm>
            <a:off x="5496899" y="9329908"/>
            <a:ext cx="360000" cy="36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31967" y="9304226"/>
            <a:ext cx="20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或者 31"/>
          <p:cNvSpPr/>
          <p:nvPr/>
        </p:nvSpPr>
        <p:spPr>
          <a:xfrm>
            <a:off x="5491524" y="9834025"/>
            <a:ext cx="360000" cy="360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15125" y="9813970"/>
            <a:ext cx="247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Element-wise sum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5491524" y="10340312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491524" y="1084659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5505874" y="113528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31968" y="10318353"/>
            <a:ext cx="189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32930" y="10833338"/>
            <a:ext cx="2470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Pooling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28726" y="11333966"/>
            <a:ext cx="189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endCxn id="56" idx="2"/>
          </p:cNvCxnSpPr>
          <p:nvPr/>
        </p:nvCxnSpPr>
        <p:spPr>
          <a:xfrm>
            <a:off x="10959652" y="10956732"/>
            <a:ext cx="24337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131652" y="10705615"/>
            <a:ext cx="552992" cy="6709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平行四边形 53"/>
          <p:cNvSpPr/>
          <p:nvPr/>
        </p:nvSpPr>
        <p:spPr>
          <a:xfrm>
            <a:off x="10131652" y="10525616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518010" y="10606703"/>
            <a:ext cx="635726" cy="70005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流程图: 汇总连接 55"/>
          <p:cNvSpPr/>
          <p:nvPr/>
        </p:nvSpPr>
        <p:spPr>
          <a:xfrm>
            <a:off x="13393370" y="10794732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汇总连接 56"/>
          <p:cNvSpPr/>
          <p:nvPr/>
        </p:nvSpPr>
        <p:spPr>
          <a:xfrm>
            <a:off x="12668602" y="12234277"/>
            <a:ext cx="324000" cy="32400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6" idx="6"/>
            <a:endCxn id="57" idx="2"/>
          </p:cNvCxnSpPr>
          <p:nvPr/>
        </p:nvCxnSpPr>
        <p:spPr>
          <a:xfrm flipH="1">
            <a:off x="12668985" y="10956732"/>
            <a:ext cx="1048385" cy="1439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立方体 456"/>
          <p:cNvSpPr/>
          <p:nvPr/>
        </p:nvSpPr>
        <p:spPr>
          <a:xfrm>
            <a:off x="11804963" y="10395812"/>
            <a:ext cx="798283" cy="329250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8" name="立方体 457"/>
          <p:cNvSpPr/>
          <p:nvPr/>
        </p:nvSpPr>
        <p:spPr>
          <a:xfrm>
            <a:off x="14987098" y="9665400"/>
            <a:ext cx="360000" cy="936000"/>
          </a:xfrm>
          <a:prstGeom prst="cube">
            <a:avLst>
              <a:gd name="adj" fmla="val 900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" name="矩形: 圆角 531"/>
          <p:cNvSpPr/>
          <p:nvPr/>
        </p:nvSpPr>
        <p:spPr>
          <a:xfrm>
            <a:off x="14008478" y="9657780"/>
            <a:ext cx="1079150" cy="9555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空間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注意力模塊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" name="矩形: 圆角 538"/>
          <p:cNvSpPr/>
          <p:nvPr/>
        </p:nvSpPr>
        <p:spPr>
          <a:xfrm>
            <a:off x="11379767" y="9665400"/>
            <a:ext cx="1648676" cy="11293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7" name="矩形: 圆角 566"/>
          <p:cNvSpPr/>
          <p:nvPr/>
        </p:nvSpPr>
        <p:spPr>
          <a:xfrm>
            <a:off x="13997502" y="9560733"/>
            <a:ext cx="1515168" cy="112933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5" name="直接箭头连接符 484"/>
          <p:cNvCxnSpPr>
            <a:stCxn id="539" idx="3"/>
            <a:endCxn id="56" idx="1"/>
          </p:cNvCxnSpPr>
          <p:nvPr/>
        </p:nvCxnSpPr>
        <p:spPr>
          <a:xfrm>
            <a:off x="13028443" y="10230066"/>
            <a:ext cx="412376" cy="612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>
            <a:endCxn id="539" idx="1"/>
          </p:cNvCxnSpPr>
          <p:nvPr/>
        </p:nvCxnSpPr>
        <p:spPr>
          <a:xfrm flipV="1">
            <a:off x="10967391" y="10230066"/>
            <a:ext cx="412376" cy="726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/>
          <p:cNvCxnSpPr>
            <a:stCxn id="567" idx="3"/>
            <a:endCxn id="57" idx="1"/>
          </p:cNvCxnSpPr>
          <p:nvPr/>
        </p:nvCxnSpPr>
        <p:spPr>
          <a:xfrm flipH="1">
            <a:off x="12716765" y="10124764"/>
            <a:ext cx="2795905" cy="2157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/>
          <p:cNvCxnSpPr>
            <a:stCxn id="56" idx="7"/>
            <a:endCxn id="567" idx="1"/>
          </p:cNvCxnSpPr>
          <p:nvPr/>
        </p:nvCxnSpPr>
        <p:spPr>
          <a:xfrm flipV="1">
            <a:off x="13669921" y="10125399"/>
            <a:ext cx="327581" cy="7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11555421" y="7170195"/>
            <a:ext cx="120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TW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7472776" y="7311015"/>
            <a:ext cx="123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空間</a:t>
            </a:r>
            <a:endParaRPr lang="en-US" altLang="zh-TW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6" name="图片 34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2" t="23723" r="9812" b="50338"/>
          <a:stretch>
            <a:fillRect/>
          </a:stretch>
        </p:blipFill>
        <p:spPr>
          <a:xfrm rot="10800000">
            <a:off x="17858400" y="6522943"/>
            <a:ext cx="631392" cy="73051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pic>
        <p:nvPicPr>
          <p:cNvPr id="349" name="图片 34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1" t="35281" r="44017" b="56652"/>
          <a:stretch>
            <a:fillRect/>
          </a:stretch>
        </p:blipFill>
        <p:spPr>
          <a:xfrm>
            <a:off x="11793535" y="6924378"/>
            <a:ext cx="726075" cy="259483"/>
          </a:xfrm>
          <a:prstGeom prst="rect">
            <a:avLst/>
          </a:prstGeom>
        </p:spPr>
      </p:pic>
      <p:pic>
        <p:nvPicPr>
          <p:cNvPr id="351" name="图片 35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1" t="35281" r="44017" b="56652"/>
          <a:stretch>
            <a:fillRect/>
          </a:stretch>
        </p:blipFill>
        <p:spPr>
          <a:xfrm>
            <a:off x="11800056" y="10471658"/>
            <a:ext cx="726075" cy="259483"/>
          </a:xfrm>
          <a:prstGeom prst="rect">
            <a:avLst/>
          </a:prstGeom>
        </p:spPr>
      </p:pic>
      <p:pic>
        <p:nvPicPr>
          <p:cNvPr id="352" name="图片 35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2" t="23723" r="9812" b="50338"/>
          <a:stretch>
            <a:fillRect/>
          </a:stretch>
        </p:blipFill>
        <p:spPr>
          <a:xfrm rot="10800000">
            <a:off x="14871754" y="9770525"/>
            <a:ext cx="631392" cy="73051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cxnSp>
        <p:nvCxnSpPr>
          <p:cNvPr id="364" name="直接连接符 363"/>
          <p:cNvCxnSpPr/>
          <p:nvPr/>
        </p:nvCxnSpPr>
        <p:spPr>
          <a:xfrm flipV="1">
            <a:off x="5885282" y="6767143"/>
            <a:ext cx="279636" cy="169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/>
          <p:nvPr/>
        </p:nvCxnSpPr>
        <p:spPr>
          <a:xfrm flipV="1">
            <a:off x="5884978" y="6877693"/>
            <a:ext cx="285146" cy="169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 flipV="1">
            <a:off x="5879990" y="6989543"/>
            <a:ext cx="290134" cy="176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 flipV="1">
            <a:off x="5889323" y="7097581"/>
            <a:ext cx="283799" cy="174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 flipV="1">
            <a:off x="5896353" y="7203546"/>
            <a:ext cx="277301" cy="176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/>
          <p:nvPr/>
        </p:nvCxnSpPr>
        <p:spPr>
          <a:xfrm>
            <a:off x="5958706" y="6804537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/>
          <p:nvPr/>
        </p:nvCxnSpPr>
        <p:spPr>
          <a:xfrm>
            <a:off x="6031555" y="6760070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/>
          <p:nvPr/>
        </p:nvCxnSpPr>
        <p:spPr>
          <a:xfrm>
            <a:off x="6105106" y="6717315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文本框 398"/>
          <p:cNvSpPr txBox="1"/>
          <p:nvPr/>
        </p:nvSpPr>
        <p:spPr>
          <a:xfrm>
            <a:off x="5343093" y="7453279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5" name="直接连接符 414"/>
          <p:cNvCxnSpPr/>
          <p:nvPr/>
        </p:nvCxnSpPr>
        <p:spPr>
          <a:xfrm>
            <a:off x="5337750" y="6936341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/>
          <p:nvPr/>
        </p:nvCxnSpPr>
        <p:spPr>
          <a:xfrm>
            <a:off x="5337750" y="7046773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/>
          <p:nvPr/>
        </p:nvCxnSpPr>
        <p:spPr>
          <a:xfrm>
            <a:off x="5337750" y="7163454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5337750" y="7271004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/>
          <p:nvPr/>
        </p:nvCxnSpPr>
        <p:spPr>
          <a:xfrm>
            <a:off x="5333990" y="7378494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>
            <a:off x="5773768" y="6846896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5437212" y="6845631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5545168" y="6845631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/>
          <p:nvPr/>
        </p:nvCxnSpPr>
        <p:spPr>
          <a:xfrm>
            <a:off x="5661055" y="6845631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/>
          <p:nvPr/>
        </p:nvCxnSpPr>
        <p:spPr>
          <a:xfrm flipV="1">
            <a:off x="5545365" y="6657226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/>
          <p:nvPr/>
        </p:nvCxnSpPr>
        <p:spPr>
          <a:xfrm flipV="1">
            <a:off x="5440279" y="6656048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/>
          <p:nvPr/>
        </p:nvCxnSpPr>
        <p:spPr>
          <a:xfrm flipV="1">
            <a:off x="5656731" y="6655293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/>
          <p:nvPr/>
        </p:nvCxnSpPr>
        <p:spPr>
          <a:xfrm flipV="1">
            <a:off x="5771192" y="6653382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接连接符 579"/>
          <p:cNvCxnSpPr/>
          <p:nvPr/>
        </p:nvCxnSpPr>
        <p:spPr>
          <a:xfrm>
            <a:off x="5429812" y="6775729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/>
          <p:cNvCxnSpPr/>
          <p:nvPr/>
        </p:nvCxnSpPr>
        <p:spPr>
          <a:xfrm>
            <a:off x="5558348" y="6695718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/>
          <p:nvPr/>
        </p:nvCxnSpPr>
        <p:spPr>
          <a:xfrm>
            <a:off x="5493577" y="6736294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本框 584"/>
          <p:cNvSpPr txBox="1"/>
          <p:nvPr/>
        </p:nvSpPr>
        <p:spPr>
          <a:xfrm>
            <a:off x="5791763" y="7329573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6" name="文本框 585"/>
          <p:cNvSpPr txBox="1"/>
          <p:nvPr/>
        </p:nvSpPr>
        <p:spPr>
          <a:xfrm>
            <a:off x="5621173" y="6919769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矩形 614"/>
          <p:cNvSpPr/>
          <p:nvPr/>
        </p:nvSpPr>
        <p:spPr>
          <a:xfrm>
            <a:off x="13132956" y="6843106"/>
            <a:ext cx="552992" cy="6709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平行四边形 615"/>
          <p:cNvSpPr/>
          <p:nvPr/>
        </p:nvSpPr>
        <p:spPr>
          <a:xfrm>
            <a:off x="13132956" y="6663106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矩形 616"/>
          <p:cNvSpPr/>
          <p:nvPr/>
        </p:nvSpPr>
        <p:spPr>
          <a:xfrm>
            <a:off x="13519314" y="6744193"/>
            <a:ext cx="635726" cy="70005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8" name="直接连接符 617"/>
          <p:cNvCxnSpPr/>
          <p:nvPr/>
        </p:nvCxnSpPr>
        <p:spPr>
          <a:xfrm flipV="1">
            <a:off x="13689426" y="6782269"/>
            <a:ext cx="279636" cy="169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/>
          <p:nvPr/>
        </p:nvCxnSpPr>
        <p:spPr>
          <a:xfrm flipV="1">
            <a:off x="13689122" y="6892819"/>
            <a:ext cx="285146" cy="169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/>
          <p:nvPr/>
        </p:nvCxnSpPr>
        <p:spPr>
          <a:xfrm flipV="1">
            <a:off x="13684134" y="7004669"/>
            <a:ext cx="290134" cy="176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/>
          <p:nvPr/>
        </p:nvCxnSpPr>
        <p:spPr>
          <a:xfrm flipV="1">
            <a:off x="13693467" y="7112707"/>
            <a:ext cx="283799" cy="174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连接符 621"/>
          <p:cNvCxnSpPr/>
          <p:nvPr/>
        </p:nvCxnSpPr>
        <p:spPr>
          <a:xfrm flipV="1">
            <a:off x="13700497" y="7218672"/>
            <a:ext cx="277301" cy="176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接连接符 622"/>
          <p:cNvCxnSpPr/>
          <p:nvPr/>
        </p:nvCxnSpPr>
        <p:spPr>
          <a:xfrm>
            <a:off x="13762850" y="6819663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/>
          <p:nvPr/>
        </p:nvCxnSpPr>
        <p:spPr>
          <a:xfrm>
            <a:off x="13835699" y="6775196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接连接符 624"/>
          <p:cNvCxnSpPr/>
          <p:nvPr/>
        </p:nvCxnSpPr>
        <p:spPr>
          <a:xfrm>
            <a:off x="13909250" y="6732441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本框 625"/>
          <p:cNvSpPr txBox="1"/>
          <p:nvPr/>
        </p:nvSpPr>
        <p:spPr>
          <a:xfrm>
            <a:off x="13147237" y="7468405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7" name="直接连接符 626"/>
          <p:cNvCxnSpPr/>
          <p:nvPr/>
        </p:nvCxnSpPr>
        <p:spPr>
          <a:xfrm>
            <a:off x="13141894" y="6951467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/>
          <p:nvPr/>
        </p:nvCxnSpPr>
        <p:spPr>
          <a:xfrm>
            <a:off x="13141894" y="7061899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/>
          <p:nvPr/>
        </p:nvCxnSpPr>
        <p:spPr>
          <a:xfrm>
            <a:off x="13141894" y="7178580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/>
          <p:nvPr/>
        </p:nvCxnSpPr>
        <p:spPr>
          <a:xfrm>
            <a:off x="13141894" y="7286130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/>
          <p:nvPr/>
        </p:nvCxnSpPr>
        <p:spPr>
          <a:xfrm>
            <a:off x="13138134" y="7393620"/>
            <a:ext cx="542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/>
          <p:nvPr/>
        </p:nvCxnSpPr>
        <p:spPr>
          <a:xfrm>
            <a:off x="13577912" y="6862022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/>
          <p:nvPr/>
        </p:nvCxnSpPr>
        <p:spPr>
          <a:xfrm>
            <a:off x="13241356" y="6860757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/>
          <p:nvPr/>
        </p:nvCxnSpPr>
        <p:spPr>
          <a:xfrm>
            <a:off x="13349312" y="6860757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/>
          <p:nvPr/>
        </p:nvCxnSpPr>
        <p:spPr>
          <a:xfrm>
            <a:off x="13465199" y="6860757"/>
            <a:ext cx="0" cy="635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连接符 635"/>
          <p:cNvCxnSpPr/>
          <p:nvPr/>
        </p:nvCxnSpPr>
        <p:spPr>
          <a:xfrm flipV="1">
            <a:off x="13349509" y="6672352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连接符 636"/>
          <p:cNvCxnSpPr/>
          <p:nvPr/>
        </p:nvCxnSpPr>
        <p:spPr>
          <a:xfrm flipV="1">
            <a:off x="13244423" y="6671174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/>
          <p:nvPr/>
        </p:nvCxnSpPr>
        <p:spPr>
          <a:xfrm flipV="1">
            <a:off x="13460875" y="6670419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/>
          <p:nvPr/>
        </p:nvCxnSpPr>
        <p:spPr>
          <a:xfrm flipV="1">
            <a:off x="13575336" y="6668508"/>
            <a:ext cx="256897" cy="172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接连接符 639"/>
          <p:cNvCxnSpPr/>
          <p:nvPr/>
        </p:nvCxnSpPr>
        <p:spPr>
          <a:xfrm>
            <a:off x="13233956" y="6790855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/>
          <p:cNvCxnSpPr/>
          <p:nvPr/>
        </p:nvCxnSpPr>
        <p:spPr>
          <a:xfrm>
            <a:off x="13362492" y="6710844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接连接符 641"/>
          <p:cNvCxnSpPr/>
          <p:nvPr/>
        </p:nvCxnSpPr>
        <p:spPr>
          <a:xfrm>
            <a:off x="13297721" y="6751420"/>
            <a:ext cx="506948" cy="1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文本框 642"/>
          <p:cNvSpPr txBox="1"/>
          <p:nvPr/>
        </p:nvSpPr>
        <p:spPr>
          <a:xfrm>
            <a:off x="13595907" y="7344699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文本框 643"/>
          <p:cNvSpPr txBox="1"/>
          <p:nvPr/>
        </p:nvSpPr>
        <p:spPr>
          <a:xfrm>
            <a:off x="13425317" y="6934895"/>
            <a:ext cx="54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3" name="矩形: 圆角 662"/>
          <p:cNvSpPr/>
          <p:nvPr/>
        </p:nvSpPr>
        <p:spPr>
          <a:xfrm>
            <a:off x="11324963" y="8782581"/>
            <a:ext cx="4089388" cy="7885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體位圖間通道和空間</a:t>
            </a:r>
            <a:endParaRPr lang="en-US" altLang="zh-TW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注意力模塊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5" name="连接符: 曲线 664"/>
          <p:cNvCxnSpPr>
            <a:stCxn id="539" idx="0"/>
            <a:endCxn id="325" idx="2"/>
          </p:cNvCxnSpPr>
          <p:nvPr/>
        </p:nvCxnSpPr>
        <p:spPr>
          <a:xfrm rot="16200000" flipV="1">
            <a:off x="9978548" y="7439843"/>
            <a:ext cx="1238268" cy="3212846"/>
          </a:xfrm>
          <a:prstGeom prst="curved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连接符: 曲线 667"/>
          <p:cNvCxnSpPr>
            <a:stCxn id="567" idx="0"/>
            <a:endCxn id="326" idx="2"/>
          </p:cNvCxnSpPr>
          <p:nvPr/>
        </p:nvCxnSpPr>
        <p:spPr>
          <a:xfrm rot="5400000" flipH="1" flipV="1">
            <a:off x="14707734" y="8468391"/>
            <a:ext cx="1139694" cy="1044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文本框 676"/>
          <p:cNvSpPr txBox="1"/>
          <p:nvPr/>
        </p:nvSpPr>
        <p:spPr>
          <a:xfrm>
            <a:off x="14314065" y="5443237"/>
            <a:ext cx="3326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病灶和周圍組織特徵選擇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0" name="文本框 679"/>
          <p:cNvSpPr txBox="1"/>
          <p:nvPr/>
        </p:nvSpPr>
        <p:spPr>
          <a:xfrm>
            <a:off x="7155890" y="5451768"/>
            <a:ext cx="367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lang="pt-PT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BI-RADS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不同特徵選擇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8947" y="11416838"/>
            <a:ext cx="233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體位圖間特徵輸入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>
            <p:custDataLst>
              <p:tags r:id="rId1"/>
            </p:custDataLst>
          </p:nvPr>
        </p:nvSpPr>
        <p:spPr>
          <a:xfrm>
            <a:off x="3517900" y="3987800"/>
            <a:ext cx="2988945" cy="27254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/>
          <p:cNvSpPr/>
          <p:nvPr>
            <p:custDataLst>
              <p:tags r:id="rId2"/>
            </p:custDataLst>
          </p:nvPr>
        </p:nvSpPr>
        <p:spPr>
          <a:xfrm>
            <a:off x="3517900" y="7016115"/>
            <a:ext cx="2988945" cy="27247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7900" y="4566285"/>
            <a:ext cx="29889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High quality patient-doctor dialogue dataset</a:t>
            </a:r>
            <a:endParaRPr lang="zh-CN" altLang="en-US" sz="3200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67405" y="7593965"/>
            <a:ext cx="31394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Real doctor-patient Q&amp;A dataset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4562475"/>
            <a:ext cx="578485" cy="605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96390" y="4574540"/>
            <a:ext cx="19208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Abundant amount of data</a:t>
            </a:r>
            <a:endParaRPr lang="zh-CN" altLang="en-US" sz="32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6517640"/>
            <a:ext cx="578485" cy="605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50035" y="6517640"/>
            <a:ext cx="18345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High data quality</a:t>
            </a:r>
            <a:endParaRPr lang="zh-CN" altLang="en-US" sz="32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8075930"/>
            <a:ext cx="578485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50035" y="8075930"/>
            <a:ext cx="192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Data from reality</a:t>
            </a:r>
            <a:endParaRPr lang="zh-CN" altLang="en-US" sz="32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579235" y="6808470"/>
            <a:ext cx="2427605" cy="2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40195" y="7016115"/>
            <a:ext cx="2319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①Supervised Fine-Tuning</a:t>
            </a:r>
            <a:endParaRPr lang="zh-CN" altLang="en-US" sz="2400" b="1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236772" y="6522235"/>
            <a:ext cx="552992" cy="670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/>
          <p:cNvSpPr/>
          <p:nvPr>
            <p:custDataLst>
              <p:tags r:id="rId10"/>
            </p:custDataLst>
          </p:nvPr>
        </p:nvSpPr>
        <p:spPr>
          <a:xfrm>
            <a:off x="9236772" y="6342236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9623130" y="6423323"/>
            <a:ext cx="635726" cy="700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6"/>
          <p:cNvSpPr/>
          <p:nvPr>
            <p:custDataLst>
              <p:tags r:id="rId12"/>
            </p:custDataLst>
          </p:nvPr>
        </p:nvSpPr>
        <p:spPr>
          <a:xfrm>
            <a:off x="10064750" y="2296160"/>
            <a:ext cx="7112000" cy="2277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9693910" y="4123055"/>
            <a:ext cx="21590" cy="201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16200000">
            <a:off x="8618220" y="4962525"/>
            <a:ext cx="160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Response</a:t>
            </a:r>
            <a:endParaRPr lang="zh-CN" altLang="en-US" sz="2400" b="1"/>
          </a:p>
        </p:txBody>
      </p:sp>
      <p:pic>
        <p:nvPicPr>
          <p:cNvPr id="41" name="图片 40" descr="QQ截图20230629084304-removebg-preview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23490" y="2555875"/>
            <a:ext cx="1405890" cy="143192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5078710" y="3987800"/>
            <a:ext cx="1696085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/>
              <a:t>Human</a:t>
            </a:r>
            <a:endParaRPr lang="en-US" altLang="zh-CN" sz="2400" b="1"/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4161770" y="2555875"/>
            <a:ext cx="739775" cy="70929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161770" y="3684270"/>
            <a:ext cx="739775" cy="706120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>
          <a:xfrm flipH="1">
            <a:off x="12980670" y="3435985"/>
            <a:ext cx="1059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3044805" y="3006090"/>
            <a:ext cx="1116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marking</a:t>
            </a:r>
            <a:endParaRPr lang="en-US" altLang="zh-CN" sz="2000" b="1"/>
          </a:p>
        </p:txBody>
      </p:sp>
      <p:sp>
        <p:nvSpPr>
          <p:cNvPr id="49" name="矩形 48"/>
          <p:cNvSpPr/>
          <p:nvPr>
            <p:custDataLst>
              <p:tags r:id="rId18"/>
            </p:custDataLst>
          </p:nvPr>
        </p:nvSpPr>
        <p:spPr>
          <a:xfrm>
            <a:off x="10474325" y="2447290"/>
            <a:ext cx="183134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ponse1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9"/>
            </p:custDataLst>
          </p:nvPr>
        </p:nvSpPr>
        <p:spPr>
          <a:xfrm>
            <a:off x="10474325" y="3133090"/>
            <a:ext cx="183134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ponse2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20"/>
            </p:custDataLst>
          </p:nvPr>
        </p:nvSpPr>
        <p:spPr>
          <a:xfrm>
            <a:off x="10474325" y="3818890"/>
            <a:ext cx="1831340" cy="55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ponse3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05665" y="2448560"/>
            <a:ext cx="470535" cy="45148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42495" y="3133090"/>
            <a:ext cx="442595" cy="4222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42495" y="3839845"/>
            <a:ext cx="442595" cy="422275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 flipH="1">
            <a:off x="12035155" y="4798060"/>
            <a:ext cx="11430" cy="173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>
            <p:custDataLst>
              <p:tags r:id="rId24"/>
            </p:custDataLst>
          </p:nvPr>
        </p:nvSpPr>
        <p:spPr>
          <a:xfrm rot="16200000">
            <a:off x="10922635" y="5461000"/>
            <a:ext cx="160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Feedback</a:t>
            </a:r>
            <a:endParaRPr lang="en-US" altLang="zh-CN" sz="2400" b="1"/>
          </a:p>
        </p:txBody>
      </p:sp>
      <p:sp>
        <p:nvSpPr>
          <p:cNvPr id="64" name="文本框 63"/>
          <p:cNvSpPr txBox="1"/>
          <p:nvPr>
            <p:custDataLst>
              <p:tags r:id="rId25"/>
            </p:custDataLst>
          </p:nvPr>
        </p:nvSpPr>
        <p:spPr>
          <a:xfrm>
            <a:off x="12305030" y="1755140"/>
            <a:ext cx="2773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②Reward model</a:t>
            </a:r>
            <a:endParaRPr lang="zh-CN" altLang="en-US" sz="2400" b="1"/>
          </a:p>
        </p:txBody>
      </p:sp>
      <p:sp>
        <p:nvSpPr>
          <p:cNvPr id="65" name="矩形 64"/>
          <p:cNvSpPr/>
          <p:nvPr>
            <p:custDataLst>
              <p:tags r:id="rId26"/>
            </p:custDataLst>
          </p:nvPr>
        </p:nvSpPr>
        <p:spPr>
          <a:xfrm>
            <a:off x="14081187" y="6430160"/>
            <a:ext cx="552992" cy="670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平行四边形 65"/>
          <p:cNvSpPr/>
          <p:nvPr>
            <p:custDataLst>
              <p:tags r:id="rId27"/>
            </p:custDataLst>
          </p:nvPr>
        </p:nvSpPr>
        <p:spPr>
          <a:xfrm>
            <a:off x="14081187" y="6250161"/>
            <a:ext cx="828000" cy="180000"/>
          </a:xfrm>
          <a:prstGeom prst="parallelogram">
            <a:avLst>
              <a:gd name="adj" fmla="val 15888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28"/>
            </p:custDataLst>
          </p:nvPr>
        </p:nvSpPr>
        <p:spPr>
          <a:xfrm>
            <a:off x="14467545" y="6331248"/>
            <a:ext cx="635726" cy="700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10274300" y="6701155"/>
            <a:ext cx="3565525" cy="2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29"/>
            </p:custDataLst>
          </p:nvPr>
        </p:nvSpPr>
        <p:spPr>
          <a:xfrm>
            <a:off x="10875645" y="6894830"/>
            <a:ext cx="2603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③Reinforcement </a:t>
            </a:r>
            <a:endParaRPr lang="zh-CN" altLang="en-US" sz="2400" b="1"/>
          </a:p>
          <a:p>
            <a:pPr algn="l"/>
            <a:r>
              <a:rPr lang="zh-CN" altLang="en-US" sz="2400" b="1"/>
              <a:t>Learning</a:t>
            </a:r>
            <a:endParaRPr lang="zh-CN" altLang="en-US" sz="2400" b="1"/>
          </a:p>
        </p:txBody>
      </p:sp>
      <p:sp>
        <p:nvSpPr>
          <p:cNvPr id="71" name="文本框 70"/>
          <p:cNvSpPr txBox="1"/>
          <p:nvPr/>
        </p:nvSpPr>
        <p:spPr>
          <a:xfrm>
            <a:off x="13839825" y="7173595"/>
            <a:ext cx="1353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lvyGPT</a:t>
            </a:r>
            <a:endParaRPr lang="en-US" altLang="zh-CN" sz="2800" b="1"/>
          </a:p>
        </p:txBody>
      </p:sp>
      <p:sp>
        <p:nvSpPr>
          <p:cNvPr id="72" name="左大括号 71"/>
          <p:cNvSpPr/>
          <p:nvPr/>
        </p:nvSpPr>
        <p:spPr>
          <a:xfrm>
            <a:off x="15128240" y="4761865"/>
            <a:ext cx="815975" cy="42386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215" y="4888865"/>
            <a:ext cx="578485" cy="60515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6524605" y="5033645"/>
            <a:ext cx="3587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Instructions follow</a:t>
            </a:r>
            <a:endParaRPr lang="zh-CN" altLang="en-US" sz="2400"/>
          </a:p>
        </p:txBody>
      </p:sp>
      <p:pic>
        <p:nvPicPr>
          <p:cNvPr id="75" name="图片 74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215" y="5645150"/>
            <a:ext cx="578485" cy="605155"/>
          </a:xfrm>
          <a:prstGeom prst="rect">
            <a:avLst/>
          </a:prstGeom>
        </p:spPr>
      </p:pic>
      <p:sp>
        <p:nvSpPr>
          <p:cNvPr id="76" name="文本框 75"/>
          <p:cNvSpPr txBox="1"/>
          <p:nvPr>
            <p:custDataLst>
              <p:tags r:id="rId32"/>
            </p:custDataLst>
          </p:nvPr>
        </p:nvSpPr>
        <p:spPr>
          <a:xfrm>
            <a:off x="16522700" y="5766435"/>
            <a:ext cx="2599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</a:t>
            </a:r>
            <a:r>
              <a:rPr lang="zh-CN" altLang="en-US" sz="2400"/>
              <a:t>atient-friendly</a:t>
            </a:r>
            <a:endParaRPr lang="zh-CN" altLang="en-US" sz="2400"/>
          </a:p>
        </p:txBody>
      </p:sp>
      <p:pic>
        <p:nvPicPr>
          <p:cNvPr id="77" name="图片 76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215" y="6494145"/>
            <a:ext cx="578485" cy="605155"/>
          </a:xfrm>
          <a:prstGeom prst="rect">
            <a:avLst/>
          </a:prstGeom>
        </p:spPr>
      </p:pic>
      <p:sp>
        <p:nvSpPr>
          <p:cNvPr id="78" name="文本框 77"/>
          <p:cNvSpPr txBox="1"/>
          <p:nvPr>
            <p:custDataLst>
              <p:tags r:id="rId34"/>
            </p:custDataLst>
          </p:nvPr>
        </p:nvSpPr>
        <p:spPr>
          <a:xfrm>
            <a:off x="16522700" y="6529070"/>
            <a:ext cx="2599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Doctor-like</a:t>
            </a:r>
            <a:endParaRPr sz="2400"/>
          </a:p>
        </p:txBody>
      </p:sp>
      <p:pic>
        <p:nvPicPr>
          <p:cNvPr id="79" name="图片 7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215" y="7240905"/>
            <a:ext cx="578485" cy="605155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6522700" y="7356475"/>
            <a:ext cx="3778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Multi-round interaction</a:t>
            </a:r>
            <a:endParaRPr lang="zh-CN" altLang="en-US" sz="2400"/>
          </a:p>
        </p:txBody>
      </p:sp>
      <p:pic>
        <p:nvPicPr>
          <p:cNvPr id="81" name="图片 80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44215" y="8075930"/>
            <a:ext cx="578485" cy="605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6522700" y="8204835"/>
            <a:ext cx="569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Simple training and easy deployment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889fdec5-2eb8-4d53-ab6e-be66dd6579ad"/>
  <p:tag name="COMMONDATA" val="eyJoZGlkIjoiYzVlY2Y0YzZkYWYzNzA2YzFkODE0ZTMyNGM0MmJjMm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1413</Words>
  <Application>WPS 演示</Application>
  <PresentationFormat>自定义</PresentationFormat>
  <Paragraphs>417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Cambria Math</vt:lpstr>
      <vt:lpstr>Symbol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xiangyu</dc:creator>
  <cp:lastModifiedBy>王荣胜</cp:lastModifiedBy>
  <cp:revision>2755</cp:revision>
  <dcterms:created xsi:type="dcterms:W3CDTF">2023-01-19T05:27:00Z</dcterms:created>
  <dcterms:modified xsi:type="dcterms:W3CDTF">2023-06-29T01:44:20Z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26B42C40AF1D4823BC7F4E43DC5AAA23_13</vt:lpwstr>
  </property>
  <property fmtid="{D5CDD505-2E9C-101B-9397-08002B2CF9AE}" pid="3" name="KSOProductBuildVer">
    <vt:lpwstr>2052-11.1.0.14309</vt:lpwstr>
  </property>
</Properties>
</file>