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2" r:id="rId6"/>
    <p:sldId id="264" r:id="rId7"/>
    <p:sldId id="263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image" Target="../media/image5.png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31.xml"/><Relationship Id="rId2" Type="http://schemas.openxmlformats.org/officeDocument/2006/relationships/image" Target="../media/image6.png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tags" Target="../tags/tag35.xml"/><Relationship Id="rId6" Type="http://schemas.openxmlformats.org/officeDocument/2006/relationships/image" Target="../media/image10.png"/><Relationship Id="rId5" Type="http://schemas.openxmlformats.org/officeDocument/2006/relationships/tags" Target="../tags/tag34.xml"/><Relationship Id="rId4" Type="http://schemas.openxmlformats.org/officeDocument/2006/relationships/image" Target="../media/image9.png"/><Relationship Id="rId3" Type="http://schemas.openxmlformats.org/officeDocument/2006/relationships/tags" Target="../tags/tag33.xml"/><Relationship Id="rId2" Type="http://schemas.openxmlformats.org/officeDocument/2006/relationships/image" Target="../media/image8.png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804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6715"/>
          <a:ext cx="370459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4283075" y="292671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876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BMCD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20775" y="4841240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906645" y="524954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继续增加新的数据集进行持续</a:t>
            </a:r>
            <a:r>
              <a:rPr lang="zh-CN" altLang="en-US" sz="1000"/>
              <a:t>学习</a:t>
            </a:r>
            <a:endParaRPr lang="zh-CN" altLang="en-US" sz="1000"/>
          </a:p>
        </p:txBody>
      </p:sp>
      <p:sp>
        <p:nvSpPr>
          <p:cNvPr id="13" name="文本框 12"/>
          <p:cNvSpPr txBox="1"/>
          <p:nvPr/>
        </p:nvSpPr>
        <p:spPr>
          <a:xfrm>
            <a:off x="8197215" y="3578225"/>
            <a:ext cx="3696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IJCAI 2024</a:t>
            </a:r>
            <a:r>
              <a:rPr lang="zh-CN" altLang="en-US"/>
              <a:t>：</a:t>
            </a:r>
            <a:r>
              <a:rPr lang="en-US" altLang="zh-CN"/>
              <a:t>2024/01/17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论文</a:t>
            </a:r>
            <a:r>
              <a:rPr lang="zh-CN" altLang="en-US"/>
              <a:t>撰写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部分实验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4075430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876 (-0.014)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0.738 (+0.168)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0.721 (+0.021)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0.654 (+0.114)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0.586 (+0.115)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47090" y="253936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BCDR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15176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539615" y="2539365"/>
            <a:ext cx="277685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Mini-DDSM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999095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709 (-0.181)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0.51 (-0.06)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0.684 (-0.016)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0.509 (-0.031)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0.510 (+0.039)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139430" y="2539365"/>
            <a:ext cx="34239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BCDR, Mini-DDSM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CSS-CESM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pic>
        <p:nvPicPr>
          <p:cNvPr id="7" name="图片 6" descr="webwxgetmsgim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" y="3204845"/>
            <a:ext cx="3296920" cy="3296920"/>
          </a:xfrm>
          <a:prstGeom prst="rect">
            <a:avLst/>
          </a:prstGeom>
        </p:spPr>
      </p:pic>
      <p:pic>
        <p:nvPicPr>
          <p:cNvPr id="8" name="图片 7" descr="webwxgetmsgimg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770" y="3204845"/>
            <a:ext cx="3296285" cy="3296285"/>
          </a:xfrm>
          <a:prstGeom prst="rect">
            <a:avLst/>
          </a:prstGeom>
        </p:spPr>
      </p:pic>
      <p:pic>
        <p:nvPicPr>
          <p:cNvPr id="9" name="图片 8" descr="webwxgetmsgimg (2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550" y="3143885"/>
            <a:ext cx="264223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532" r="36674"/>
          <a:stretch>
            <a:fillRect/>
          </a:stretch>
        </p:blipFill>
        <p:spPr>
          <a:xfrm>
            <a:off x="6251575" y="1046480"/>
            <a:ext cx="5669915" cy="384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0385" y="2113280"/>
            <a:ext cx="5518150" cy="1860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8970" y="2239645"/>
            <a:ext cx="3816350" cy="316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1065" y="3973830"/>
            <a:ext cx="193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IJCAI 2024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8119110" y="4889500"/>
            <a:ext cx="193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ICML 2024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48475" y="5177790"/>
            <a:ext cx="4972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《Continual Learning </a:t>
            </a:r>
            <a:r>
              <a:rPr lang="en-US" altLang="zh-CN"/>
              <a:t>for</a:t>
            </a:r>
            <a:r>
              <a:rPr lang="zh-CN" altLang="en-US"/>
              <a:t> Breast Cancer Segmentation with </a:t>
            </a:r>
            <a:r>
              <a:rPr lang="en-US" altLang="zh-CN"/>
              <a:t>prompt</a:t>
            </a:r>
            <a:r>
              <a:rPr lang="zh-CN" altLang="en-US"/>
              <a:t> </a:t>
            </a:r>
            <a:r>
              <a:rPr lang="en-US" altLang="zh-CN"/>
              <a:t>through</a:t>
            </a:r>
            <a:r>
              <a:rPr lang="zh-CN" altLang="en-US"/>
              <a:t> Breast CLIP》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63740" y="1764030"/>
            <a:ext cx="4380865" cy="1901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2290" y="1414145"/>
            <a:ext cx="6453505" cy="2600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290" y="144780"/>
            <a:ext cx="3981450" cy="407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96080" y="189865"/>
            <a:ext cx="4081145" cy="4055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13090" y="508635"/>
            <a:ext cx="3878580" cy="2789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36600" y="4245610"/>
            <a:ext cx="6299200" cy="2472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57085" y="5261610"/>
            <a:ext cx="4934585" cy="706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《LLM-Detector: Improving AI-generated Chinese Text Detection with Large Language Models》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4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COMMONDATA" val="eyJoZGlkIjoiYzVlY2Y0YzZkYWYzNzA2YzFkODE0ZTMyNGM0MmJjMmMifQ=="/>
  <p:tag name="commondata" val="eyJoZGlkIjoiMjExYjVjMWNiM2EyZTkyODQ4MTBhOTgxZDZmOTY1NzUifQ==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演示</Application>
  <PresentationFormat>宽屏</PresentationFormat>
  <Paragraphs>374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194</cp:revision>
  <dcterms:created xsi:type="dcterms:W3CDTF">2023-10-26T02:07:00Z</dcterms:created>
  <dcterms:modified xsi:type="dcterms:W3CDTF">2024-01-16T11:46:29Z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71FB8FEF820C4F448894DE725B981ECB_12</vt:lpwstr>
  </property>
  <property fmtid="{D5CDD505-2E9C-101B-9397-08002B2CF9AE}" pid="3" name="KSOProductBuildVer">
    <vt:lpwstr>2052-12.1.0.16120</vt:lpwstr>
  </property>
</Properties>
</file>