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0408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INR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07745" y="1546225"/>
            <a:ext cx="10431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联系了出版社，不需要模板，只要格式满足官网要求</a:t>
            </a:r>
            <a:r>
              <a:rPr lang="zh-CN" altLang="en-US"/>
              <a:t>就可以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已经完成部分内容，下周之前初稿</a:t>
            </a:r>
            <a:r>
              <a:rPr lang="zh-CN" altLang="en-US"/>
              <a:t>完成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2191385"/>
            <a:ext cx="1077404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粤港澳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7745" y="1546225"/>
            <a:ext cx="1043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联系了李，我们明天上午会聊一下怎么改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7745" y="1546225"/>
            <a:ext cx="10431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ResNet-Block-P</a:t>
            </a:r>
            <a:r>
              <a:rPr lang="en-US" altLang="zh-CN"/>
              <a:t>lus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乳腺钼靶的多</a:t>
            </a:r>
            <a:r>
              <a:rPr lang="en-US" altLang="zh-CN">
                <a:solidFill>
                  <a:srgbClr val="FF0000"/>
                </a:solidFill>
              </a:rPr>
              <a:t>branch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segment thing -&gt; RSNA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VlY2Y0YzZkYWYzNzA2YzFkODE0ZTMyNGM0MmJjMmMifQ=="/>
  <p:tag name="KSO_WPP_MARK_KEY" val="ef0dea1f-a350-4718-8147-231486f0623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0408</vt:lpstr>
      <vt:lpstr>配准</vt:lpstr>
      <vt:lpstr>INR</vt:lpstr>
      <vt:lpstr>粤港澳C</vt:lpstr>
      <vt:lpstr>其他任务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13</cp:revision>
  <dcterms:created xsi:type="dcterms:W3CDTF">2023-04-08T03:58:00Z</dcterms:created>
  <dcterms:modified xsi:type="dcterms:W3CDTF">2023-04-08T07:39:49Z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8108EE44EC9345818D00707DDBFEF64E_12</vt:lpwstr>
  </property>
  <property fmtid="{D5CDD505-2E9C-101B-9397-08002B2CF9AE}" pid="3" name="KSOProductBuildVer">
    <vt:lpwstr>2052-11.1.0.14036</vt:lpwstr>
  </property>
</Properties>
</file>