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2" r:id="rId3"/>
    <p:sldId id="462" r:id="rId4"/>
    <p:sldId id="461" r:id="rId5"/>
    <p:sldId id="453" r:id="rId6"/>
    <p:sldId id="301" r:id="rId7"/>
  </p:sldIdLst>
  <p:sldSz cx="12192000" cy="6858000"/>
  <p:notesSz cx="12192000" cy="6858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7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15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7620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4200" y="2895600"/>
            <a:ext cx="6182360" cy="63817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王荣胜</a:t>
            </a:r>
            <a:endParaRPr 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2023.07.26</a:t>
            </a:r>
            <a:endParaRPr lang="en-US" alt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520" y="1752600"/>
            <a:ext cx="89503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LLM</a:t>
            </a:r>
            <a:r>
              <a:rPr lang="zh-CN" alt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工作</a:t>
            </a:r>
            <a:r>
              <a:rPr lang="zh-CN" alt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交流</a:t>
            </a:r>
            <a:endParaRPr lang="zh-CN" altLang="en-US" sz="44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33800" y="3962400"/>
            <a:ext cx="4828540" cy="1363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8141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ChatPaper-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基于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的学术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工具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000" y="1340485"/>
            <a:ext cx="5466715" cy="3880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" y="6259830"/>
            <a:ext cx="5944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Github</a:t>
            </a:r>
            <a:r>
              <a:rPr lang="zh-CN" altLang="en-US" sz="1400"/>
              <a:t>（</a:t>
            </a:r>
            <a:r>
              <a:rPr lang="en-US" altLang="zh-CN" sz="1400"/>
              <a:t>13900+Stars</a:t>
            </a:r>
            <a:r>
              <a:rPr lang="zh-CN" altLang="en-US" sz="1400"/>
              <a:t>）：https://github.com/kaixindelele/ChatPaper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Web</a:t>
            </a:r>
            <a:r>
              <a:rPr lang="zh-CN" altLang="en-US" sz="1400"/>
              <a:t>：https://chatwithpaper.org/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6349365" y="1600200"/>
            <a:ext cx="5714365" cy="933450"/>
          </a:xfrm>
          <a:prstGeom prst="rect">
            <a:avLst/>
          </a:prstGeom>
          <a:noFill/>
          <a:ln w="12700" cmpd="sng">
            <a:solidFill>
              <a:srgbClr val="007C5B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84290" y="1694815"/>
            <a:ext cx="5579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ChatPaper</a:t>
            </a:r>
            <a:r>
              <a:rPr lang="zh-CN" altLang="en-US"/>
              <a:t>具备</a:t>
            </a:r>
            <a:r>
              <a:rPr lang="zh-CN" altLang="en-US" b="1"/>
              <a:t>论文快速总结</a:t>
            </a:r>
            <a:r>
              <a:rPr lang="zh-CN" altLang="en-US"/>
              <a:t>、</a:t>
            </a:r>
            <a:r>
              <a:rPr lang="zh-CN" altLang="en-US" b="1"/>
              <a:t>论文对话</a:t>
            </a:r>
            <a:r>
              <a:rPr lang="zh-CN" altLang="en-US"/>
              <a:t>与</a:t>
            </a:r>
            <a:r>
              <a:rPr lang="zh-CN" altLang="en-US" b="1"/>
              <a:t>预置论文（包括</a:t>
            </a:r>
            <a:r>
              <a:rPr lang="en-US" altLang="zh-CN" b="1"/>
              <a:t>ICCV</a:t>
            </a:r>
            <a:r>
              <a:rPr lang="zh-CN" altLang="en-US" b="1"/>
              <a:t>、</a:t>
            </a:r>
            <a:r>
              <a:rPr lang="en-US" altLang="zh-CN" b="1"/>
              <a:t>CVPR</a:t>
            </a:r>
            <a:r>
              <a:rPr lang="zh-CN" altLang="en-US" b="1"/>
              <a:t>、</a:t>
            </a:r>
            <a:r>
              <a:rPr lang="en-US" altLang="zh-CN" b="1"/>
              <a:t>ECCV</a:t>
            </a:r>
            <a:r>
              <a:rPr lang="zh-CN" altLang="en-US" b="1"/>
              <a:t>等</a:t>
            </a:r>
            <a:r>
              <a:rPr lang="en-US" altLang="zh-CN" b="1"/>
              <a:t>5</a:t>
            </a:r>
            <a:r>
              <a:rPr lang="zh-CN" altLang="en-US" b="1"/>
              <a:t>万</a:t>
            </a:r>
            <a:r>
              <a:rPr lang="en-US" altLang="zh-CN" b="1"/>
              <a:t>+</a:t>
            </a:r>
            <a:r>
              <a:rPr lang="zh-CN" altLang="en-US" b="1"/>
              <a:t>篇</a:t>
            </a:r>
            <a:r>
              <a:rPr lang="en-US" altLang="zh-CN" b="1"/>
              <a:t>Paper</a:t>
            </a:r>
            <a:r>
              <a:rPr lang="zh-CN" altLang="en-US" b="1"/>
              <a:t>）阅读功能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49365" y="2590800"/>
            <a:ext cx="5714365" cy="1554480"/>
          </a:xfrm>
          <a:prstGeom prst="rect">
            <a:avLst/>
          </a:prstGeom>
          <a:noFill/>
          <a:ln w="12700" cmpd="sng">
            <a:solidFill>
              <a:srgbClr val="007C5B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01435" y="2663825"/>
            <a:ext cx="5561965" cy="1379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ChatReviewer（</a:t>
            </a:r>
            <a:r>
              <a:rPr lang="en-US" altLang="zh-CN" sz="1600"/>
              <a:t>Github 900+Stars</a:t>
            </a:r>
            <a:r>
              <a:rPr lang="zh-CN" altLang="en-US" sz="1600"/>
              <a:t>）：论文</a:t>
            </a:r>
            <a:r>
              <a:rPr lang="zh-CN" altLang="en-US" sz="1600"/>
              <a:t>预审稿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ChatImprovement（中科院主导</a:t>
            </a:r>
            <a:r>
              <a:rPr lang="en-US" altLang="zh-CN" sz="1600"/>
              <a:t> Github 38700+Stars</a:t>
            </a:r>
            <a:r>
              <a:rPr lang="zh-CN" altLang="en-US" sz="1600"/>
              <a:t>）：论文润色、代码解析、学术</a:t>
            </a:r>
            <a:r>
              <a:rPr lang="zh-CN" altLang="en-US" sz="1600"/>
              <a:t>翻译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ChatResponse（</a:t>
            </a:r>
            <a:r>
              <a:rPr lang="en-US" altLang="zh-CN" sz="1600"/>
              <a:t>Github 900+Stars</a:t>
            </a:r>
            <a:r>
              <a:rPr lang="zh-CN" altLang="en-US" sz="1600"/>
              <a:t>）：论文审稿</a:t>
            </a:r>
            <a:r>
              <a:rPr lang="zh-CN" altLang="en-US" sz="1600"/>
              <a:t>回复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ChatGenTitle（</a:t>
            </a:r>
            <a:r>
              <a:rPr lang="en-US" altLang="zh-CN" sz="1600"/>
              <a:t>Github 700+Stars</a:t>
            </a:r>
            <a:r>
              <a:rPr lang="zh-CN" altLang="en-US" sz="1600"/>
              <a:t>）：论文题目</a:t>
            </a:r>
            <a:r>
              <a:rPr lang="zh-CN" altLang="en-US" sz="1600"/>
              <a:t>生成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6349365" y="4202430"/>
            <a:ext cx="5714365" cy="1554480"/>
          </a:xfrm>
          <a:prstGeom prst="rect">
            <a:avLst/>
          </a:prstGeom>
          <a:noFill/>
          <a:ln w="12700" cmpd="sng">
            <a:solidFill>
              <a:srgbClr val="007C5B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01435" y="4774565"/>
            <a:ext cx="553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中文</a:t>
            </a:r>
            <a:r>
              <a:rPr lang="en-US" altLang="zh-CN"/>
              <a:t>Arxiv</a:t>
            </a:r>
            <a:r>
              <a:rPr lang="zh-CN" altLang="en-US"/>
              <a:t>社区，</a:t>
            </a:r>
            <a:r>
              <a:rPr lang="zh-CN" altLang="en-US" b="1"/>
              <a:t>已获</a:t>
            </a:r>
            <a:r>
              <a:rPr lang="en-US" altLang="zh-CN" b="1"/>
              <a:t>Arxiv</a:t>
            </a:r>
            <a:r>
              <a:rPr lang="zh-CN" altLang="en-US" b="1"/>
              <a:t>官方授权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736090" y="5273675"/>
            <a:ext cx="352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ChatPaper</a:t>
            </a:r>
            <a:r>
              <a:rPr lang="zh-CN" altLang="en-US"/>
              <a:t>主页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4730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XrayGLM-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会看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光片的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0" y="914400"/>
            <a:ext cx="5226685" cy="2631440"/>
          </a:xfrm>
          <a:prstGeom prst="rect">
            <a:avLst/>
          </a:prstGeom>
        </p:spPr>
      </p:pic>
      <p:pic>
        <p:nvPicPr>
          <p:cNvPr id="5" name="图片 4" descr="xraygl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810000"/>
            <a:ext cx="5612130" cy="284035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7421880" y="3545840"/>
            <a:ext cx="352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VisualGLM</a:t>
            </a:r>
            <a:endParaRPr lang="en-US" sz="14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421880" y="6553200"/>
            <a:ext cx="352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X</a:t>
            </a:r>
            <a:r>
              <a:rPr lang="en-US" sz="1400"/>
              <a:t>rayGLM</a:t>
            </a:r>
            <a:endParaRPr lang="en-US" sz="1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" y="1752600"/>
            <a:ext cx="5886450" cy="319976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676400" y="4987925"/>
            <a:ext cx="3521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XrayGLM</a:t>
            </a:r>
            <a:r>
              <a:rPr lang="zh-CN" altLang="en-US" sz="1400"/>
              <a:t>与医生诊断</a:t>
            </a:r>
            <a:r>
              <a:rPr lang="zh-CN" altLang="en-US" sz="1400"/>
              <a:t>对比</a:t>
            </a:r>
            <a:endParaRPr lang="zh-CN" altLang="en-US" sz="1400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76200" y="6477000"/>
            <a:ext cx="5944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Github</a:t>
            </a:r>
            <a:r>
              <a:rPr lang="zh-CN" altLang="en-US" sz="1400"/>
              <a:t>（</a:t>
            </a:r>
            <a:r>
              <a:rPr lang="en-US" altLang="zh-CN" sz="1400"/>
              <a:t>490</a:t>
            </a:r>
            <a:r>
              <a:rPr lang="en-US" altLang="zh-CN" sz="1400"/>
              <a:t>+Stars</a:t>
            </a:r>
            <a:r>
              <a:rPr lang="zh-CN" altLang="en-US" sz="1400"/>
              <a:t>）：https://github.com/WangRongsheng/XrayGLM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IvyGPT-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医疗对话</a:t>
            </a: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大模型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4800" y="1905000"/>
            <a:ext cx="6906895" cy="29019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6200" y="6259830"/>
            <a:ext cx="5944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Github</a:t>
            </a:r>
            <a:r>
              <a:rPr lang="zh-CN" altLang="en-US" sz="1400"/>
              <a:t>：https://github.com/WangRongsheng/IvyGPT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Web</a:t>
            </a:r>
            <a:r>
              <a:rPr lang="zh-CN" altLang="en-US" sz="1400"/>
              <a:t>：http://81.71.71.157:52022/</a:t>
            </a:r>
            <a:endParaRPr lang="zh-CN" altLang="en-US" sz="1400"/>
          </a:p>
        </p:txBody>
      </p: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7314565" y="1978025"/>
          <a:ext cx="4636770" cy="158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90"/>
                <a:gridCol w="1545590"/>
                <a:gridCol w="1545590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30</a:t>
                      </a:r>
                      <a:r>
                        <a:rPr lang="en-US" altLang="zh-CN"/>
                        <a:t>w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西医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40</a:t>
                      </a:r>
                      <a:r>
                        <a:rPr lang="en-US" altLang="zh-CN"/>
                        <a:t>w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西医、少量中医、</a:t>
                      </a:r>
                      <a:r>
                        <a:rPr lang="zh-CN" altLang="en-US"/>
                        <a:t>少量用药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/>
                        <a:t>220</a:t>
                      </a:r>
                      <a:r>
                        <a:rPr lang="en-US" altLang="zh-CN"/>
                        <a:t>w</a:t>
                      </a:r>
                      <a:endParaRPr lang="en-US" altLang="zh-CN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/>
                        <a:t>西医、中医、</a:t>
                      </a:r>
                      <a:r>
                        <a:rPr lang="zh-CN" altLang="en-US"/>
                        <a:t>用药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7314565" y="3661410"/>
            <a:ext cx="4636135" cy="1060450"/>
          </a:xfrm>
          <a:prstGeom prst="rect">
            <a:avLst/>
          </a:prstGeom>
          <a:noFill/>
          <a:ln w="12700" cmpd="sng">
            <a:solidFill>
              <a:srgbClr val="007C5B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9175" y="3966210"/>
            <a:ext cx="450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中西医语料数据、书籍、</a:t>
            </a:r>
            <a:r>
              <a:rPr lang="zh-CN" altLang="en-US"/>
              <a:t>论文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TABLE_ENDDRAG_ORIGIN_RECT" val="365*107"/>
  <p:tag name="TABLE_ENDDRAG_RECT" val="498*138*365*107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演示</Application>
  <PresentationFormat>宽屏</PresentationFormat>
  <Paragraphs>58</Paragraphs>
  <Slides>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Office Theme</vt:lpstr>
      <vt:lpstr>lvyGPT：...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387</cp:revision>
  <dcterms:created xsi:type="dcterms:W3CDTF">2022-11-05T07:14:00Z</dcterms:created>
  <dcterms:modified xsi:type="dcterms:W3CDTF">2023-07-26T12:54:13Z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2052-12.1.0.15120</vt:lpwstr>
  </property>
</Properties>
</file>