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6" r:id="rId6"/>
    <p:sldId id="267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3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5.png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804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2905"/>
          <a:ext cx="4467860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5"/>
                <a:gridCol w="2000885"/>
              </a:tblGrid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5023485" y="2922270"/>
          <a:ext cx="3704590" cy="231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876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BMCD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689600" y="524954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继续增加新的数据集进行持续</a:t>
            </a:r>
            <a:r>
              <a:rPr lang="zh-CN" altLang="en-US" sz="1000"/>
              <a:t>学习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58250" y="292290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4075430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876 (-0.014)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0.738 (+0.168)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0.721 (+0.021)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0.654 (+0.114)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0.586 (+0.115)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47090" y="253936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BCDR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15176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539615" y="2539365"/>
            <a:ext cx="277685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Mini-DDSM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999095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709 (-0.181)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0.51 (-0.06)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0.684 (-0.016)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0.509 (-0.031)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0.510 (+0.039)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139430" y="2539365"/>
            <a:ext cx="34239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BCDR, Mini-DDSM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CSS-CESM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pic>
        <p:nvPicPr>
          <p:cNvPr id="7" name="图片 6" descr="webwxgetmsgim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" y="3204845"/>
            <a:ext cx="3296920" cy="3296920"/>
          </a:xfrm>
          <a:prstGeom prst="rect">
            <a:avLst/>
          </a:prstGeom>
        </p:spPr>
      </p:pic>
      <p:pic>
        <p:nvPicPr>
          <p:cNvPr id="8" name="图片 7" descr="webwxgetmsgimg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770" y="3204845"/>
            <a:ext cx="3296285" cy="3296285"/>
          </a:xfrm>
          <a:prstGeom prst="rect">
            <a:avLst/>
          </a:prstGeom>
        </p:spPr>
      </p:pic>
      <p:pic>
        <p:nvPicPr>
          <p:cNvPr id="9" name="图片 8" descr="webwxgetmsgimg (2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550" y="3143885"/>
            <a:ext cx="264223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2905"/>
          <a:ext cx="5640070" cy="333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45"/>
                <a:gridCol w="1744980"/>
                <a:gridCol w="1744345"/>
              </a:tblGrid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peed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 FPS</a:t>
                      </a:r>
                      <a:endParaRPr lang="en-US" altLang="zh-CN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 FPS</a:t>
                      </a:r>
                      <a:endParaRPr lang="en-US" altLang="zh-CN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53530" y="323278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140" y="63500"/>
            <a:ext cx="3089910" cy="28187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24250" y="63500"/>
            <a:ext cx="4126230" cy="53670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7480" y="5107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INBreast</a:t>
            </a:r>
            <a:r>
              <a:rPr lang="zh-CN" altLang="en-US"/>
              <a:t>（</a:t>
            </a:r>
            <a:r>
              <a:rPr lang="en-US" altLang="zh-CN"/>
              <a:t>410</a:t>
            </a:r>
            <a:r>
              <a:rPr lang="zh-CN" altLang="en-US"/>
              <a:t>张）为例：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157480" y="560133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钙化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实体</a:t>
                      </a:r>
                      <a:r>
                        <a:rPr lang="zh-CN" altLang="en-US"/>
                        <a:t>肿瘤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 descr="383_calcifications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635" y="63500"/>
            <a:ext cx="4128135" cy="53670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4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351*198"/>
  <p:tag name="TABLE_ENDDRAG_RECT" val="29*230*351*199"/>
  <p:tag name="KSO_WM_BEAUTIFY_FLAG" val=""/>
</p:tagLst>
</file>

<file path=ppt/tags/tag1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TABLE_ENDDRAG_ORIGIN_RECT" val="444*285"/>
  <p:tag name="TABLE_ENDDRAG_RECT" val="29*230*444*285"/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YzVlY2Y0YzZkYWYzNzA2YzFkODE0ZTMyNGM0MmJjMmMifQ=="/>
  <p:tag name="commondata" val="eyJoZGlkIjoiMjExYjVjMWNiM2EyZTkyODQ4MTBhOTgxZDZmOTY1NzUifQ==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2620</Words>
  <Application>WPS 演示</Application>
  <PresentationFormat>宽屏</PresentationFormat>
  <Paragraphs>508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225</cp:revision>
  <dcterms:created xsi:type="dcterms:W3CDTF">2023-10-26T02:07:00Z</dcterms:created>
  <dcterms:modified xsi:type="dcterms:W3CDTF">2024-02-29T02:44:18Z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71FB8FEF820C4F448894DE725B981ECB_12</vt:lpwstr>
  </property>
  <property fmtid="{D5CDD505-2E9C-101B-9397-08002B2CF9AE}" pid="3" name="KSOProductBuildVer">
    <vt:lpwstr>2052-12.1.0.16250</vt:lpwstr>
  </property>
</Properties>
</file>